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6.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9.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108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6" r:id="rId2"/>
    <p:sldMasterId id="2147483694" r:id="rId3"/>
    <p:sldMasterId id="2147483711" r:id="rId4"/>
    <p:sldMasterId id="2147483725" r:id="rId5"/>
  </p:sldMasterIdLst>
  <p:notesMasterIdLst>
    <p:notesMasterId r:id="rId87"/>
  </p:notesMasterIdLst>
  <p:handoutMasterIdLst>
    <p:handoutMasterId r:id="rId88"/>
  </p:handoutMasterIdLst>
  <p:sldIdLst>
    <p:sldId id="1415" r:id="rId6"/>
    <p:sldId id="1426" r:id="rId7"/>
    <p:sldId id="1390" r:id="rId8"/>
    <p:sldId id="1427" r:id="rId9"/>
    <p:sldId id="1428" r:id="rId10"/>
    <p:sldId id="1429" r:id="rId11"/>
    <p:sldId id="1431" r:id="rId12"/>
    <p:sldId id="1391" r:id="rId13"/>
    <p:sldId id="1435" r:id="rId14"/>
    <p:sldId id="1272" r:id="rId15"/>
    <p:sldId id="1433" r:id="rId16"/>
    <p:sldId id="1436" r:id="rId17"/>
    <p:sldId id="1443" r:id="rId18"/>
    <p:sldId id="1307" r:id="rId19"/>
    <p:sldId id="1438" r:id="rId20"/>
    <p:sldId id="1308" r:id="rId21"/>
    <p:sldId id="1315" r:id="rId22"/>
    <p:sldId id="1312" r:id="rId23"/>
    <p:sldId id="1434" r:id="rId24"/>
    <p:sldId id="1277" r:id="rId25"/>
    <p:sldId id="1313" r:id="rId26"/>
    <p:sldId id="1285" r:id="rId27"/>
    <p:sldId id="1286" r:id="rId28"/>
    <p:sldId id="1314" r:id="rId29"/>
    <p:sldId id="1300" r:id="rId30"/>
    <p:sldId id="1299" r:id="rId31"/>
    <p:sldId id="1437" r:id="rId32"/>
    <p:sldId id="1447" r:id="rId33"/>
    <p:sldId id="1302" r:id="rId34"/>
    <p:sldId id="1317" r:id="rId35"/>
    <p:sldId id="1408" r:id="rId36"/>
    <p:sldId id="1319" r:id="rId37"/>
    <p:sldId id="1445" r:id="rId38"/>
    <p:sldId id="1448" r:id="rId39"/>
    <p:sldId id="1449" r:id="rId40"/>
    <p:sldId id="1411" r:id="rId41"/>
    <p:sldId id="1412" r:id="rId42"/>
    <p:sldId id="1392" r:id="rId43"/>
    <p:sldId id="1287" r:id="rId44"/>
    <p:sldId id="1288" r:id="rId45"/>
    <p:sldId id="1289" r:id="rId46"/>
    <p:sldId id="1393" r:id="rId47"/>
    <p:sldId id="1337" r:id="rId48"/>
    <p:sldId id="1340" r:id="rId49"/>
    <p:sldId id="1394" r:id="rId50"/>
    <p:sldId id="1342" r:id="rId51"/>
    <p:sldId id="1344" r:id="rId52"/>
    <p:sldId id="1345" r:id="rId53"/>
    <p:sldId id="1348" r:id="rId54"/>
    <p:sldId id="1349" r:id="rId55"/>
    <p:sldId id="1350" r:id="rId56"/>
    <p:sldId id="1440" r:id="rId57"/>
    <p:sldId id="1407" r:id="rId58"/>
    <p:sldId id="1351" r:id="rId59"/>
    <p:sldId id="1352" r:id="rId60"/>
    <p:sldId id="1450" r:id="rId61"/>
    <p:sldId id="1353" r:id="rId62"/>
    <p:sldId id="1413" r:id="rId63"/>
    <p:sldId id="1363" r:id="rId64"/>
    <p:sldId id="1361" r:id="rId65"/>
    <p:sldId id="1446" r:id="rId66"/>
    <p:sldId id="1364" r:id="rId67"/>
    <p:sldId id="1365" r:id="rId68"/>
    <p:sldId id="1366" r:id="rId69"/>
    <p:sldId id="1367" r:id="rId70"/>
    <p:sldId id="1368" r:id="rId71"/>
    <p:sldId id="1369" r:id="rId72"/>
    <p:sldId id="1370" r:id="rId73"/>
    <p:sldId id="1371" r:id="rId74"/>
    <p:sldId id="1439" r:id="rId75"/>
    <p:sldId id="1452" r:id="rId76"/>
    <p:sldId id="1397" r:id="rId77"/>
    <p:sldId id="1453" r:id="rId78"/>
    <p:sldId id="1454" r:id="rId79"/>
    <p:sldId id="1400" r:id="rId80"/>
    <p:sldId id="1401" r:id="rId81"/>
    <p:sldId id="1455" r:id="rId82"/>
    <p:sldId id="1402" r:id="rId83"/>
    <p:sldId id="1403" r:id="rId84"/>
    <p:sldId id="1404" r:id="rId85"/>
    <p:sldId id="1406" r:id="rId86"/>
  </p:sldIdLst>
  <p:sldSz cx="9144000" cy="6858000" type="screen4x3"/>
  <p:notesSz cx="6815138" cy="9945688"/>
  <p:defaultTextStyle>
    <a:defPPr>
      <a:defRPr lang="zh-CN"/>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16">
          <p15:clr>
            <a:srgbClr val="A4A3A4"/>
          </p15:clr>
        </p15:guide>
        <p15:guide id="2" pos="32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669900"/>
    <a:srgbClr val="0000FF"/>
    <a:srgbClr val="FF3399"/>
    <a:srgbClr val="006600"/>
    <a:srgbClr val="00009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44" autoAdjust="0"/>
    <p:restoredTop sz="94625" autoAdjust="0"/>
  </p:normalViewPr>
  <p:slideViewPr>
    <p:cSldViewPr>
      <p:cViewPr varScale="1">
        <p:scale>
          <a:sx n="107" d="100"/>
          <a:sy n="107" d="100"/>
        </p:scale>
        <p:origin x="1176" y="114"/>
      </p:cViewPr>
      <p:guideLst>
        <p:guide orient="horz" pos="2016"/>
        <p:guide pos="321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n Xiao" userId="30e8949b79a00b87" providerId="LiveId" clId="{38A6C3C8-D029-41E0-81B7-24B798DE8C59}"/>
    <pc:docChg chg="undo redo custSel addSld delSld modSld sldOrd delMainMaster">
      <pc:chgData name="Yun Xiao" userId="30e8949b79a00b87" providerId="LiveId" clId="{38A6C3C8-D029-41E0-81B7-24B798DE8C59}" dt="2023-11-10T07:07:25.765" v="6091"/>
      <pc:docMkLst>
        <pc:docMk/>
      </pc:docMkLst>
      <pc:sldChg chg="addSp modSp del mod">
        <pc:chgData name="Yun Xiao" userId="30e8949b79a00b87" providerId="LiveId" clId="{38A6C3C8-D029-41E0-81B7-24B798DE8C59}" dt="2023-11-08T14:31:39.647" v="1144" actId="47"/>
        <pc:sldMkLst>
          <pc:docMk/>
          <pc:sldMk cId="1632491854" sldId="1265"/>
        </pc:sldMkLst>
        <pc:spChg chg="add mod">
          <ac:chgData name="Yun Xiao" userId="30e8949b79a00b87" providerId="LiveId" clId="{38A6C3C8-D029-41E0-81B7-24B798DE8C59}" dt="2023-11-08T14:15:26.722" v="789" actId="1035"/>
          <ac:spMkLst>
            <pc:docMk/>
            <pc:sldMk cId="1632491854" sldId="1265"/>
            <ac:spMk id="3" creationId="{373716B6-73DE-405D-85C5-AE1A610A5585}"/>
          </ac:spMkLst>
        </pc:spChg>
      </pc:sldChg>
      <pc:sldChg chg="addSp delSp modSp del mod">
        <pc:chgData name="Yun Xiao" userId="30e8949b79a00b87" providerId="LiveId" clId="{38A6C3C8-D029-41E0-81B7-24B798DE8C59}" dt="2023-11-08T15:10:14.019" v="2077" actId="47"/>
        <pc:sldMkLst>
          <pc:docMk/>
          <pc:sldMk cId="773791648" sldId="1268"/>
        </pc:sldMkLst>
        <pc:spChg chg="add mod">
          <ac:chgData name="Yun Xiao" userId="30e8949b79a00b87" providerId="LiveId" clId="{38A6C3C8-D029-41E0-81B7-24B798DE8C59}" dt="2023-11-08T14:14:15.712" v="761" actId="20577"/>
          <ac:spMkLst>
            <pc:docMk/>
            <pc:sldMk cId="773791648" sldId="1268"/>
            <ac:spMk id="2" creationId="{A1533D1C-B209-48AF-BA2F-B6236A7B1CE0}"/>
          </ac:spMkLst>
        </pc:spChg>
        <pc:spChg chg="add del mod">
          <ac:chgData name="Yun Xiao" userId="30e8949b79a00b87" providerId="LiveId" clId="{38A6C3C8-D029-41E0-81B7-24B798DE8C59}" dt="2023-11-08T14:11:50.337" v="728"/>
          <ac:spMkLst>
            <pc:docMk/>
            <pc:sldMk cId="773791648" sldId="1268"/>
            <ac:spMk id="49" creationId="{95EE38F8-9374-419F-833E-A91C35894E6A}"/>
          </ac:spMkLst>
        </pc:spChg>
        <pc:spChg chg="add mod">
          <ac:chgData name="Yun Xiao" userId="30e8949b79a00b87" providerId="LiveId" clId="{38A6C3C8-D029-41E0-81B7-24B798DE8C59}" dt="2023-11-08T14:14:35.875" v="767" actId="20577"/>
          <ac:spMkLst>
            <pc:docMk/>
            <pc:sldMk cId="773791648" sldId="1268"/>
            <ac:spMk id="50" creationId="{6CEA9FBA-AC8D-4474-97DA-B6A2B3992A60}"/>
          </ac:spMkLst>
        </pc:spChg>
        <pc:spChg chg="mod">
          <ac:chgData name="Yun Xiao" userId="30e8949b79a00b87" providerId="LiveId" clId="{38A6C3C8-D029-41E0-81B7-24B798DE8C59}" dt="2023-11-08T14:11:28.692" v="720" actId="21"/>
          <ac:spMkLst>
            <pc:docMk/>
            <pc:sldMk cId="773791648" sldId="1268"/>
            <ac:spMk id="163985" creationId="{00000000-0000-0000-0000-000000000000}"/>
          </ac:spMkLst>
        </pc:spChg>
        <pc:spChg chg="mod">
          <ac:chgData name="Yun Xiao" userId="30e8949b79a00b87" providerId="LiveId" clId="{38A6C3C8-D029-41E0-81B7-24B798DE8C59}" dt="2023-11-08T14:11:18.061" v="718" actId="1076"/>
          <ac:spMkLst>
            <pc:docMk/>
            <pc:sldMk cId="773791648" sldId="1268"/>
            <ac:spMk id="163987" creationId="{00000000-0000-0000-0000-000000000000}"/>
          </ac:spMkLst>
        </pc:spChg>
        <pc:spChg chg="mod">
          <ac:chgData name="Yun Xiao" userId="30e8949b79a00b87" providerId="LiveId" clId="{38A6C3C8-D029-41E0-81B7-24B798DE8C59}" dt="2023-11-08T14:11:18.061" v="718" actId="1076"/>
          <ac:spMkLst>
            <pc:docMk/>
            <pc:sldMk cId="773791648" sldId="1268"/>
            <ac:spMk id="163988" creationId="{00000000-0000-0000-0000-000000000000}"/>
          </ac:spMkLst>
        </pc:spChg>
        <pc:spChg chg="mod">
          <ac:chgData name="Yun Xiao" userId="30e8949b79a00b87" providerId="LiveId" clId="{38A6C3C8-D029-41E0-81B7-24B798DE8C59}" dt="2023-11-08T14:11:18.061" v="718" actId="1076"/>
          <ac:spMkLst>
            <pc:docMk/>
            <pc:sldMk cId="773791648" sldId="1268"/>
            <ac:spMk id="163989" creationId="{00000000-0000-0000-0000-000000000000}"/>
          </ac:spMkLst>
        </pc:spChg>
        <pc:spChg chg="mod">
          <ac:chgData name="Yun Xiao" userId="30e8949b79a00b87" providerId="LiveId" clId="{38A6C3C8-D029-41E0-81B7-24B798DE8C59}" dt="2023-11-08T14:11:18.061" v="718" actId="1076"/>
          <ac:spMkLst>
            <pc:docMk/>
            <pc:sldMk cId="773791648" sldId="1268"/>
            <ac:spMk id="163990" creationId="{00000000-0000-0000-0000-000000000000}"/>
          </ac:spMkLst>
        </pc:spChg>
        <pc:spChg chg="mod">
          <ac:chgData name="Yun Xiao" userId="30e8949b79a00b87" providerId="LiveId" clId="{38A6C3C8-D029-41E0-81B7-24B798DE8C59}" dt="2023-11-08T14:11:18.061" v="718" actId="1076"/>
          <ac:spMkLst>
            <pc:docMk/>
            <pc:sldMk cId="773791648" sldId="1268"/>
            <ac:spMk id="163991" creationId="{00000000-0000-0000-0000-000000000000}"/>
          </ac:spMkLst>
        </pc:spChg>
        <pc:spChg chg="mod">
          <ac:chgData name="Yun Xiao" userId="30e8949b79a00b87" providerId="LiveId" clId="{38A6C3C8-D029-41E0-81B7-24B798DE8C59}" dt="2023-11-08T14:11:18.061" v="718" actId="1076"/>
          <ac:spMkLst>
            <pc:docMk/>
            <pc:sldMk cId="773791648" sldId="1268"/>
            <ac:spMk id="163992" creationId="{00000000-0000-0000-0000-000000000000}"/>
          </ac:spMkLst>
        </pc:spChg>
        <pc:spChg chg="mod">
          <ac:chgData name="Yun Xiao" userId="30e8949b79a00b87" providerId="LiveId" clId="{38A6C3C8-D029-41E0-81B7-24B798DE8C59}" dt="2023-11-08T14:11:18.061" v="718" actId="1076"/>
          <ac:spMkLst>
            <pc:docMk/>
            <pc:sldMk cId="773791648" sldId="1268"/>
            <ac:spMk id="163993" creationId="{00000000-0000-0000-0000-000000000000}"/>
          </ac:spMkLst>
        </pc:spChg>
        <pc:spChg chg="mod">
          <ac:chgData name="Yun Xiao" userId="30e8949b79a00b87" providerId="LiveId" clId="{38A6C3C8-D029-41E0-81B7-24B798DE8C59}" dt="2023-11-08T14:11:18.061" v="718" actId="1076"/>
          <ac:spMkLst>
            <pc:docMk/>
            <pc:sldMk cId="773791648" sldId="1268"/>
            <ac:spMk id="163994" creationId="{00000000-0000-0000-0000-000000000000}"/>
          </ac:spMkLst>
        </pc:spChg>
        <pc:spChg chg="mod">
          <ac:chgData name="Yun Xiao" userId="30e8949b79a00b87" providerId="LiveId" clId="{38A6C3C8-D029-41E0-81B7-24B798DE8C59}" dt="2023-11-08T14:11:18.061" v="718" actId="1076"/>
          <ac:spMkLst>
            <pc:docMk/>
            <pc:sldMk cId="773791648" sldId="1268"/>
            <ac:spMk id="163995" creationId="{00000000-0000-0000-0000-000000000000}"/>
          </ac:spMkLst>
        </pc:spChg>
        <pc:spChg chg="mod">
          <ac:chgData name="Yun Xiao" userId="30e8949b79a00b87" providerId="LiveId" clId="{38A6C3C8-D029-41E0-81B7-24B798DE8C59}" dt="2023-11-08T14:11:18.061" v="718" actId="1076"/>
          <ac:spMkLst>
            <pc:docMk/>
            <pc:sldMk cId="773791648" sldId="1268"/>
            <ac:spMk id="163996" creationId="{00000000-0000-0000-0000-000000000000}"/>
          </ac:spMkLst>
        </pc:spChg>
        <pc:spChg chg="mod">
          <ac:chgData name="Yun Xiao" userId="30e8949b79a00b87" providerId="LiveId" clId="{38A6C3C8-D029-41E0-81B7-24B798DE8C59}" dt="2023-11-08T14:11:18.061" v="718" actId="1076"/>
          <ac:spMkLst>
            <pc:docMk/>
            <pc:sldMk cId="773791648" sldId="1268"/>
            <ac:spMk id="163997" creationId="{00000000-0000-0000-0000-000000000000}"/>
          </ac:spMkLst>
        </pc:spChg>
        <pc:spChg chg="mod">
          <ac:chgData name="Yun Xiao" userId="30e8949b79a00b87" providerId="LiveId" clId="{38A6C3C8-D029-41E0-81B7-24B798DE8C59}" dt="2023-11-08T14:11:18.061" v="718" actId="1076"/>
          <ac:spMkLst>
            <pc:docMk/>
            <pc:sldMk cId="773791648" sldId="1268"/>
            <ac:spMk id="163998" creationId="{00000000-0000-0000-0000-000000000000}"/>
          </ac:spMkLst>
        </pc:spChg>
        <pc:spChg chg="mod">
          <ac:chgData name="Yun Xiao" userId="30e8949b79a00b87" providerId="LiveId" clId="{38A6C3C8-D029-41E0-81B7-24B798DE8C59}" dt="2023-11-08T14:11:18.061" v="718" actId="1076"/>
          <ac:spMkLst>
            <pc:docMk/>
            <pc:sldMk cId="773791648" sldId="1268"/>
            <ac:spMk id="163999" creationId="{00000000-0000-0000-0000-000000000000}"/>
          </ac:spMkLst>
        </pc:spChg>
        <pc:spChg chg="mod">
          <ac:chgData name="Yun Xiao" userId="30e8949b79a00b87" providerId="LiveId" clId="{38A6C3C8-D029-41E0-81B7-24B798DE8C59}" dt="2023-11-08T14:11:18.061" v="718" actId="1076"/>
          <ac:spMkLst>
            <pc:docMk/>
            <pc:sldMk cId="773791648" sldId="1268"/>
            <ac:spMk id="164001" creationId="{00000000-0000-0000-0000-000000000000}"/>
          </ac:spMkLst>
        </pc:spChg>
        <pc:spChg chg="mod">
          <ac:chgData name="Yun Xiao" userId="30e8949b79a00b87" providerId="LiveId" clId="{38A6C3C8-D029-41E0-81B7-24B798DE8C59}" dt="2023-11-08T14:11:18.061" v="718" actId="1076"/>
          <ac:spMkLst>
            <pc:docMk/>
            <pc:sldMk cId="773791648" sldId="1268"/>
            <ac:spMk id="164002" creationId="{00000000-0000-0000-0000-000000000000}"/>
          </ac:spMkLst>
        </pc:spChg>
        <pc:spChg chg="mod">
          <ac:chgData name="Yun Xiao" userId="30e8949b79a00b87" providerId="LiveId" clId="{38A6C3C8-D029-41E0-81B7-24B798DE8C59}" dt="2023-11-08T14:11:18.061" v="718" actId="1076"/>
          <ac:spMkLst>
            <pc:docMk/>
            <pc:sldMk cId="773791648" sldId="1268"/>
            <ac:spMk id="164005" creationId="{00000000-0000-0000-0000-000000000000}"/>
          </ac:spMkLst>
        </pc:spChg>
        <pc:spChg chg="mod">
          <ac:chgData name="Yun Xiao" userId="30e8949b79a00b87" providerId="LiveId" clId="{38A6C3C8-D029-41E0-81B7-24B798DE8C59}" dt="2023-11-08T14:11:18.061" v="718" actId="1076"/>
          <ac:spMkLst>
            <pc:docMk/>
            <pc:sldMk cId="773791648" sldId="1268"/>
            <ac:spMk id="164006" creationId="{00000000-0000-0000-0000-000000000000}"/>
          </ac:spMkLst>
        </pc:spChg>
        <pc:spChg chg="mod">
          <ac:chgData name="Yun Xiao" userId="30e8949b79a00b87" providerId="LiveId" clId="{38A6C3C8-D029-41E0-81B7-24B798DE8C59}" dt="2023-11-08T14:11:18.061" v="718" actId="1076"/>
          <ac:spMkLst>
            <pc:docMk/>
            <pc:sldMk cId="773791648" sldId="1268"/>
            <ac:spMk id="164008" creationId="{00000000-0000-0000-0000-000000000000}"/>
          </ac:spMkLst>
        </pc:spChg>
        <pc:spChg chg="mod">
          <ac:chgData name="Yun Xiao" userId="30e8949b79a00b87" providerId="LiveId" clId="{38A6C3C8-D029-41E0-81B7-24B798DE8C59}" dt="2023-11-08T14:11:18.061" v="718" actId="1076"/>
          <ac:spMkLst>
            <pc:docMk/>
            <pc:sldMk cId="773791648" sldId="1268"/>
            <ac:spMk id="164051" creationId="{00000000-0000-0000-0000-000000000000}"/>
          </ac:spMkLst>
        </pc:spChg>
        <pc:spChg chg="mod">
          <ac:chgData name="Yun Xiao" userId="30e8949b79a00b87" providerId="LiveId" clId="{38A6C3C8-D029-41E0-81B7-24B798DE8C59}" dt="2023-11-08T14:11:18.061" v="718" actId="1076"/>
          <ac:spMkLst>
            <pc:docMk/>
            <pc:sldMk cId="773791648" sldId="1268"/>
            <ac:spMk id="164052" creationId="{00000000-0000-0000-0000-000000000000}"/>
          </ac:spMkLst>
        </pc:spChg>
        <pc:grpChg chg="mod">
          <ac:chgData name="Yun Xiao" userId="30e8949b79a00b87" providerId="LiveId" clId="{38A6C3C8-D029-41E0-81B7-24B798DE8C59}" dt="2023-11-08T14:11:18.061" v="718" actId="1076"/>
          <ac:grpSpMkLst>
            <pc:docMk/>
            <pc:sldMk cId="773791648" sldId="1268"/>
            <ac:grpSpMk id="163986" creationId="{00000000-0000-0000-0000-000000000000}"/>
          </ac:grpSpMkLst>
        </pc:grpChg>
        <pc:grpChg chg="mod">
          <ac:chgData name="Yun Xiao" userId="30e8949b79a00b87" providerId="LiveId" clId="{38A6C3C8-D029-41E0-81B7-24B798DE8C59}" dt="2023-11-08T14:11:18.061" v="718" actId="1076"/>
          <ac:grpSpMkLst>
            <pc:docMk/>
            <pc:sldMk cId="773791648" sldId="1268"/>
            <ac:grpSpMk id="164000" creationId="{00000000-0000-0000-0000-000000000000}"/>
          </ac:grpSpMkLst>
        </pc:grpChg>
        <pc:grpChg chg="mod">
          <ac:chgData name="Yun Xiao" userId="30e8949b79a00b87" providerId="LiveId" clId="{38A6C3C8-D029-41E0-81B7-24B798DE8C59}" dt="2023-11-08T14:11:18.061" v="718" actId="1076"/>
          <ac:grpSpMkLst>
            <pc:docMk/>
            <pc:sldMk cId="773791648" sldId="1268"/>
            <ac:grpSpMk id="164033" creationId="{00000000-0000-0000-0000-000000000000}"/>
          </ac:grpSpMkLst>
        </pc:grpChg>
        <pc:grpChg chg="mod">
          <ac:chgData name="Yun Xiao" userId="30e8949b79a00b87" providerId="LiveId" clId="{38A6C3C8-D029-41E0-81B7-24B798DE8C59}" dt="2023-11-08T14:11:18.061" v="718" actId="1076"/>
          <ac:grpSpMkLst>
            <pc:docMk/>
            <pc:sldMk cId="773791648" sldId="1268"/>
            <ac:grpSpMk id="164043" creationId="{00000000-0000-0000-0000-000000000000}"/>
          </ac:grpSpMkLst>
        </pc:grpChg>
        <pc:grpChg chg="mod">
          <ac:chgData name="Yun Xiao" userId="30e8949b79a00b87" providerId="LiveId" clId="{38A6C3C8-D029-41E0-81B7-24B798DE8C59}" dt="2023-11-08T14:11:18.061" v="718" actId="1076"/>
          <ac:grpSpMkLst>
            <pc:docMk/>
            <pc:sldMk cId="773791648" sldId="1268"/>
            <ac:grpSpMk id="164044" creationId="{00000000-0000-0000-0000-000000000000}"/>
          </ac:grpSpMkLst>
        </pc:grpChg>
        <pc:grpChg chg="mod">
          <ac:chgData name="Yun Xiao" userId="30e8949b79a00b87" providerId="LiveId" clId="{38A6C3C8-D029-41E0-81B7-24B798DE8C59}" dt="2023-11-08T14:11:18.061" v="718" actId="1076"/>
          <ac:grpSpMkLst>
            <pc:docMk/>
            <pc:sldMk cId="773791648" sldId="1268"/>
            <ac:grpSpMk id="164053" creationId="{00000000-0000-0000-0000-000000000000}"/>
          </ac:grpSpMkLst>
        </pc:grpChg>
        <pc:graphicFrameChg chg="mod">
          <ac:chgData name="Yun Xiao" userId="30e8949b79a00b87" providerId="LiveId" clId="{38A6C3C8-D029-41E0-81B7-24B798DE8C59}" dt="2023-11-08T14:11:18.061" v="718" actId="1076"/>
          <ac:graphicFrameMkLst>
            <pc:docMk/>
            <pc:sldMk cId="773791648" sldId="1268"/>
            <ac:graphicFrameMk id="164028" creationId="{00000000-0000-0000-0000-000000000000}"/>
          </ac:graphicFrameMkLst>
        </pc:graphicFrameChg>
        <pc:graphicFrameChg chg="mod">
          <ac:chgData name="Yun Xiao" userId="30e8949b79a00b87" providerId="LiveId" clId="{38A6C3C8-D029-41E0-81B7-24B798DE8C59}" dt="2023-11-08T14:19:10.681" v="927"/>
          <ac:graphicFrameMkLst>
            <pc:docMk/>
            <pc:sldMk cId="773791648" sldId="1268"/>
            <ac:graphicFrameMk id="164029" creationId="{00000000-0000-0000-0000-000000000000}"/>
          </ac:graphicFrameMkLst>
        </pc:graphicFrameChg>
        <pc:graphicFrameChg chg="mod">
          <ac:chgData name="Yun Xiao" userId="30e8949b79a00b87" providerId="LiveId" clId="{38A6C3C8-D029-41E0-81B7-24B798DE8C59}" dt="2023-11-08T14:11:18.061" v="718" actId="1076"/>
          <ac:graphicFrameMkLst>
            <pc:docMk/>
            <pc:sldMk cId="773791648" sldId="1268"/>
            <ac:graphicFrameMk id="164030" creationId="{00000000-0000-0000-0000-000000000000}"/>
          </ac:graphicFrameMkLst>
        </pc:graphicFrameChg>
        <pc:graphicFrameChg chg="mod">
          <ac:chgData name="Yun Xiao" userId="30e8949b79a00b87" providerId="LiveId" clId="{38A6C3C8-D029-41E0-81B7-24B798DE8C59}" dt="2023-11-08T14:11:18.061" v="718" actId="1076"/>
          <ac:graphicFrameMkLst>
            <pc:docMk/>
            <pc:sldMk cId="773791648" sldId="1268"/>
            <ac:graphicFrameMk id="164032" creationId="{00000000-0000-0000-0000-000000000000}"/>
          </ac:graphicFrameMkLst>
        </pc:graphicFrameChg>
        <pc:graphicFrameChg chg="mod">
          <ac:chgData name="Yun Xiao" userId="30e8949b79a00b87" providerId="LiveId" clId="{38A6C3C8-D029-41E0-81B7-24B798DE8C59}" dt="2023-11-08T14:11:18.061" v="718" actId="1076"/>
          <ac:graphicFrameMkLst>
            <pc:docMk/>
            <pc:sldMk cId="773791648" sldId="1268"/>
            <ac:graphicFrameMk id="164036" creationId="{00000000-0000-0000-0000-000000000000}"/>
          </ac:graphicFrameMkLst>
        </pc:graphicFrameChg>
        <pc:graphicFrameChg chg="mod">
          <ac:chgData name="Yun Xiao" userId="30e8949b79a00b87" providerId="LiveId" clId="{38A6C3C8-D029-41E0-81B7-24B798DE8C59}" dt="2023-11-08T14:11:18.061" v="718" actId="1076"/>
          <ac:graphicFrameMkLst>
            <pc:docMk/>
            <pc:sldMk cId="773791648" sldId="1268"/>
            <ac:graphicFrameMk id="164037" creationId="{00000000-0000-0000-0000-000000000000}"/>
          </ac:graphicFrameMkLst>
        </pc:graphicFrameChg>
        <pc:graphicFrameChg chg="mod">
          <ac:chgData name="Yun Xiao" userId="30e8949b79a00b87" providerId="LiveId" clId="{38A6C3C8-D029-41E0-81B7-24B798DE8C59}" dt="2023-11-08T14:11:18.061" v="718" actId="1076"/>
          <ac:graphicFrameMkLst>
            <pc:docMk/>
            <pc:sldMk cId="773791648" sldId="1268"/>
            <ac:graphicFrameMk id="164038" creationId="{00000000-0000-0000-0000-000000000000}"/>
          </ac:graphicFrameMkLst>
        </pc:graphicFrameChg>
        <pc:graphicFrameChg chg="mod">
          <ac:chgData name="Yun Xiao" userId="30e8949b79a00b87" providerId="LiveId" clId="{38A6C3C8-D029-41E0-81B7-24B798DE8C59}" dt="2023-11-08T13:24:23.408" v="33" actId="1076"/>
          <ac:graphicFrameMkLst>
            <pc:docMk/>
            <pc:sldMk cId="773791648" sldId="1268"/>
            <ac:graphicFrameMk id="164039" creationId="{00000000-0000-0000-0000-000000000000}"/>
          </ac:graphicFrameMkLst>
        </pc:graphicFrameChg>
        <pc:graphicFrameChg chg="mod">
          <ac:chgData name="Yun Xiao" userId="30e8949b79a00b87" providerId="LiveId" clId="{38A6C3C8-D029-41E0-81B7-24B798DE8C59}" dt="2023-11-08T13:24:08.245" v="17" actId="1076"/>
          <ac:graphicFrameMkLst>
            <pc:docMk/>
            <pc:sldMk cId="773791648" sldId="1268"/>
            <ac:graphicFrameMk id="164040" creationId="{00000000-0000-0000-0000-000000000000}"/>
          </ac:graphicFrameMkLst>
        </pc:graphicFrameChg>
        <pc:graphicFrameChg chg="mod">
          <ac:chgData name="Yun Xiao" userId="30e8949b79a00b87" providerId="LiveId" clId="{38A6C3C8-D029-41E0-81B7-24B798DE8C59}" dt="2023-11-08T13:23:53.643" v="11" actId="1076"/>
          <ac:graphicFrameMkLst>
            <pc:docMk/>
            <pc:sldMk cId="773791648" sldId="1268"/>
            <ac:graphicFrameMk id="164041" creationId="{00000000-0000-0000-0000-000000000000}"/>
          </ac:graphicFrameMkLst>
        </pc:graphicFrameChg>
        <pc:picChg chg="mod">
          <ac:chgData name="Yun Xiao" userId="30e8949b79a00b87" providerId="LiveId" clId="{38A6C3C8-D029-41E0-81B7-24B798DE8C59}" dt="2023-11-08T14:11:18.061" v="718" actId="1076"/>
          <ac:picMkLst>
            <pc:docMk/>
            <pc:sldMk cId="773791648" sldId="1268"/>
            <ac:picMk id="164035" creationId="{00000000-0000-0000-0000-000000000000}"/>
          </ac:picMkLst>
        </pc:picChg>
      </pc:sldChg>
      <pc:sldChg chg="addSp modSp del mod ord">
        <pc:chgData name="Yun Xiao" userId="30e8949b79a00b87" providerId="LiveId" clId="{38A6C3C8-D029-41E0-81B7-24B798DE8C59}" dt="2023-11-08T15:10:20.522" v="2078" actId="47"/>
        <pc:sldMkLst>
          <pc:docMk/>
          <pc:sldMk cId="2378815174" sldId="1269"/>
        </pc:sldMkLst>
        <pc:spChg chg="add mod">
          <ac:chgData name="Yun Xiao" userId="30e8949b79a00b87" providerId="LiveId" clId="{38A6C3C8-D029-41E0-81B7-24B798DE8C59}" dt="2023-11-08T14:32:02.922" v="1154" actId="1076"/>
          <ac:spMkLst>
            <pc:docMk/>
            <pc:sldMk cId="2378815174" sldId="1269"/>
            <ac:spMk id="26" creationId="{4A132C3A-2196-43C3-A028-7DF3793BA4EC}"/>
          </ac:spMkLst>
        </pc:spChg>
        <pc:spChg chg="mod">
          <ac:chgData name="Yun Xiao" userId="30e8949b79a00b87" providerId="LiveId" clId="{38A6C3C8-D029-41E0-81B7-24B798DE8C59}" dt="2023-11-08T14:32:35.912" v="1158" actId="1076"/>
          <ac:spMkLst>
            <pc:docMk/>
            <pc:sldMk cId="2378815174" sldId="1269"/>
            <ac:spMk id="40" creationId="{00000000-0000-0000-0000-000000000000}"/>
          </ac:spMkLst>
        </pc:spChg>
        <pc:spChg chg="mod">
          <ac:chgData name="Yun Xiao" userId="30e8949b79a00b87" providerId="LiveId" clId="{38A6C3C8-D029-41E0-81B7-24B798DE8C59}" dt="2023-11-08T14:32:35.912" v="1158" actId="1076"/>
          <ac:spMkLst>
            <pc:docMk/>
            <pc:sldMk cId="2378815174" sldId="1269"/>
            <ac:spMk id="44" creationId="{00000000-0000-0000-0000-000000000000}"/>
          </ac:spMkLst>
        </pc:spChg>
        <pc:spChg chg="mod">
          <ac:chgData name="Yun Xiao" userId="30e8949b79a00b87" providerId="LiveId" clId="{38A6C3C8-D029-41E0-81B7-24B798DE8C59}" dt="2023-11-08T13:25:41.946" v="61" actId="207"/>
          <ac:spMkLst>
            <pc:docMk/>
            <pc:sldMk cId="2378815174" sldId="1269"/>
            <ac:spMk id="48" creationId="{00000000-0000-0000-0000-000000000000}"/>
          </ac:spMkLst>
        </pc:spChg>
        <pc:spChg chg="mod">
          <ac:chgData name="Yun Xiao" userId="30e8949b79a00b87" providerId="LiveId" clId="{38A6C3C8-D029-41E0-81B7-24B798DE8C59}" dt="2023-11-08T13:25:41.946" v="61" actId="207"/>
          <ac:spMkLst>
            <pc:docMk/>
            <pc:sldMk cId="2378815174" sldId="1269"/>
            <ac:spMk id="49" creationId="{00000000-0000-0000-0000-000000000000}"/>
          </ac:spMkLst>
        </pc:spChg>
        <pc:spChg chg="mod">
          <ac:chgData name="Yun Xiao" userId="30e8949b79a00b87" providerId="LiveId" clId="{38A6C3C8-D029-41E0-81B7-24B798DE8C59}" dt="2023-11-08T13:25:41.946" v="61" actId="207"/>
          <ac:spMkLst>
            <pc:docMk/>
            <pc:sldMk cId="2378815174" sldId="1269"/>
            <ac:spMk id="54" creationId="{00000000-0000-0000-0000-000000000000}"/>
          </ac:spMkLst>
        </pc:spChg>
        <pc:spChg chg="mod">
          <ac:chgData name="Yun Xiao" userId="30e8949b79a00b87" providerId="LiveId" clId="{38A6C3C8-D029-41E0-81B7-24B798DE8C59}" dt="2023-11-08T13:25:55.603" v="66" actId="14100"/>
          <ac:spMkLst>
            <pc:docMk/>
            <pc:sldMk cId="2378815174" sldId="1269"/>
            <ac:spMk id="486405" creationId="{00000000-0000-0000-0000-000000000000}"/>
          </ac:spMkLst>
        </pc:spChg>
        <pc:spChg chg="mod">
          <ac:chgData name="Yun Xiao" userId="30e8949b79a00b87" providerId="LiveId" clId="{38A6C3C8-D029-41E0-81B7-24B798DE8C59}" dt="2023-11-08T13:25:47.158" v="62" actId="14100"/>
          <ac:spMkLst>
            <pc:docMk/>
            <pc:sldMk cId="2378815174" sldId="1269"/>
            <ac:spMk id="486408" creationId="{00000000-0000-0000-0000-000000000000}"/>
          </ac:spMkLst>
        </pc:spChg>
        <pc:spChg chg="mod">
          <ac:chgData name="Yun Xiao" userId="30e8949b79a00b87" providerId="LiveId" clId="{38A6C3C8-D029-41E0-81B7-24B798DE8C59}" dt="2023-11-08T13:26:07.418" v="70" actId="14100"/>
          <ac:spMkLst>
            <pc:docMk/>
            <pc:sldMk cId="2378815174" sldId="1269"/>
            <ac:spMk id="486411" creationId="{00000000-0000-0000-0000-000000000000}"/>
          </ac:spMkLst>
        </pc:spChg>
        <pc:spChg chg="mod">
          <ac:chgData name="Yun Xiao" userId="30e8949b79a00b87" providerId="LiveId" clId="{38A6C3C8-D029-41E0-81B7-24B798DE8C59}" dt="2023-11-08T14:32:39.411" v="1159" actId="1076"/>
          <ac:spMkLst>
            <pc:docMk/>
            <pc:sldMk cId="2378815174" sldId="1269"/>
            <ac:spMk id="486422" creationId="{00000000-0000-0000-0000-000000000000}"/>
          </ac:spMkLst>
        </pc:spChg>
        <pc:spChg chg="mod">
          <ac:chgData name="Yun Xiao" userId="30e8949b79a00b87" providerId="LiveId" clId="{38A6C3C8-D029-41E0-81B7-24B798DE8C59}" dt="2023-11-08T13:25:41.946" v="61" actId="207"/>
          <ac:spMkLst>
            <pc:docMk/>
            <pc:sldMk cId="2378815174" sldId="1269"/>
            <ac:spMk id="486435" creationId="{00000000-0000-0000-0000-000000000000}"/>
          </ac:spMkLst>
        </pc:spChg>
        <pc:grpChg chg="mod">
          <ac:chgData name="Yun Xiao" userId="30e8949b79a00b87" providerId="LiveId" clId="{38A6C3C8-D029-41E0-81B7-24B798DE8C59}" dt="2023-11-08T14:32:35.912" v="1158" actId="1076"/>
          <ac:grpSpMkLst>
            <pc:docMk/>
            <pc:sldMk cId="2378815174" sldId="1269"/>
            <ac:grpSpMk id="39" creationId="{00000000-0000-0000-0000-000000000000}"/>
          </ac:grpSpMkLst>
        </pc:grpChg>
        <pc:grpChg chg="mod">
          <ac:chgData name="Yun Xiao" userId="30e8949b79a00b87" providerId="LiveId" clId="{38A6C3C8-D029-41E0-81B7-24B798DE8C59}" dt="2023-11-08T13:25:41.946" v="61" actId="207"/>
          <ac:grpSpMkLst>
            <pc:docMk/>
            <pc:sldMk cId="2378815174" sldId="1269"/>
            <ac:grpSpMk id="45" creationId="{00000000-0000-0000-0000-000000000000}"/>
          </ac:grpSpMkLst>
        </pc:grpChg>
        <pc:grpChg chg="mod">
          <ac:chgData name="Yun Xiao" userId="30e8949b79a00b87" providerId="LiveId" clId="{38A6C3C8-D029-41E0-81B7-24B798DE8C59}" dt="2023-11-08T13:25:55.603" v="66" actId="14100"/>
          <ac:grpSpMkLst>
            <pc:docMk/>
            <pc:sldMk cId="2378815174" sldId="1269"/>
            <ac:grpSpMk id="486404" creationId="{00000000-0000-0000-0000-000000000000}"/>
          </ac:grpSpMkLst>
        </pc:grpChg>
        <pc:grpChg chg="mod">
          <ac:chgData name="Yun Xiao" userId="30e8949b79a00b87" providerId="LiveId" clId="{38A6C3C8-D029-41E0-81B7-24B798DE8C59}" dt="2023-11-08T13:25:47.158" v="62" actId="14100"/>
          <ac:grpSpMkLst>
            <pc:docMk/>
            <pc:sldMk cId="2378815174" sldId="1269"/>
            <ac:grpSpMk id="486407" creationId="{00000000-0000-0000-0000-000000000000}"/>
          </ac:grpSpMkLst>
        </pc:grpChg>
        <pc:grpChg chg="mod">
          <ac:chgData name="Yun Xiao" userId="30e8949b79a00b87" providerId="LiveId" clId="{38A6C3C8-D029-41E0-81B7-24B798DE8C59}" dt="2023-11-08T13:26:07.418" v="70" actId="14100"/>
          <ac:grpSpMkLst>
            <pc:docMk/>
            <pc:sldMk cId="2378815174" sldId="1269"/>
            <ac:grpSpMk id="486410" creationId="{00000000-0000-0000-0000-000000000000}"/>
          </ac:grpSpMkLst>
        </pc:grpChg>
        <pc:graphicFrameChg chg="mod">
          <ac:chgData name="Yun Xiao" userId="30e8949b79a00b87" providerId="LiveId" clId="{38A6C3C8-D029-41E0-81B7-24B798DE8C59}" dt="2023-11-08T14:32:35.912" v="1158" actId="1076"/>
          <ac:graphicFrameMkLst>
            <pc:docMk/>
            <pc:sldMk cId="2378815174" sldId="1269"/>
            <ac:graphicFrameMk id="41" creationId="{00000000-0000-0000-0000-000000000000}"/>
          </ac:graphicFrameMkLst>
        </pc:graphicFrameChg>
        <pc:graphicFrameChg chg="mod">
          <ac:chgData name="Yun Xiao" userId="30e8949b79a00b87" providerId="LiveId" clId="{38A6C3C8-D029-41E0-81B7-24B798DE8C59}" dt="2023-11-08T14:32:35.912" v="1158" actId="1076"/>
          <ac:graphicFrameMkLst>
            <pc:docMk/>
            <pc:sldMk cId="2378815174" sldId="1269"/>
            <ac:graphicFrameMk id="42" creationId="{00000000-0000-0000-0000-000000000000}"/>
          </ac:graphicFrameMkLst>
        </pc:graphicFrameChg>
        <pc:graphicFrameChg chg="mod">
          <ac:chgData name="Yun Xiao" userId="30e8949b79a00b87" providerId="LiveId" clId="{38A6C3C8-D029-41E0-81B7-24B798DE8C59}" dt="2023-11-08T14:32:35.912" v="1158" actId="1076"/>
          <ac:graphicFrameMkLst>
            <pc:docMk/>
            <pc:sldMk cId="2378815174" sldId="1269"/>
            <ac:graphicFrameMk id="43" creationId="{00000000-0000-0000-0000-000000000000}"/>
          </ac:graphicFrameMkLst>
        </pc:graphicFrameChg>
        <pc:graphicFrameChg chg="mod">
          <ac:chgData name="Yun Xiao" userId="30e8949b79a00b87" providerId="LiveId" clId="{38A6C3C8-D029-41E0-81B7-24B798DE8C59}" dt="2023-11-08T13:25:57.488" v="67" actId="1076"/>
          <ac:graphicFrameMkLst>
            <pc:docMk/>
            <pc:sldMk cId="2378815174" sldId="1269"/>
            <ac:graphicFrameMk id="486406" creationId="{00000000-0000-0000-0000-000000000000}"/>
          </ac:graphicFrameMkLst>
        </pc:graphicFrameChg>
        <pc:graphicFrameChg chg="mod">
          <ac:chgData name="Yun Xiao" userId="30e8949b79a00b87" providerId="LiveId" clId="{38A6C3C8-D029-41E0-81B7-24B798DE8C59}" dt="2023-11-08T13:25:48.736" v="63" actId="1076"/>
          <ac:graphicFrameMkLst>
            <pc:docMk/>
            <pc:sldMk cId="2378815174" sldId="1269"/>
            <ac:graphicFrameMk id="486409" creationId="{00000000-0000-0000-0000-000000000000}"/>
          </ac:graphicFrameMkLst>
        </pc:graphicFrameChg>
        <pc:graphicFrameChg chg="mod">
          <ac:chgData name="Yun Xiao" userId="30e8949b79a00b87" providerId="LiveId" clId="{38A6C3C8-D029-41E0-81B7-24B798DE8C59}" dt="2023-11-08T13:26:08.803" v="71" actId="1076"/>
          <ac:graphicFrameMkLst>
            <pc:docMk/>
            <pc:sldMk cId="2378815174" sldId="1269"/>
            <ac:graphicFrameMk id="486412" creationId="{00000000-0000-0000-0000-000000000000}"/>
          </ac:graphicFrameMkLst>
        </pc:graphicFrameChg>
      </pc:sldChg>
      <pc:sldChg chg="modSp del mod">
        <pc:chgData name="Yun Xiao" userId="30e8949b79a00b87" providerId="LiveId" clId="{38A6C3C8-D029-41E0-81B7-24B798DE8C59}" dt="2023-11-08T17:24:43.750" v="4366" actId="47"/>
        <pc:sldMkLst>
          <pc:docMk/>
          <pc:sldMk cId="1894153470" sldId="1270"/>
        </pc:sldMkLst>
        <pc:spChg chg="mod">
          <ac:chgData name="Yun Xiao" userId="30e8949b79a00b87" providerId="LiveId" clId="{38A6C3C8-D029-41E0-81B7-24B798DE8C59}" dt="2023-11-08T17:10:51.771" v="4136"/>
          <ac:spMkLst>
            <pc:docMk/>
            <pc:sldMk cId="1894153470" sldId="1270"/>
            <ac:spMk id="2" creationId="{00000000-0000-0000-0000-000000000000}"/>
          </ac:spMkLst>
        </pc:spChg>
        <pc:spChg chg="mod">
          <ac:chgData name="Yun Xiao" userId="30e8949b79a00b87" providerId="LiveId" clId="{38A6C3C8-D029-41E0-81B7-24B798DE8C59}" dt="2023-11-08T13:31:12.830" v="171" actId="1076"/>
          <ac:spMkLst>
            <pc:docMk/>
            <pc:sldMk cId="1894153470" sldId="1270"/>
            <ac:spMk id="24" creationId="{00000000-0000-0000-0000-000000000000}"/>
          </ac:spMkLst>
        </pc:spChg>
        <pc:spChg chg="mod">
          <ac:chgData name="Yun Xiao" userId="30e8949b79a00b87" providerId="LiveId" clId="{38A6C3C8-D029-41E0-81B7-24B798DE8C59}" dt="2023-11-08T17:10:51.771" v="4136"/>
          <ac:spMkLst>
            <pc:docMk/>
            <pc:sldMk cId="1894153470" sldId="1270"/>
            <ac:spMk id="100373" creationId="{00000000-0000-0000-0000-000000000000}"/>
          </ac:spMkLst>
        </pc:spChg>
        <pc:spChg chg="mod">
          <ac:chgData name="Yun Xiao" userId="30e8949b79a00b87" providerId="LiveId" clId="{38A6C3C8-D029-41E0-81B7-24B798DE8C59}" dt="2023-11-08T17:10:51.771" v="4136"/>
          <ac:spMkLst>
            <pc:docMk/>
            <pc:sldMk cId="1894153470" sldId="1270"/>
            <ac:spMk id="100375" creationId="{00000000-0000-0000-0000-000000000000}"/>
          </ac:spMkLst>
        </pc:spChg>
        <pc:spChg chg="mod">
          <ac:chgData name="Yun Xiao" userId="30e8949b79a00b87" providerId="LiveId" clId="{38A6C3C8-D029-41E0-81B7-24B798DE8C59}" dt="2023-11-08T17:10:51.771" v="4136"/>
          <ac:spMkLst>
            <pc:docMk/>
            <pc:sldMk cId="1894153470" sldId="1270"/>
            <ac:spMk id="100377" creationId="{00000000-0000-0000-0000-000000000000}"/>
          </ac:spMkLst>
        </pc:spChg>
        <pc:spChg chg="mod">
          <ac:chgData name="Yun Xiao" userId="30e8949b79a00b87" providerId="LiveId" clId="{38A6C3C8-D029-41E0-81B7-24B798DE8C59}" dt="2023-11-08T17:10:51.771" v="4136"/>
          <ac:spMkLst>
            <pc:docMk/>
            <pc:sldMk cId="1894153470" sldId="1270"/>
            <ac:spMk id="100378" creationId="{00000000-0000-0000-0000-000000000000}"/>
          </ac:spMkLst>
        </pc:spChg>
        <pc:grpChg chg="mod">
          <ac:chgData name="Yun Xiao" userId="30e8949b79a00b87" providerId="LiveId" clId="{38A6C3C8-D029-41E0-81B7-24B798DE8C59}" dt="2023-11-08T17:10:51.771" v="4136"/>
          <ac:grpSpMkLst>
            <pc:docMk/>
            <pc:sldMk cId="1894153470" sldId="1270"/>
            <ac:grpSpMk id="4" creationId="{00000000-0000-0000-0000-000000000000}"/>
          </ac:grpSpMkLst>
        </pc:grpChg>
        <pc:grpChg chg="mod">
          <ac:chgData name="Yun Xiao" userId="30e8949b79a00b87" providerId="LiveId" clId="{38A6C3C8-D029-41E0-81B7-24B798DE8C59}" dt="2023-11-08T17:10:51.771" v="4136"/>
          <ac:grpSpMkLst>
            <pc:docMk/>
            <pc:sldMk cId="1894153470" sldId="1270"/>
            <ac:grpSpMk id="100374" creationId="{00000000-0000-0000-0000-000000000000}"/>
          </ac:grpSpMkLst>
        </pc:grpChg>
        <pc:grpChg chg="mod">
          <ac:chgData name="Yun Xiao" userId="30e8949b79a00b87" providerId="LiveId" clId="{38A6C3C8-D029-41E0-81B7-24B798DE8C59}" dt="2023-11-08T17:10:51.771" v="4136"/>
          <ac:grpSpMkLst>
            <pc:docMk/>
            <pc:sldMk cId="1894153470" sldId="1270"/>
            <ac:grpSpMk id="100376" creationId="{00000000-0000-0000-0000-000000000000}"/>
          </ac:grpSpMkLst>
        </pc:grpChg>
        <pc:grpChg chg="mod">
          <ac:chgData name="Yun Xiao" userId="30e8949b79a00b87" providerId="LiveId" clId="{38A6C3C8-D029-41E0-81B7-24B798DE8C59}" dt="2023-11-08T17:10:51.771" v="4136"/>
          <ac:grpSpMkLst>
            <pc:docMk/>
            <pc:sldMk cId="1894153470" sldId="1270"/>
            <ac:grpSpMk id="100397" creationId="{00000000-0000-0000-0000-000000000000}"/>
          </ac:grpSpMkLst>
        </pc:grpChg>
        <pc:graphicFrameChg chg="mod">
          <ac:chgData name="Yun Xiao" userId="30e8949b79a00b87" providerId="LiveId" clId="{38A6C3C8-D029-41E0-81B7-24B798DE8C59}" dt="2023-11-08T17:10:51.771" v="4136"/>
          <ac:graphicFrameMkLst>
            <pc:docMk/>
            <pc:sldMk cId="1894153470" sldId="1270"/>
            <ac:graphicFrameMk id="100356" creationId="{00000000-0000-0000-0000-000000000000}"/>
          </ac:graphicFrameMkLst>
        </pc:graphicFrameChg>
        <pc:graphicFrameChg chg="mod">
          <ac:chgData name="Yun Xiao" userId="30e8949b79a00b87" providerId="LiveId" clId="{38A6C3C8-D029-41E0-81B7-24B798DE8C59}" dt="2023-11-08T17:10:51.771" v="4136"/>
          <ac:graphicFrameMkLst>
            <pc:docMk/>
            <pc:sldMk cId="1894153470" sldId="1270"/>
            <ac:graphicFrameMk id="100369" creationId="{00000000-0000-0000-0000-000000000000}"/>
          </ac:graphicFrameMkLst>
        </pc:graphicFrameChg>
        <pc:graphicFrameChg chg="mod">
          <ac:chgData name="Yun Xiao" userId="30e8949b79a00b87" providerId="LiveId" clId="{38A6C3C8-D029-41E0-81B7-24B798DE8C59}" dt="2023-11-08T17:10:51.771" v="4136"/>
          <ac:graphicFrameMkLst>
            <pc:docMk/>
            <pc:sldMk cId="1894153470" sldId="1270"/>
            <ac:graphicFrameMk id="100371" creationId="{00000000-0000-0000-0000-000000000000}"/>
          </ac:graphicFrameMkLst>
        </pc:graphicFrameChg>
        <pc:graphicFrameChg chg="mod">
          <ac:chgData name="Yun Xiao" userId="30e8949b79a00b87" providerId="LiveId" clId="{38A6C3C8-D029-41E0-81B7-24B798DE8C59}" dt="2023-11-08T17:10:51.771" v="4136"/>
          <ac:graphicFrameMkLst>
            <pc:docMk/>
            <pc:sldMk cId="1894153470" sldId="1270"/>
            <ac:graphicFrameMk id="100379" creationId="{00000000-0000-0000-0000-000000000000}"/>
          </ac:graphicFrameMkLst>
        </pc:graphicFrameChg>
        <pc:graphicFrameChg chg="mod">
          <ac:chgData name="Yun Xiao" userId="30e8949b79a00b87" providerId="LiveId" clId="{38A6C3C8-D029-41E0-81B7-24B798DE8C59}" dt="2023-11-08T17:10:51.771" v="4136"/>
          <ac:graphicFrameMkLst>
            <pc:docMk/>
            <pc:sldMk cId="1894153470" sldId="1270"/>
            <ac:graphicFrameMk id="100380" creationId="{00000000-0000-0000-0000-000000000000}"/>
          </ac:graphicFrameMkLst>
        </pc:graphicFrameChg>
        <pc:graphicFrameChg chg="mod">
          <ac:chgData name="Yun Xiao" userId="30e8949b79a00b87" providerId="LiveId" clId="{38A6C3C8-D029-41E0-81B7-24B798DE8C59}" dt="2023-11-08T17:10:55.689" v="4137"/>
          <ac:graphicFrameMkLst>
            <pc:docMk/>
            <pc:sldMk cId="1894153470" sldId="1270"/>
            <ac:graphicFrameMk id="100381" creationId="{00000000-0000-0000-0000-000000000000}"/>
          </ac:graphicFrameMkLst>
        </pc:graphicFrameChg>
      </pc:sldChg>
      <pc:sldChg chg="addSp delSp modSp mod delAnim modAnim">
        <pc:chgData name="Yun Xiao" userId="30e8949b79a00b87" providerId="LiveId" clId="{38A6C3C8-D029-41E0-81B7-24B798DE8C59}" dt="2023-11-08T17:55:01.795" v="4540" actId="1076"/>
        <pc:sldMkLst>
          <pc:docMk/>
          <pc:sldMk cId="2615320835" sldId="1272"/>
        </pc:sldMkLst>
        <pc:spChg chg="mod">
          <ac:chgData name="Yun Xiao" userId="30e8949b79a00b87" providerId="LiveId" clId="{38A6C3C8-D029-41E0-81B7-24B798DE8C59}" dt="2023-11-08T17:02:26.511" v="3977" actId="1076"/>
          <ac:spMkLst>
            <pc:docMk/>
            <pc:sldMk cId="2615320835" sldId="1272"/>
            <ac:spMk id="3" creationId="{00000000-0000-0000-0000-000000000000}"/>
          </ac:spMkLst>
        </pc:spChg>
        <pc:spChg chg="mod">
          <ac:chgData name="Yun Xiao" userId="30e8949b79a00b87" providerId="LiveId" clId="{38A6C3C8-D029-41E0-81B7-24B798DE8C59}" dt="2023-11-08T17:49:28.280" v="4487" actId="207"/>
          <ac:spMkLst>
            <pc:docMk/>
            <pc:sldMk cId="2615320835" sldId="1272"/>
            <ac:spMk id="6" creationId="{00000000-0000-0000-0000-000000000000}"/>
          </ac:spMkLst>
        </pc:spChg>
        <pc:spChg chg="add mod">
          <ac:chgData name="Yun Xiao" userId="30e8949b79a00b87" providerId="LiveId" clId="{38A6C3C8-D029-41E0-81B7-24B798DE8C59}" dt="2023-11-08T17:04:21.756" v="3991" actId="1076"/>
          <ac:spMkLst>
            <pc:docMk/>
            <pc:sldMk cId="2615320835" sldId="1272"/>
            <ac:spMk id="7" creationId="{DDB917E6-96AA-4ED5-BA28-710AAD160A56}"/>
          </ac:spMkLst>
        </pc:spChg>
        <pc:spChg chg="add mod">
          <ac:chgData name="Yun Xiao" userId="30e8949b79a00b87" providerId="LiveId" clId="{38A6C3C8-D029-41E0-81B7-24B798DE8C59}" dt="2023-11-08T17:49:31.083" v="4488" actId="207"/>
          <ac:spMkLst>
            <pc:docMk/>
            <pc:sldMk cId="2615320835" sldId="1272"/>
            <ac:spMk id="10" creationId="{85935C62-3722-402C-A241-6AF75903EF63}"/>
          </ac:spMkLst>
        </pc:spChg>
        <pc:spChg chg="del">
          <ac:chgData name="Yun Xiao" userId="30e8949b79a00b87" providerId="LiveId" clId="{38A6C3C8-D029-41E0-81B7-24B798DE8C59}" dt="2023-11-08T16:56:55.806" v="3911" actId="21"/>
          <ac:spMkLst>
            <pc:docMk/>
            <pc:sldMk cId="2615320835" sldId="1272"/>
            <ac:spMk id="16" creationId="{00000000-0000-0000-0000-000000000000}"/>
          </ac:spMkLst>
        </pc:spChg>
        <pc:spChg chg="mod">
          <ac:chgData name="Yun Xiao" userId="30e8949b79a00b87" providerId="LiveId" clId="{38A6C3C8-D029-41E0-81B7-24B798DE8C59}" dt="2023-11-08T17:55:01.795" v="4540" actId="1076"/>
          <ac:spMkLst>
            <pc:docMk/>
            <pc:sldMk cId="2615320835" sldId="1272"/>
            <ac:spMk id="21" creationId="{00000000-0000-0000-0000-000000000000}"/>
          </ac:spMkLst>
        </pc:spChg>
        <pc:spChg chg="mod">
          <ac:chgData name="Yun Xiao" userId="30e8949b79a00b87" providerId="LiveId" clId="{38A6C3C8-D029-41E0-81B7-24B798DE8C59}" dt="2023-11-08T17:49:25.391" v="4486" actId="207"/>
          <ac:spMkLst>
            <pc:docMk/>
            <pc:sldMk cId="2615320835" sldId="1272"/>
            <ac:spMk id="23" creationId="{4984A9AD-7DEE-4F57-B755-2AFBBCD4E331}"/>
          </ac:spMkLst>
        </pc:spChg>
        <pc:spChg chg="del mod">
          <ac:chgData name="Yun Xiao" userId="30e8949b79a00b87" providerId="LiveId" clId="{38A6C3C8-D029-41E0-81B7-24B798DE8C59}" dt="2023-11-08T15:33:24.504" v="2286" actId="21"/>
          <ac:spMkLst>
            <pc:docMk/>
            <pc:sldMk cId="2615320835" sldId="1272"/>
            <ac:spMk id="25" creationId="{00000000-0000-0000-0000-000000000000}"/>
          </ac:spMkLst>
        </pc:spChg>
        <pc:spChg chg="del mod">
          <ac:chgData name="Yun Xiao" userId="30e8949b79a00b87" providerId="LiveId" clId="{38A6C3C8-D029-41E0-81B7-24B798DE8C59}" dt="2023-11-08T15:33:24.504" v="2286" actId="21"/>
          <ac:spMkLst>
            <pc:docMk/>
            <pc:sldMk cId="2615320835" sldId="1272"/>
            <ac:spMk id="26" creationId="{00000000-0000-0000-0000-000000000000}"/>
          </ac:spMkLst>
        </pc:spChg>
        <pc:spChg chg="del mod">
          <ac:chgData name="Yun Xiao" userId="30e8949b79a00b87" providerId="LiveId" clId="{38A6C3C8-D029-41E0-81B7-24B798DE8C59}" dt="2023-11-08T15:33:24.504" v="2286" actId="21"/>
          <ac:spMkLst>
            <pc:docMk/>
            <pc:sldMk cId="2615320835" sldId="1272"/>
            <ac:spMk id="27" creationId="{00000000-0000-0000-0000-000000000000}"/>
          </ac:spMkLst>
        </pc:spChg>
        <pc:spChg chg="del mod">
          <ac:chgData name="Yun Xiao" userId="30e8949b79a00b87" providerId="LiveId" clId="{38A6C3C8-D029-41E0-81B7-24B798DE8C59}" dt="2023-11-08T15:33:24.504" v="2286" actId="21"/>
          <ac:spMkLst>
            <pc:docMk/>
            <pc:sldMk cId="2615320835" sldId="1272"/>
            <ac:spMk id="28" creationId="{00000000-0000-0000-0000-000000000000}"/>
          </ac:spMkLst>
        </pc:spChg>
        <pc:spChg chg="mod">
          <ac:chgData name="Yun Xiao" userId="30e8949b79a00b87" providerId="LiveId" clId="{38A6C3C8-D029-41E0-81B7-24B798DE8C59}" dt="2023-11-08T17:54:18.967" v="4536"/>
          <ac:spMkLst>
            <pc:docMk/>
            <pc:sldMk cId="2615320835" sldId="1272"/>
            <ac:spMk id="30" creationId="{00000000-0000-0000-0000-000000000000}"/>
          </ac:spMkLst>
        </pc:spChg>
        <pc:spChg chg="add mod">
          <ac:chgData name="Yun Xiao" userId="30e8949b79a00b87" providerId="LiveId" clId="{38A6C3C8-D029-41E0-81B7-24B798DE8C59}" dt="2023-11-08T17:04:05.927" v="3986" actId="1076"/>
          <ac:spMkLst>
            <pc:docMk/>
            <pc:sldMk cId="2615320835" sldId="1272"/>
            <ac:spMk id="33" creationId="{7E9D0F9F-5376-403D-9A93-110DFCCF6FCD}"/>
          </ac:spMkLst>
        </pc:spChg>
        <pc:spChg chg="add del mod">
          <ac:chgData name="Yun Xiao" userId="30e8949b79a00b87" providerId="LiveId" clId="{38A6C3C8-D029-41E0-81B7-24B798DE8C59}" dt="2023-11-08T15:35:25.850" v="2319" actId="478"/>
          <ac:spMkLst>
            <pc:docMk/>
            <pc:sldMk cId="2615320835" sldId="1272"/>
            <ac:spMk id="36" creationId="{9C0E3BD5-7E44-41E1-A817-DA40DACCAEA2}"/>
          </ac:spMkLst>
        </pc:spChg>
        <pc:spChg chg="mod">
          <ac:chgData name="Yun Xiao" userId="30e8949b79a00b87" providerId="LiveId" clId="{38A6C3C8-D029-41E0-81B7-24B798DE8C59}" dt="2023-11-08T16:57:20.706" v="3921" actId="1076"/>
          <ac:spMkLst>
            <pc:docMk/>
            <pc:sldMk cId="2615320835" sldId="1272"/>
            <ac:spMk id="38" creationId="{227994D6-5356-4D42-9DEE-AFB8A3596AFA}"/>
          </ac:spMkLst>
        </pc:spChg>
        <pc:spChg chg="mod">
          <ac:chgData name="Yun Xiao" userId="30e8949b79a00b87" providerId="LiveId" clId="{38A6C3C8-D029-41E0-81B7-24B798DE8C59}" dt="2023-11-08T16:57:20.706" v="3921" actId="1076"/>
          <ac:spMkLst>
            <pc:docMk/>
            <pc:sldMk cId="2615320835" sldId="1272"/>
            <ac:spMk id="39" creationId="{6A7D8A6F-F1D8-4022-9BE9-69C932D02012}"/>
          </ac:spMkLst>
        </pc:spChg>
        <pc:spChg chg="add mod">
          <ac:chgData name="Yun Xiao" userId="30e8949b79a00b87" providerId="LiveId" clId="{38A6C3C8-D029-41E0-81B7-24B798DE8C59}" dt="2023-11-08T16:57:35.119" v="3929"/>
          <ac:spMkLst>
            <pc:docMk/>
            <pc:sldMk cId="2615320835" sldId="1272"/>
            <ac:spMk id="40" creationId="{EAD944D2-9EB0-4FA9-A2D8-1F40A0E82317}"/>
          </ac:spMkLst>
        </pc:spChg>
        <pc:grpChg chg="mod">
          <ac:chgData name="Yun Xiao" userId="30e8949b79a00b87" providerId="LiveId" clId="{38A6C3C8-D029-41E0-81B7-24B798DE8C59}" dt="2023-11-08T17:02:26.511" v="3977" actId="1076"/>
          <ac:grpSpMkLst>
            <pc:docMk/>
            <pc:sldMk cId="2615320835" sldId="1272"/>
            <ac:grpSpMk id="2" creationId="{00000000-0000-0000-0000-000000000000}"/>
          </ac:grpSpMkLst>
        </pc:grpChg>
        <pc:grpChg chg="mod">
          <ac:chgData name="Yun Xiao" userId="30e8949b79a00b87" providerId="LiveId" clId="{38A6C3C8-D029-41E0-81B7-24B798DE8C59}" dt="2023-11-08T17:03:52.267" v="3984" actId="1076"/>
          <ac:grpSpMkLst>
            <pc:docMk/>
            <pc:sldMk cId="2615320835" sldId="1272"/>
            <ac:grpSpMk id="5" creationId="{00000000-0000-0000-0000-000000000000}"/>
          </ac:grpSpMkLst>
        </pc:grpChg>
        <pc:grpChg chg="add mod">
          <ac:chgData name="Yun Xiao" userId="30e8949b79a00b87" providerId="LiveId" clId="{38A6C3C8-D029-41E0-81B7-24B798DE8C59}" dt="2023-11-08T17:03:57.553" v="3985" actId="1076"/>
          <ac:grpSpMkLst>
            <pc:docMk/>
            <pc:sldMk cId="2615320835" sldId="1272"/>
            <ac:grpSpMk id="22" creationId="{6FE8E590-92A3-47DC-9112-10B4CCFA9E18}"/>
          </ac:grpSpMkLst>
        </pc:grpChg>
        <pc:grpChg chg="mod">
          <ac:chgData name="Yun Xiao" userId="30e8949b79a00b87" providerId="LiveId" clId="{38A6C3C8-D029-41E0-81B7-24B798DE8C59}" dt="2023-11-08T17:54:18.967" v="4536"/>
          <ac:grpSpMkLst>
            <pc:docMk/>
            <pc:sldMk cId="2615320835" sldId="1272"/>
            <ac:grpSpMk id="31" creationId="{00000000-0000-0000-0000-000000000000}"/>
          </ac:grpSpMkLst>
        </pc:grpChg>
        <pc:grpChg chg="del">
          <ac:chgData name="Yun Xiao" userId="30e8949b79a00b87" providerId="LiveId" clId="{38A6C3C8-D029-41E0-81B7-24B798DE8C59}" dt="2023-11-08T16:56:55.806" v="3911" actId="21"/>
          <ac:grpSpMkLst>
            <pc:docMk/>
            <pc:sldMk cId="2615320835" sldId="1272"/>
            <ac:grpSpMk id="32" creationId="{00000000-0000-0000-0000-000000000000}"/>
          </ac:grpSpMkLst>
        </pc:grpChg>
        <pc:grpChg chg="add mod">
          <ac:chgData name="Yun Xiao" userId="30e8949b79a00b87" providerId="LiveId" clId="{38A6C3C8-D029-41E0-81B7-24B798DE8C59}" dt="2023-11-08T16:57:20.706" v="3921" actId="1076"/>
          <ac:grpSpMkLst>
            <pc:docMk/>
            <pc:sldMk cId="2615320835" sldId="1272"/>
            <ac:grpSpMk id="37" creationId="{01213B08-2B0C-4272-95A8-B78C285A8BC9}"/>
          </ac:grpSpMkLst>
        </pc:grpChg>
        <pc:graphicFrameChg chg="mod">
          <ac:chgData name="Yun Xiao" userId="30e8949b79a00b87" providerId="LiveId" clId="{38A6C3C8-D029-41E0-81B7-24B798DE8C59}" dt="2023-11-08T17:54:59.546" v="4539" actId="1076"/>
          <ac:graphicFrameMkLst>
            <pc:docMk/>
            <pc:sldMk cId="2615320835" sldId="1272"/>
            <ac:graphicFrameMk id="4" creationId="{00000000-0000-0000-0000-000000000000}"/>
          </ac:graphicFrameMkLst>
        </pc:graphicFrameChg>
        <pc:graphicFrameChg chg="mod">
          <ac:chgData name="Yun Xiao" userId="30e8949b79a00b87" providerId="LiveId" clId="{38A6C3C8-D029-41E0-81B7-24B798DE8C59}" dt="2023-11-08T17:03:52.267" v="3984" actId="1076"/>
          <ac:graphicFrameMkLst>
            <pc:docMk/>
            <pc:sldMk cId="2615320835" sldId="1272"/>
            <ac:graphicFrameMk id="8" creationId="{00000000-0000-0000-0000-000000000000}"/>
          </ac:graphicFrameMkLst>
        </pc:graphicFrameChg>
        <pc:graphicFrameChg chg="mod">
          <ac:chgData name="Yun Xiao" userId="30e8949b79a00b87" providerId="LiveId" clId="{38A6C3C8-D029-41E0-81B7-24B798DE8C59}" dt="2023-11-08T17:54:01.452" v="4534"/>
          <ac:graphicFrameMkLst>
            <pc:docMk/>
            <pc:sldMk cId="2615320835" sldId="1272"/>
            <ac:graphicFrameMk id="20" creationId="{00000000-0000-0000-0000-000000000000}"/>
          </ac:graphicFrameMkLst>
        </pc:graphicFrameChg>
        <pc:graphicFrameChg chg="mod">
          <ac:chgData name="Yun Xiao" userId="30e8949b79a00b87" providerId="LiveId" clId="{38A6C3C8-D029-41E0-81B7-24B798DE8C59}" dt="2023-11-08T17:03:57.553" v="3985" actId="1076"/>
          <ac:graphicFrameMkLst>
            <pc:docMk/>
            <pc:sldMk cId="2615320835" sldId="1272"/>
            <ac:graphicFrameMk id="24" creationId="{B888E023-3F68-4009-92C2-8677653EAB55}"/>
          </ac:graphicFrameMkLst>
        </pc:graphicFrameChg>
        <pc:graphicFrameChg chg="mod">
          <ac:chgData name="Yun Xiao" userId="30e8949b79a00b87" providerId="LiveId" clId="{38A6C3C8-D029-41E0-81B7-24B798DE8C59}" dt="2023-11-08T17:54:18.967" v="4536"/>
          <ac:graphicFrameMkLst>
            <pc:docMk/>
            <pc:sldMk cId="2615320835" sldId="1272"/>
            <ac:graphicFrameMk id="29" creationId="{00000000-0000-0000-0000-000000000000}"/>
          </ac:graphicFrameMkLst>
        </pc:graphicFrameChg>
        <pc:graphicFrameChg chg="add mod">
          <ac:chgData name="Yun Xiao" userId="30e8949b79a00b87" providerId="LiveId" clId="{38A6C3C8-D029-41E0-81B7-24B798DE8C59}" dt="2023-11-08T17:54:33.972" v="4538"/>
          <ac:graphicFrameMkLst>
            <pc:docMk/>
            <pc:sldMk cId="2615320835" sldId="1272"/>
            <ac:graphicFrameMk id="34" creationId="{3429BA44-4311-4C82-97D3-C193C4FE4CF3}"/>
          </ac:graphicFrameMkLst>
        </pc:graphicFrameChg>
        <pc:graphicFrameChg chg="add mod">
          <ac:chgData name="Yun Xiao" userId="30e8949b79a00b87" providerId="LiveId" clId="{38A6C3C8-D029-41E0-81B7-24B798DE8C59}" dt="2023-11-08T17:05:08.852" v="4018" actId="1076"/>
          <ac:graphicFrameMkLst>
            <pc:docMk/>
            <pc:sldMk cId="2615320835" sldId="1272"/>
            <ac:graphicFrameMk id="35" creationId="{C6B54A77-CF2C-477A-8EBE-8168A295985A}"/>
          </ac:graphicFrameMkLst>
        </pc:graphicFrameChg>
      </pc:sldChg>
      <pc:sldChg chg="modSp del mod">
        <pc:chgData name="Yun Xiao" userId="30e8949b79a00b87" providerId="LiveId" clId="{38A6C3C8-D029-41E0-81B7-24B798DE8C59}" dt="2023-11-08T15:37:51.478" v="2352" actId="47"/>
        <pc:sldMkLst>
          <pc:docMk/>
          <pc:sldMk cId="855198503" sldId="1273"/>
        </pc:sldMkLst>
        <pc:spChg chg="mod">
          <ac:chgData name="Yun Xiao" userId="30e8949b79a00b87" providerId="LiveId" clId="{38A6C3C8-D029-41E0-81B7-24B798DE8C59}" dt="2023-11-08T13:28:14.761" v="104" actId="20577"/>
          <ac:spMkLst>
            <pc:docMk/>
            <pc:sldMk cId="855198503" sldId="1273"/>
            <ac:spMk id="77838" creationId="{00000000-0000-0000-0000-000000000000}"/>
          </ac:spMkLst>
        </pc:spChg>
        <pc:spChg chg="mod">
          <ac:chgData name="Yun Xiao" userId="30e8949b79a00b87" providerId="LiveId" clId="{38A6C3C8-D029-41E0-81B7-24B798DE8C59}" dt="2023-11-08T13:28:41.625" v="125" actId="20577"/>
          <ac:spMkLst>
            <pc:docMk/>
            <pc:sldMk cId="855198503" sldId="1273"/>
            <ac:spMk id="77841" creationId="{00000000-0000-0000-0000-000000000000}"/>
          </ac:spMkLst>
        </pc:spChg>
        <pc:spChg chg="mod">
          <ac:chgData name="Yun Xiao" userId="30e8949b79a00b87" providerId="LiveId" clId="{38A6C3C8-D029-41E0-81B7-24B798DE8C59}" dt="2023-11-08T13:29:00.074" v="149" actId="20577"/>
          <ac:spMkLst>
            <pc:docMk/>
            <pc:sldMk cId="855198503" sldId="1273"/>
            <ac:spMk id="77844" creationId="{00000000-0000-0000-0000-000000000000}"/>
          </ac:spMkLst>
        </pc:spChg>
        <pc:spChg chg="mod">
          <ac:chgData name="Yun Xiao" userId="30e8949b79a00b87" providerId="LiveId" clId="{38A6C3C8-D029-41E0-81B7-24B798DE8C59}" dt="2023-11-08T13:29:14.810" v="159" actId="1076"/>
          <ac:spMkLst>
            <pc:docMk/>
            <pc:sldMk cId="855198503" sldId="1273"/>
            <ac:spMk id="77849" creationId="{00000000-0000-0000-0000-000000000000}"/>
          </ac:spMkLst>
        </pc:spChg>
        <pc:grpChg chg="mod">
          <ac:chgData name="Yun Xiao" userId="30e8949b79a00b87" providerId="LiveId" clId="{38A6C3C8-D029-41E0-81B7-24B798DE8C59}" dt="2023-11-08T13:29:14.810" v="159" actId="1076"/>
          <ac:grpSpMkLst>
            <pc:docMk/>
            <pc:sldMk cId="855198503" sldId="1273"/>
            <ac:grpSpMk id="77854" creationId="{00000000-0000-0000-0000-000000000000}"/>
          </ac:grpSpMkLst>
        </pc:grpChg>
        <pc:grpChg chg="mod">
          <ac:chgData name="Yun Xiao" userId="30e8949b79a00b87" providerId="LiveId" clId="{38A6C3C8-D029-41E0-81B7-24B798DE8C59}" dt="2023-11-08T13:29:14.810" v="159" actId="1076"/>
          <ac:grpSpMkLst>
            <pc:docMk/>
            <pc:sldMk cId="855198503" sldId="1273"/>
            <ac:grpSpMk id="77856" creationId="{00000000-0000-0000-0000-000000000000}"/>
          </ac:grpSpMkLst>
        </pc:grpChg>
        <pc:graphicFrameChg chg="mod">
          <ac:chgData name="Yun Xiao" userId="30e8949b79a00b87" providerId="LiveId" clId="{38A6C3C8-D029-41E0-81B7-24B798DE8C59}" dt="2023-11-08T13:28:31.570" v="109" actId="1076"/>
          <ac:graphicFrameMkLst>
            <pc:docMk/>
            <pc:sldMk cId="855198503" sldId="1273"/>
            <ac:graphicFrameMk id="77826" creationId="{00000000-0000-0000-0000-000000000000}"/>
          </ac:graphicFrameMkLst>
        </pc:graphicFrameChg>
        <pc:graphicFrameChg chg="mod">
          <ac:chgData name="Yun Xiao" userId="30e8949b79a00b87" providerId="LiveId" clId="{38A6C3C8-D029-41E0-81B7-24B798DE8C59}" dt="2023-11-08T13:28:18.816" v="106" actId="1076"/>
          <ac:graphicFrameMkLst>
            <pc:docMk/>
            <pc:sldMk cId="855198503" sldId="1273"/>
            <ac:graphicFrameMk id="77827" creationId="{00000000-0000-0000-0000-000000000000}"/>
          </ac:graphicFrameMkLst>
        </pc:graphicFrameChg>
        <pc:graphicFrameChg chg="mod">
          <ac:chgData name="Yun Xiao" userId="30e8949b79a00b87" providerId="LiveId" clId="{38A6C3C8-D029-41E0-81B7-24B798DE8C59}" dt="2023-11-08T13:28:16.404" v="105" actId="1076"/>
          <ac:graphicFrameMkLst>
            <pc:docMk/>
            <pc:sldMk cId="855198503" sldId="1273"/>
            <ac:graphicFrameMk id="77828" creationId="{00000000-0000-0000-0000-000000000000}"/>
          </ac:graphicFrameMkLst>
        </pc:graphicFrameChg>
        <pc:graphicFrameChg chg="mod">
          <ac:chgData name="Yun Xiao" userId="30e8949b79a00b87" providerId="LiveId" clId="{38A6C3C8-D029-41E0-81B7-24B798DE8C59}" dt="2023-11-08T13:28:29.253" v="108" actId="1076"/>
          <ac:graphicFrameMkLst>
            <pc:docMk/>
            <pc:sldMk cId="855198503" sldId="1273"/>
            <ac:graphicFrameMk id="77830" creationId="{00000000-0000-0000-0000-000000000000}"/>
          </ac:graphicFrameMkLst>
        </pc:graphicFrameChg>
        <pc:graphicFrameChg chg="mod">
          <ac:chgData name="Yun Xiao" userId="30e8949b79a00b87" providerId="LiveId" clId="{38A6C3C8-D029-41E0-81B7-24B798DE8C59}" dt="2023-11-08T13:28:34.855" v="110" actId="1076"/>
          <ac:graphicFrameMkLst>
            <pc:docMk/>
            <pc:sldMk cId="855198503" sldId="1273"/>
            <ac:graphicFrameMk id="77842" creationId="{00000000-0000-0000-0000-000000000000}"/>
          </ac:graphicFrameMkLst>
        </pc:graphicFrameChg>
        <pc:graphicFrameChg chg="mod">
          <ac:chgData name="Yun Xiao" userId="30e8949b79a00b87" providerId="LiveId" clId="{38A6C3C8-D029-41E0-81B7-24B798DE8C59}" dt="2023-11-08T13:29:14.810" v="159" actId="1076"/>
          <ac:graphicFrameMkLst>
            <pc:docMk/>
            <pc:sldMk cId="855198503" sldId="1273"/>
            <ac:graphicFrameMk id="77850" creationId="{00000000-0000-0000-0000-000000000000}"/>
          </ac:graphicFrameMkLst>
        </pc:graphicFrameChg>
        <pc:graphicFrameChg chg="mod">
          <ac:chgData name="Yun Xiao" userId="30e8949b79a00b87" providerId="LiveId" clId="{38A6C3C8-D029-41E0-81B7-24B798DE8C59}" dt="2023-11-08T13:29:16.216" v="160" actId="1076"/>
          <ac:graphicFrameMkLst>
            <pc:docMk/>
            <pc:sldMk cId="855198503" sldId="1273"/>
            <ac:graphicFrameMk id="77851" creationId="{00000000-0000-0000-0000-000000000000}"/>
          </ac:graphicFrameMkLst>
        </pc:graphicFrameChg>
        <pc:graphicFrameChg chg="mod">
          <ac:chgData name="Yun Xiao" userId="30e8949b79a00b87" providerId="LiveId" clId="{38A6C3C8-D029-41E0-81B7-24B798DE8C59}" dt="2023-11-08T13:29:18.599" v="161" actId="1076"/>
          <ac:graphicFrameMkLst>
            <pc:docMk/>
            <pc:sldMk cId="855198503" sldId="1273"/>
            <ac:graphicFrameMk id="77852" creationId="{00000000-0000-0000-0000-000000000000}"/>
          </ac:graphicFrameMkLst>
        </pc:graphicFrameChg>
      </pc:sldChg>
      <pc:sldChg chg="modSp del mod">
        <pc:chgData name="Yun Xiao" userId="30e8949b79a00b87" providerId="LiveId" clId="{38A6C3C8-D029-41E0-81B7-24B798DE8C59}" dt="2023-11-08T15:38:25.668" v="2354" actId="47"/>
        <pc:sldMkLst>
          <pc:docMk/>
          <pc:sldMk cId="781503225" sldId="1274"/>
        </pc:sldMkLst>
        <pc:graphicFrameChg chg="mod">
          <ac:chgData name="Yun Xiao" userId="30e8949b79a00b87" providerId="LiveId" clId="{38A6C3C8-D029-41E0-81B7-24B798DE8C59}" dt="2023-11-08T13:29:56.554" v="163" actId="1076"/>
          <ac:graphicFrameMkLst>
            <pc:docMk/>
            <pc:sldMk cId="781503225" sldId="1274"/>
            <ac:graphicFrameMk id="3" creationId="{00000000-0000-0000-0000-000000000000}"/>
          </ac:graphicFrameMkLst>
        </pc:graphicFrameChg>
        <pc:graphicFrameChg chg="mod">
          <ac:chgData name="Yun Xiao" userId="30e8949b79a00b87" providerId="LiveId" clId="{38A6C3C8-D029-41E0-81B7-24B798DE8C59}" dt="2023-11-08T13:29:49.807" v="162" actId="1076"/>
          <ac:graphicFrameMkLst>
            <pc:docMk/>
            <pc:sldMk cId="781503225" sldId="1274"/>
            <ac:graphicFrameMk id="4" creationId="{00000000-0000-0000-0000-000000000000}"/>
          </ac:graphicFrameMkLst>
        </pc:graphicFrameChg>
      </pc:sldChg>
      <pc:sldChg chg="modSp mod">
        <pc:chgData name="Yun Xiao" userId="30e8949b79a00b87" providerId="LiveId" clId="{38A6C3C8-D029-41E0-81B7-24B798DE8C59}" dt="2023-11-09T01:24:40.484" v="5526"/>
        <pc:sldMkLst>
          <pc:docMk/>
          <pc:sldMk cId="2139716608" sldId="1277"/>
        </pc:sldMkLst>
        <pc:spChg chg="mod">
          <ac:chgData name="Yun Xiao" userId="30e8949b79a00b87" providerId="LiveId" clId="{38A6C3C8-D029-41E0-81B7-24B798DE8C59}" dt="2023-11-08T19:09:03.941" v="4858" actId="114"/>
          <ac:spMkLst>
            <pc:docMk/>
            <pc:sldMk cId="2139716608" sldId="1277"/>
            <ac:spMk id="210" creationId="{00000000-0000-0000-0000-000000000000}"/>
          </ac:spMkLst>
        </pc:spChg>
        <pc:spChg chg="mod">
          <ac:chgData name="Yun Xiao" userId="30e8949b79a00b87" providerId="LiveId" clId="{38A6C3C8-D029-41E0-81B7-24B798DE8C59}" dt="2023-11-08T13:34:47.425" v="328" actId="14100"/>
          <ac:spMkLst>
            <pc:docMk/>
            <pc:sldMk cId="2139716608" sldId="1277"/>
            <ac:spMk id="138245" creationId="{00000000-0000-0000-0000-000000000000}"/>
          </ac:spMkLst>
        </pc:spChg>
        <pc:spChg chg="mod">
          <ac:chgData name="Yun Xiao" userId="30e8949b79a00b87" providerId="LiveId" clId="{38A6C3C8-D029-41E0-81B7-24B798DE8C59}" dt="2023-11-09T01:23:15.308" v="5511" actId="207"/>
          <ac:spMkLst>
            <pc:docMk/>
            <pc:sldMk cId="2139716608" sldId="1277"/>
            <ac:spMk id="138249" creationId="{00000000-0000-0000-0000-000000000000}"/>
          </ac:spMkLst>
        </pc:spChg>
        <pc:spChg chg="mod">
          <ac:chgData name="Yun Xiao" userId="30e8949b79a00b87" providerId="LiveId" clId="{38A6C3C8-D029-41E0-81B7-24B798DE8C59}" dt="2023-11-09T01:24:04.009" v="5522" actId="14100"/>
          <ac:spMkLst>
            <pc:docMk/>
            <pc:sldMk cId="2139716608" sldId="1277"/>
            <ac:spMk id="138255" creationId="{00000000-0000-0000-0000-000000000000}"/>
          </ac:spMkLst>
        </pc:spChg>
        <pc:spChg chg="mod">
          <ac:chgData name="Yun Xiao" userId="30e8949b79a00b87" providerId="LiveId" clId="{38A6C3C8-D029-41E0-81B7-24B798DE8C59}" dt="2023-11-08T13:33:32.398" v="248" actId="947"/>
          <ac:spMkLst>
            <pc:docMk/>
            <pc:sldMk cId="2139716608" sldId="1277"/>
            <ac:spMk id="138266" creationId="{00000000-0000-0000-0000-000000000000}"/>
          </ac:spMkLst>
        </pc:spChg>
        <pc:spChg chg="mod">
          <ac:chgData name="Yun Xiao" userId="30e8949b79a00b87" providerId="LiveId" clId="{38A6C3C8-D029-41E0-81B7-24B798DE8C59}" dt="2023-11-08T13:33:32.398" v="248" actId="947"/>
          <ac:spMkLst>
            <pc:docMk/>
            <pc:sldMk cId="2139716608" sldId="1277"/>
            <ac:spMk id="138268" creationId="{00000000-0000-0000-0000-000000000000}"/>
          </ac:spMkLst>
        </pc:spChg>
        <pc:spChg chg="mod">
          <ac:chgData name="Yun Xiao" userId="30e8949b79a00b87" providerId="LiveId" clId="{38A6C3C8-D029-41E0-81B7-24B798DE8C59}" dt="2023-11-08T13:33:32.398" v="248" actId="947"/>
          <ac:spMkLst>
            <pc:docMk/>
            <pc:sldMk cId="2139716608" sldId="1277"/>
            <ac:spMk id="138269" creationId="{00000000-0000-0000-0000-000000000000}"/>
          </ac:spMkLst>
        </pc:spChg>
        <pc:spChg chg="mod">
          <ac:chgData name="Yun Xiao" userId="30e8949b79a00b87" providerId="LiveId" clId="{38A6C3C8-D029-41E0-81B7-24B798DE8C59}" dt="2023-11-08T13:33:32.398" v="248" actId="947"/>
          <ac:spMkLst>
            <pc:docMk/>
            <pc:sldMk cId="2139716608" sldId="1277"/>
            <ac:spMk id="138270" creationId="{00000000-0000-0000-0000-000000000000}"/>
          </ac:spMkLst>
        </pc:spChg>
        <pc:spChg chg="mod">
          <ac:chgData name="Yun Xiao" userId="30e8949b79a00b87" providerId="LiveId" clId="{38A6C3C8-D029-41E0-81B7-24B798DE8C59}" dt="2023-11-08T13:33:32.398" v="248" actId="947"/>
          <ac:spMkLst>
            <pc:docMk/>
            <pc:sldMk cId="2139716608" sldId="1277"/>
            <ac:spMk id="138271" creationId="{00000000-0000-0000-0000-000000000000}"/>
          </ac:spMkLst>
        </pc:spChg>
        <pc:spChg chg="mod">
          <ac:chgData name="Yun Xiao" userId="30e8949b79a00b87" providerId="LiveId" clId="{38A6C3C8-D029-41E0-81B7-24B798DE8C59}" dt="2023-11-08T13:33:32.398" v="248" actId="947"/>
          <ac:spMkLst>
            <pc:docMk/>
            <pc:sldMk cId="2139716608" sldId="1277"/>
            <ac:spMk id="138272" creationId="{00000000-0000-0000-0000-000000000000}"/>
          </ac:spMkLst>
        </pc:spChg>
        <pc:spChg chg="mod">
          <ac:chgData name="Yun Xiao" userId="30e8949b79a00b87" providerId="LiveId" clId="{38A6C3C8-D029-41E0-81B7-24B798DE8C59}" dt="2023-11-08T13:33:32.398" v="248" actId="947"/>
          <ac:spMkLst>
            <pc:docMk/>
            <pc:sldMk cId="2139716608" sldId="1277"/>
            <ac:spMk id="138273" creationId="{00000000-0000-0000-0000-000000000000}"/>
          </ac:spMkLst>
        </pc:spChg>
        <pc:spChg chg="mod">
          <ac:chgData name="Yun Xiao" userId="30e8949b79a00b87" providerId="LiveId" clId="{38A6C3C8-D029-41E0-81B7-24B798DE8C59}" dt="2023-11-08T13:33:32.398" v="248" actId="947"/>
          <ac:spMkLst>
            <pc:docMk/>
            <pc:sldMk cId="2139716608" sldId="1277"/>
            <ac:spMk id="138274" creationId="{00000000-0000-0000-0000-000000000000}"/>
          </ac:spMkLst>
        </pc:spChg>
        <pc:spChg chg="mod">
          <ac:chgData name="Yun Xiao" userId="30e8949b79a00b87" providerId="LiveId" clId="{38A6C3C8-D029-41E0-81B7-24B798DE8C59}" dt="2023-11-08T13:33:32.398" v="248" actId="947"/>
          <ac:spMkLst>
            <pc:docMk/>
            <pc:sldMk cId="2139716608" sldId="1277"/>
            <ac:spMk id="138275" creationId="{00000000-0000-0000-0000-000000000000}"/>
          </ac:spMkLst>
        </pc:spChg>
        <pc:spChg chg="mod">
          <ac:chgData name="Yun Xiao" userId="30e8949b79a00b87" providerId="LiveId" clId="{38A6C3C8-D029-41E0-81B7-24B798DE8C59}" dt="2023-11-08T13:33:32.398" v="248" actId="947"/>
          <ac:spMkLst>
            <pc:docMk/>
            <pc:sldMk cId="2139716608" sldId="1277"/>
            <ac:spMk id="138276" creationId="{00000000-0000-0000-0000-000000000000}"/>
          </ac:spMkLst>
        </pc:spChg>
        <pc:spChg chg="mod">
          <ac:chgData name="Yun Xiao" userId="30e8949b79a00b87" providerId="LiveId" clId="{38A6C3C8-D029-41E0-81B7-24B798DE8C59}" dt="2023-11-08T13:33:32.398" v="248" actId="947"/>
          <ac:spMkLst>
            <pc:docMk/>
            <pc:sldMk cId="2139716608" sldId="1277"/>
            <ac:spMk id="138277" creationId="{00000000-0000-0000-0000-000000000000}"/>
          </ac:spMkLst>
        </pc:spChg>
        <pc:spChg chg="mod">
          <ac:chgData name="Yun Xiao" userId="30e8949b79a00b87" providerId="LiveId" clId="{38A6C3C8-D029-41E0-81B7-24B798DE8C59}" dt="2023-11-08T13:33:32.398" v="248" actId="947"/>
          <ac:spMkLst>
            <pc:docMk/>
            <pc:sldMk cId="2139716608" sldId="1277"/>
            <ac:spMk id="138278" creationId="{00000000-0000-0000-0000-000000000000}"/>
          </ac:spMkLst>
        </pc:spChg>
        <pc:spChg chg="mod">
          <ac:chgData name="Yun Xiao" userId="30e8949b79a00b87" providerId="LiveId" clId="{38A6C3C8-D029-41E0-81B7-24B798DE8C59}" dt="2023-11-08T13:33:32.398" v="248" actId="947"/>
          <ac:spMkLst>
            <pc:docMk/>
            <pc:sldMk cId="2139716608" sldId="1277"/>
            <ac:spMk id="138279" creationId="{00000000-0000-0000-0000-000000000000}"/>
          </ac:spMkLst>
        </pc:spChg>
        <pc:spChg chg="mod">
          <ac:chgData name="Yun Xiao" userId="30e8949b79a00b87" providerId="LiveId" clId="{38A6C3C8-D029-41E0-81B7-24B798DE8C59}" dt="2023-11-08T13:33:32.398" v="248" actId="947"/>
          <ac:spMkLst>
            <pc:docMk/>
            <pc:sldMk cId="2139716608" sldId="1277"/>
            <ac:spMk id="138280" creationId="{00000000-0000-0000-0000-000000000000}"/>
          </ac:spMkLst>
        </pc:spChg>
        <pc:spChg chg="mod">
          <ac:chgData name="Yun Xiao" userId="30e8949b79a00b87" providerId="LiveId" clId="{38A6C3C8-D029-41E0-81B7-24B798DE8C59}" dt="2023-11-08T13:33:32.398" v="248" actId="947"/>
          <ac:spMkLst>
            <pc:docMk/>
            <pc:sldMk cId="2139716608" sldId="1277"/>
            <ac:spMk id="138281" creationId="{00000000-0000-0000-0000-000000000000}"/>
          </ac:spMkLst>
        </pc:spChg>
        <pc:spChg chg="mod">
          <ac:chgData name="Yun Xiao" userId="30e8949b79a00b87" providerId="LiveId" clId="{38A6C3C8-D029-41E0-81B7-24B798DE8C59}" dt="2023-11-08T13:33:32.398" v="248" actId="947"/>
          <ac:spMkLst>
            <pc:docMk/>
            <pc:sldMk cId="2139716608" sldId="1277"/>
            <ac:spMk id="138282" creationId="{00000000-0000-0000-0000-000000000000}"/>
          </ac:spMkLst>
        </pc:spChg>
        <pc:spChg chg="mod">
          <ac:chgData name="Yun Xiao" userId="30e8949b79a00b87" providerId="LiveId" clId="{38A6C3C8-D029-41E0-81B7-24B798DE8C59}" dt="2023-11-08T13:33:32.398" v="248" actId="947"/>
          <ac:spMkLst>
            <pc:docMk/>
            <pc:sldMk cId="2139716608" sldId="1277"/>
            <ac:spMk id="138283" creationId="{00000000-0000-0000-0000-000000000000}"/>
          </ac:spMkLst>
        </pc:spChg>
        <pc:spChg chg="mod">
          <ac:chgData name="Yun Xiao" userId="30e8949b79a00b87" providerId="LiveId" clId="{38A6C3C8-D029-41E0-81B7-24B798DE8C59}" dt="2023-11-08T13:33:32.398" v="248" actId="947"/>
          <ac:spMkLst>
            <pc:docMk/>
            <pc:sldMk cId="2139716608" sldId="1277"/>
            <ac:spMk id="138284" creationId="{00000000-0000-0000-0000-000000000000}"/>
          </ac:spMkLst>
        </pc:spChg>
        <pc:spChg chg="mod">
          <ac:chgData name="Yun Xiao" userId="30e8949b79a00b87" providerId="LiveId" clId="{38A6C3C8-D029-41E0-81B7-24B798DE8C59}" dt="2023-11-08T13:33:32.398" v="248" actId="947"/>
          <ac:spMkLst>
            <pc:docMk/>
            <pc:sldMk cId="2139716608" sldId="1277"/>
            <ac:spMk id="138285" creationId="{00000000-0000-0000-0000-000000000000}"/>
          </ac:spMkLst>
        </pc:spChg>
        <pc:spChg chg="mod">
          <ac:chgData name="Yun Xiao" userId="30e8949b79a00b87" providerId="LiveId" clId="{38A6C3C8-D029-41E0-81B7-24B798DE8C59}" dt="2023-11-08T13:33:32.398" v="248" actId="947"/>
          <ac:spMkLst>
            <pc:docMk/>
            <pc:sldMk cId="2139716608" sldId="1277"/>
            <ac:spMk id="138286" creationId="{00000000-0000-0000-0000-000000000000}"/>
          </ac:spMkLst>
        </pc:spChg>
        <pc:spChg chg="mod">
          <ac:chgData name="Yun Xiao" userId="30e8949b79a00b87" providerId="LiveId" clId="{38A6C3C8-D029-41E0-81B7-24B798DE8C59}" dt="2023-11-08T13:33:32.398" v="248" actId="947"/>
          <ac:spMkLst>
            <pc:docMk/>
            <pc:sldMk cId="2139716608" sldId="1277"/>
            <ac:spMk id="138287" creationId="{00000000-0000-0000-0000-000000000000}"/>
          </ac:spMkLst>
        </pc:spChg>
        <pc:spChg chg="mod">
          <ac:chgData name="Yun Xiao" userId="30e8949b79a00b87" providerId="LiveId" clId="{38A6C3C8-D029-41E0-81B7-24B798DE8C59}" dt="2023-11-08T13:33:32.398" v="248" actId="947"/>
          <ac:spMkLst>
            <pc:docMk/>
            <pc:sldMk cId="2139716608" sldId="1277"/>
            <ac:spMk id="138288" creationId="{00000000-0000-0000-0000-000000000000}"/>
          </ac:spMkLst>
        </pc:spChg>
        <pc:spChg chg="mod">
          <ac:chgData name="Yun Xiao" userId="30e8949b79a00b87" providerId="LiveId" clId="{38A6C3C8-D029-41E0-81B7-24B798DE8C59}" dt="2023-11-08T13:33:32.398" v="248" actId="947"/>
          <ac:spMkLst>
            <pc:docMk/>
            <pc:sldMk cId="2139716608" sldId="1277"/>
            <ac:spMk id="138289" creationId="{00000000-0000-0000-0000-000000000000}"/>
          </ac:spMkLst>
        </pc:spChg>
        <pc:spChg chg="mod">
          <ac:chgData name="Yun Xiao" userId="30e8949b79a00b87" providerId="LiveId" clId="{38A6C3C8-D029-41E0-81B7-24B798DE8C59}" dt="2023-11-08T13:33:32.398" v="248" actId="947"/>
          <ac:spMkLst>
            <pc:docMk/>
            <pc:sldMk cId="2139716608" sldId="1277"/>
            <ac:spMk id="138290" creationId="{00000000-0000-0000-0000-000000000000}"/>
          </ac:spMkLst>
        </pc:spChg>
        <pc:spChg chg="mod">
          <ac:chgData name="Yun Xiao" userId="30e8949b79a00b87" providerId="LiveId" clId="{38A6C3C8-D029-41E0-81B7-24B798DE8C59}" dt="2023-11-08T13:33:32.398" v="248" actId="947"/>
          <ac:spMkLst>
            <pc:docMk/>
            <pc:sldMk cId="2139716608" sldId="1277"/>
            <ac:spMk id="138291" creationId="{00000000-0000-0000-0000-000000000000}"/>
          </ac:spMkLst>
        </pc:spChg>
        <pc:spChg chg="mod">
          <ac:chgData name="Yun Xiao" userId="30e8949b79a00b87" providerId="LiveId" clId="{38A6C3C8-D029-41E0-81B7-24B798DE8C59}" dt="2023-11-08T13:33:32.398" v="248" actId="947"/>
          <ac:spMkLst>
            <pc:docMk/>
            <pc:sldMk cId="2139716608" sldId="1277"/>
            <ac:spMk id="138292" creationId="{00000000-0000-0000-0000-000000000000}"/>
          </ac:spMkLst>
        </pc:spChg>
        <pc:spChg chg="mod">
          <ac:chgData name="Yun Xiao" userId="30e8949b79a00b87" providerId="LiveId" clId="{38A6C3C8-D029-41E0-81B7-24B798DE8C59}" dt="2023-11-08T13:33:32.398" v="248" actId="947"/>
          <ac:spMkLst>
            <pc:docMk/>
            <pc:sldMk cId="2139716608" sldId="1277"/>
            <ac:spMk id="138293" creationId="{00000000-0000-0000-0000-000000000000}"/>
          </ac:spMkLst>
        </pc:spChg>
        <pc:spChg chg="mod">
          <ac:chgData name="Yun Xiao" userId="30e8949b79a00b87" providerId="LiveId" clId="{38A6C3C8-D029-41E0-81B7-24B798DE8C59}" dt="2023-11-08T13:33:32.398" v="248" actId="947"/>
          <ac:spMkLst>
            <pc:docMk/>
            <pc:sldMk cId="2139716608" sldId="1277"/>
            <ac:spMk id="138294" creationId="{00000000-0000-0000-0000-000000000000}"/>
          </ac:spMkLst>
        </pc:spChg>
        <pc:spChg chg="mod">
          <ac:chgData name="Yun Xiao" userId="30e8949b79a00b87" providerId="LiveId" clId="{38A6C3C8-D029-41E0-81B7-24B798DE8C59}" dt="2023-11-08T13:33:32.398" v="248" actId="947"/>
          <ac:spMkLst>
            <pc:docMk/>
            <pc:sldMk cId="2139716608" sldId="1277"/>
            <ac:spMk id="138295" creationId="{00000000-0000-0000-0000-000000000000}"/>
          </ac:spMkLst>
        </pc:spChg>
        <pc:spChg chg="mod">
          <ac:chgData name="Yun Xiao" userId="30e8949b79a00b87" providerId="LiveId" clId="{38A6C3C8-D029-41E0-81B7-24B798DE8C59}" dt="2023-11-08T13:33:32.398" v="248" actId="947"/>
          <ac:spMkLst>
            <pc:docMk/>
            <pc:sldMk cId="2139716608" sldId="1277"/>
            <ac:spMk id="138296" creationId="{00000000-0000-0000-0000-000000000000}"/>
          </ac:spMkLst>
        </pc:spChg>
        <pc:spChg chg="mod">
          <ac:chgData name="Yun Xiao" userId="30e8949b79a00b87" providerId="LiveId" clId="{38A6C3C8-D029-41E0-81B7-24B798DE8C59}" dt="2023-11-08T13:33:32.398" v="248" actId="947"/>
          <ac:spMkLst>
            <pc:docMk/>
            <pc:sldMk cId="2139716608" sldId="1277"/>
            <ac:spMk id="138297" creationId="{00000000-0000-0000-0000-000000000000}"/>
          </ac:spMkLst>
        </pc:spChg>
        <pc:spChg chg="mod">
          <ac:chgData name="Yun Xiao" userId="30e8949b79a00b87" providerId="LiveId" clId="{38A6C3C8-D029-41E0-81B7-24B798DE8C59}" dt="2023-11-08T13:33:32.398" v="248" actId="947"/>
          <ac:spMkLst>
            <pc:docMk/>
            <pc:sldMk cId="2139716608" sldId="1277"/>
            <ac:spMk id="138298" creationId="{00000000-0000-0000-0000-000000000000}"/>
          </ac:spMkLst>
        </pc:spChg>
        <pc:spChg chg="mod">
          <ac:chgData name="Yun Xiao" userId="30e8949b79a00b87" providerId="LiveId" clId="{38A6C3C8-D029-41E0-81B7-24B798DE8C59}" dt="2023-11-08T13:33:32.398" v="248" actId="947"/>
          <ac:spMkLst>
            <pc:docMk/>
            <pc:sldMk cId="2139716608" sldId="1277"/>
            <ac:spMk id="138299" creationId="{00000000-0000-0000-0000-000000000000}"/>
          </ac:spMkLst>
        </pc:spChg>
        <pc:spChg chg="mod">
          <ac:chgData name="Yun Xiao" userId="30e8949b79a00b87" providerId="LiveId" clId="{38A6C3C8-D029-41E0-81B7-24B798DE8C59}" dt="2023-11-08T13:33:32.398" v="248" actId="947"/>
          <ac:spMkLst>
            <pc:docMk/>
            <pc:sldMk cId="2139716608" sldId="1277"/>
            <ac:spMk id="138300" creationId="{00000000-0000-0000-0000-000000000000}"/>
          </ac:spMkLst>
        </pc:spChg>
        <pc:spChg chg="mod">
          <ac:chgData name="Yun Xiao" userId="30e8949b79a00b87" providerId="LiveId" clId="{38A6C3C8-D029-41E0-81B7-24B798DE8C59}" dt="2023-11-08T13:33:32.398" v="248" actId="947"/>
          <ac:spMkLst>
            <pc:docMk/>
            <pc:sldMk cId="2139716608" sldId="1277"/>
            <ac:spMk id="138301" creationId="{00000000-0000-0000-0000-000000000000}"/>
          </ac:spMkLst>
        </pc:spChg>
        <pc:spChg chg="mod">
          <ac:chgData name="Yun Xiao" userId="30e8949b79a00b87" providerId="LiveId" clId="{38A6C3C8-D029-41E0-81B7-24B798DE8C59}" dt="2023-11-08T13:33:32.398" v="248" actId="947"/>
          <ac:spMkLst>
            <pc:docMk/>
            <pc:sldMk cId="2139716608" sldId="1277"/>
            <ac:spMk id="138302" creationId="{00000000-0000-0000-0000-000000000000}"/>
          </ac:spMkLst>
        </pc:spChg>
        <pc:spChg chg="mod">
          <ac:chgData name="Yun Xiao" userId="30e8949b79a00b87" providerId="LiveId" clId="{38A6C3C8-D029-41E0-81B7-24B798DE8C59}" dt="2023-11-08T13:33:32.398" v="248" actId="947"/>
          <ac:spMkLst>
            <pc:docMk/>
            <pc:sldMk cId="2139716608" sldId="1277"/>
            <ac:spMk id="138303" creationId="{00000000-0000-0000-0000-000000000000}"/>
          </ac:spMkLst>
        </pc:spChg>
        <pc:spChg chg="mod">
          <ac:chgData name="Yun Xiao" userId="30e8949b79a00b87" providerId="LiveId" clId="{38A6C3C8-D029-41E0-81B7-24B798DE8C59}" dt="2023-11-08T13:33:32.398" v="248" actId="947"/>
          <ac:spMkLst>
            <pc:docMk/>
            <pc:sldMk cId="2139716608" sldId="1277"/>
            <ac:spMk id="138304" creationId="{00000000-0000-0000-0000-000000000000}"/>
          </ac:spMkLst>
        </pc:spChg>
        <pc:spChg chg="mod">
          <ac:chgData name="Yun Xiao" userId="30e8949b79a00b87" providerId="LiveId" clId="{38A6C3C8-D029-41E0-81B7-24B798DE8C59}" dt="2023-11-08T13:33:32.398" v="248" actId="947"/>
          <ac:spMkLst>
            <pc:docMk/>
            <pc:sldMk cId="2139716608" sldId="1277"/>
            <ac:spMk id="138305" creationId="{00000000-0000-0000-0000-000000000000}"/>
          </ac:spMkLst>
        </pc:spChg>
        <pc:spChg chg="mod">
          <ac:chgData name="Yun Xiao" userId="30e8949b79a00b87" providerId="LiveId" clId="{38A6C3C8-D029-41E0-81B7-24B798DE8C59}" dt="2023-11-08T13:33:32.398" v="248" actId="947"/>
          <ac:spMkLst>
            <pc:docMk/>
            <pc:sldMk cId="2139716608" sldId="1277"/>
            <ac:spMk id="138306" creationId="{00000000-0000-0000-0000-000000000000}"/>
          </ac:spMkLst>
        </pc:spChg>
        <pc:spChg chg="mod">
          <ac:chgData name="Yun Xiao" userId="30e8949b79a00b87" providerId="LiveId" clId="{38A6C3C8-D029-41E0-81B7-24B798DE8C59}" dt="2023-11-08T13:33:32.398" v="248" actId="947"/>
          <ac:spMkLst>
            <pc:docMk/>
            <pc:sldMk cId="2139716608" sldId="1277"/>
            <ac:spMk id="138307" creationId="{00000000-0000-0000-0000-000000000000}"/>
          </ac:spMkLst>
        </pc:spChg>
        <pc:spChg chg="mod">
          <ac:chgData name="Yun Xiao" userId="30e8949b79a00b87" providerId="LiveId" clId="{38A6C3C8-D029-41E0-81B7-24B798DE8C59}" dt="2023-11-08T13:33:32.398" v="248" actId="947"/>
          <ac:spMkLst>
            <pc:docMk/>
            <pc:sldMk cId="2139716608" sldId="1277"/>
            <ac:spMk id="138308" creationId="{00000000-0000-0000-0000-000000000000}"/>
          </ac:spMkLst>
        </pc:spChg>
        <pc:spChg chg="mod">
          <ac:chgData name="Yun Xiao" userId="30e8949b79a00b87" providerId="LiveId" clId="{38A6C3C8-D029-41E0-81B7-24B798DE8C59}" dt="2023-11-08T13:33:32.398" v="248" actId="947"/>
          <ac:spMkLst>
            <pc:docMk/>
            <pc:sldMk cId="2139716608" sldId="1277"/>
            <ac:spMk id="138309" creationId="{00000000-0000-0000-0000-000000000000}"/>
          </ac:spMkLst>
        </pc:spChg>
        <pc:spChg chg="mod">
          <ac:chgData name="Yun Xiao" userId="30e8949b79a00b87" providerId="LiveId" clId="{38A6C3C8-D029-41E0-81B7-24B798DE8C59}" dt="2023-11-08T13:33:32.398" v="248" actId="947"/>
          <ac:spMkLst>
            <pc:docMk/>
            <pc:sldMk cId="2139716608" sldId="1277"/>
            <ac:spMk id="138310" creationId="{00000000-0000-0000-0000-000000000000}"/>
          </ac:spMkLst>
        </pc:spChg>
        <pc:spChg chg="mod">
          <ac:chgData name="Yun Xiao" userId="30e8949b79a00b87" providerId="LiveId" clId="{38A6C3C8-D029-41E0-81B7-24B798DE8C59}" dt="2023-11-08T13:33:32.398" v="248" actId="947"/>
          <ac:spMkLst>
            <pc:docMk/>
            <pc:sldMk cId="2139716608" sldId="1277"/>
            <ac:spMk id="138311" creationId="{00000000-0000-0000-0000-000000000000}"/>
          </ac:spMkLst>
        </pc:spChg>
        <pc:spChg chg="mod">
          <ac:chgData name="Yun Xiao" userId="30e8949b79a00b87" providerId="LiveId" clId="{38A6C3C8-D029-41E0-81B7-24B798DE8C59}" dt="2023-11-08T13:33:32.398" v="248" actId="947"/>
          <ac:spMkLst>
            <pc:docMk/>
            <pc:sldMk cId="2139716608" sldId="1277"/>
            <ac:spMk id="138312" creationId="{00000000-0000-0000-0000-000000000000}"/>
          </ac:spMkLst>
        </pc:spChg>
        <pc:spChg chg="mod">
          <ac:chgData name="Yun Xiao" userId="30e8949b79a00b87" providerId="LiveId" clId="{38A6C3C8-D029-41E0-81B7-24B798DE8C59}" dt="2023-11-08T13:33:32.398" v="248" actId="947"/>
          <ac:spMkLst>
            <pc:docMk/>
            <pc:sldMk cId="2139716608" sldId="1277"/>
            <ac:spMk id="138313" creationId="{00000000-0000-0000-0000-000000000000}"/>
          </ac:spMkLst>
        </pc:spChg>
        <pc:spChg chg="mod">
          <ac:chgData name="Yun Xiao" userId="30e8949b79a00b87" providerId="LiveId" clId="{38A6C3C8-D029-41E0-81B7-24B798DE8C59}" dt="2023-11-08T13:33:32.398" v="248" actId="947"/>
          <ac:spMkLst>
            <pc:docMk/>
            <pc:sldMk cId="2139716608" sldId="1277"/>
            <ac:spMk id="138314" creationId="{00000000-0000-0000-0000-000000000000}"/>
          </ac:spMkLst>
        </pc:spChg>
        <pc:spChg chg="mod">
          <ac:chgData name="Yun Xiao" userId="30e8949b79a00b87" providerId="LiveId" clId="{38A6C3C8-D029-41E0-81B7-24B798DE8C59}" dt="2023-11-08T13:33:32.398" v="248" actId="947"/>
          <ac:spMkLst>
            <pc:docMk/>
            <pc:sldMk cId="2139716608" sldId="1277"/>
            <ac:spMk id="138315" creationId="{00000000-0000-0000-0000-000000000000}"/>
          </ac:spMkLst>
        </pc:spChg>
        <pc:spChg chg="mod">
          <ac:chgData name="Yun Xiao" userId="30e8949b79a00b87" providerId="LiveId" clId="{38A6C3C8-D029-41E0-81B7-24B798DE8C59}" dt="2023-11-08T13:33:32.398" v="248" actId="947"/>
          <ac:spMkLst>
            <pc:docMk/>
            <pc:sldMk cId="2139716608" sldId="1277"/>
            <ac:spMk id="138316" creationId="{00000000-0000-0000-0000-000000000000}"/>
          </ac:spMkLst>
        </pc:spChg>
        <pc:spChg chg="mod">
          <ac:chgData name="Yun Xiao" userId="30e8949b79a00b87" providerId="LiveId" clId="{38A6C3C8-D029-41E0-81B7-24B798DE8C59}" dt="2023-11-08T13:33:32.398" v="248" actId="947"/>
          <ac:spMkLst>
            <pc:docMk/>
            <pc:sldMk cId="2139716608" sldId="1277"/>
            <ac:spMk id="138317" creationId="{00000000-0000-0000-0000-000000000000}"/>
          </ac:spMkLst>
        </pc:spChg>
        <pc:spChg chg="mod">
          <ac:chgData name="Yun Xiao" userId="30e8949b79a00b87" providerId="LiveId" clId="{38A6C3C8-D029-41E0-81B7-24B798DE8C59}" dt="2023-11-08T13:33:32.398" v="248" actId="947"/>
          <ac:spMkLst>
            <pc:docMk/>
            <pc:sldMk cId="2139716608" sldId="1277"/>
            <ac:spMk id="138318" creationId="{00000000-0000-0000-0000-000000000000}"/>
          </ac:spMkLst>
        </pc:spChg>
        <pc:spChg chg="mod">
          <ac:chgData name="Yun Xiao" userId="30e8949b79a00b87" providerId="LiveId" clId="{38A6C3C8-D029-41E0-81B7-24B798DE8C59}" dt="2023-11-08T13:33:32.398" v="248" actId="947"/>
          <ac:spMkLst>
            <pc:docMk/>
            <pc:sldMk cId="2139716608" sldId="1277"/>
            <ac:spMk id="138319" creationId="{00000000-0000-0000-0000-000000000000}"/>
          </ac:spMkLst>
        </pc:spChg>
        <pc:spChg chg="mod">
          <ac:chgData name="Yun Xiao" userId="30e8949b79a00b87" providerId="LiveId" clId="{38A6C3C8-D029-41E0-81B7-24B798DE8C59}" dt="2023-11-08T13:33:32.398" v="248" actId="947"/>
          <ac:spMkLst>
            <pc:docMk/>
            <pc:sldMk cId="2139716608" sldId="1277"/>
            <ac:spMk id="138320" creationId="{00000000-0000-0000-0000-000000000000}"/>
          </ac:spMkLst>
        </pc:spChg>
        <pc:spChg chg="mod">
          <ac:chgData name="Yun Xiao" userId="30e8949b79a00b87" providerId="LiveId" clId="{38A6C3C8-D029-41E0-81B7-24B798DE8C59}" dt="2023-11-08T13:33:32.398" v="248" actId="947"/>
          <ac:spMkLst>
            <pc:docMk/>
            <pc:sldMk cId="2139716608" sldId="1277"/>
            <ac:spMk id="138321" creationId="{00000000-0000-0000-0000-000000000000}"/>
          </ac:spMkLst>
        </pc:spChg>
        <pc:spChg chg="mod">
          <ac:chgData name="Yun Xiao" userId="30e8949b79a00b87" providerId="LiveId" clId="{38A6C3C8-D029-41E0-81B7-24B798DE8C59}" dt="2023-11-08T13:33:32.398" v="248" actId="947"/>
          <ac:spMkLst>
            <pc:docMk/>
            <pc:sldMk cId="2139716608" sldId="1277"/>
            <ac:spMk id="138322" creationId="{00000000-0000-0000-0000-000000000000}"/>
          </ac:spMkLst>
        </pc:spChg>
        <pc:spChg chg="mod">
          <ac:chgData name="Yun Xiao" userId="30e8949b79a00b87" providerId="LiveId" clId="{38A6C3C8-D029-41E0-81B7-24B798DE8C59}" dt="2023-11-08T13:33:32.398" v="248" actId="947"/>
          <ac:spMkLst>
            <pc:docMk/>
            <pc:sldMk cId="2139716608" sldId="1277"/>
            <ac:spMk id="138323" creationId="{00000000-0000-0000-0000-000000000000}"/>
          </ac:spMkLst>
        </pc:spChg>
        <pc:spChg chg="mod">
          <ac:chgData name="Yun Xiao" userId="30e8949b79a00b87" providerId="LiveId" clId="{38A6C3C8-D029-41E0-81B7-24B798DE8C59}" dt="2023-11-08T13:33:32.398" v="248" actId="947"/>
          <ac:spMkLst>
            <pc:docMk/>
            <pc:sldMk cId="2139716608" sldId="1277"/>
            <ac:spMk id="138324" creationId="{00000000-0000-0000-0000-000000000000}"/>
          </ac:spMkLst>
        </pc:spChg>
        <pc:spChg chg="mod">
          <ac:chgData name="Yun Xiao" userId="30e8949b79a00b87" providerId="LiveId" clId="{38A6C3C8-D029-41E0-81B7-24B798DE8C59}" dt="2023-11-08T13:33:32.398" v="248" actId="947"/>
          <ac:spMkLst>
            <pc:docMk/>
            <pc:sldMk cId="2139716608" sldId="1277"/>
            <ac:spMk id="138325" creationId="{00000000-0000-0000-0000-000000000000}"/>
          </ac:spMkLst>
        </pc:spChg>
        <pc:spChg chg="mod">
          <ac:chgData name="Yun Xiao" userId="30e8949b79a00b87" providerId="LiveId" clId="{38A6C3C8-D029-41E0-81B7-24B798DE8C59}" dt="2023-11-08T13:33:32.398" v="248" actId="947"/>
          <ac:spMkLst>
            <pc:docMk/>
            <pc:sldMk cId="2139716608" sldId="1277"/>
            <ac:spMk id="138326" creationId="{00000000-0000-0000-0000-000000000000}"/>
          </ac:spMkLst>
        </pc:spChg>
        <pc:spChg chg="mod">
          <ac:chgData name="Yun Xiao" userId="30e8949b79a00b87" providerId="LiveId" clId="{38A6C3C8-D029-41E0-81B7-24B798DE8C59}" dt="2023-11-08T13:33:32.398" v="248" actId="947"/>
          <ac:spMkLst>
            <pc:docMk/>
            <pc:sldMk cId="2139716608" sldId="1277"/>
            <ac:spMk id="138327" creationId="{00000000-0000-0000-0000-000000000000}"/>
          </ac:spMkLst>
        </pc:spChg>
        <pc:spChg chg="mod">
          <ac:chgData name="Yun Xiao" userId="30e8949b79a00b87" providerId="LiveId" clId="{38A6C3C8-D029-41E0-81B7-24B798DE8C59}" dt="2023-11-08T13:33:32.398" v="248" actId="947"/>
          <ac:spMkLst>
            <pc:docMk/>
            <pc:sldMk cId="2139716608" sldId="1277"/>
            <ac:spMk id="138328" creationId="{00000000-0000-0000-0000-000000000000}"/>
          </ac:spMkLst>
        </pc:spChg>
        <pc:spChg chg="mod">
          <ac:chgData name="Yun Xiao" userId="30e8949b79a00b87" providerId="LiveId" clId="{38A6C3C8-D029-41E0-81B7-24B798DE8C59}" dt="2023-11-08T13:33:32.398" v="248" actId="947"/>
          <ac:spMkLst>
            <pc:docMk/>
            <pc:sldMk cId="2139716608" sldId="1277"/>
            <ac:spMk id="138329" creationId="{00000000-0000-0000-0000-000000000000}"/>
          </ac:spMkLst>
        </pc:spChg>
        <pc:spChg chg="mod">
          <ac:chgData name="Yun Xiao" userId="30e8949b79a00b87" providerId="LiveId" clId="{38A6C3C8-D029-41E0-81B7-24B798DE8C59}" dt="2023-11-08T13:33:32.398" v="248" actId="947"/>
          <ac:spMkLst>
            <pc:docMk/>
            <pc:sldMk cId="2139716608" sldId="1277"/>
            <ac:spMk id="138330" creationId="{00000000-0000-0000-0000-000000000000}"/>
          </ac:spMkLst>
        </pc:spChg>
        <pc:spChg chg="mod">
          <ac:chgData name="Yun Xiao" userId="30e8949b79a00b87" providerId="LiveId" clId="{38A6C3C8-D029-41E0-81B7-24B798DE8C59}" dt="2023-11-08T13:33:32.398" v="248" actId="947"/>
          <ac:spMkLst>
            <pc:docMk/>
            <pc:sldMk cId="2139716608" sldId="1277"/>
            <ac:spMk id="138331" creationId="{00000000-0000-0000-0000-000000000000}"/>
          </ac:spMkLst>
        </pc:spChg>
        <pc:spChg chg="mod">
          <ac:chgData name="Yun Xiao" userId="30e8949b79a00b87" providerId="LiveId" clId="{38A6C3C8-D029-41E0-81B7-24B798DE8C59}" dt="2023-11-08T13:33:32.398" v="248" actId="947"/>
          <ac:spMkLst>
            <pc:docMk/>
            <pc:sldMk cId="2139716608" sldId="1277"/>
            <ac:spMk id="138332" creationId="{00000000-0000-0000-0000-000000000000}"/>
          </ac:spMkLst>
        </pc:spChg>
        <pc:spChg chg="mod">
          <ac:chgData name="Yun Xiao" userId="30e8949b79a00b87" providerId="LiveId" clId="{38A6C3C8-D029-41E0-81B7-24B798DE8C59}" dt="2023-11-08T13:33:32.398" v="248" actId="947"/>
          <ac:spMkLst>
            <pc:docMk/>
            <pc:sldMk cId="2139716608" sldId="1277"/>
            <ac:spMk id="138333" creationId="{00000000-0000-0000-0000-000000000000}"/>
          </ac:spMkLst>
        </pc:spChg>
        <pc:spChg chg="mod">
          <ac:chgData name="Yun Xiao" userId="30e8949b79a00b87" providerId="LiveId" clId="{38A6C3C8-D029-41E0-81B7-24B798DE8C59}" dt="2023-11-08T13:33:32.398" v="248" actId="947"/>
          <ac:spMkLst>
            <pc:docMk/>
            <pc:sldMk cId="2139716608" sldId="1277"/>
            <ac:spMk id="138334" creationId="{00000000-0000-0000-0000-000000000000}"/>
          </ac:spMkLst>
        </pc:spChg>
        <pc:spChg chg="mod">
          <ac:chgData name="Yun Xiao" userId="30e8949b79a00b87" providerId="LiveId" clId="{38A6C3C8-D029-41E0-81B7-24B798DE8C59}" dt="2023-11-08T13:33:32.398" v="248" actId="947"/>
          <ac:spMkLst>
            <pc:docMk/>
            <pc:sldMk cId="2139716608" sldId="1277"/>
            <ac:spMk id="138335" creationId="{00000000-0000-0000-0000-000000000000}"/>
          </ac:spMkLst>
        </pc:spChg>
        <pc:spChg chg="mod">
          <ac:chgData name="Yun Xiao" userId="30e8949b79a00b87" providerId="LiveId" clId="{38A6C3C8-D029-41E0-81B7-24B798DE8C59}" dt="2023-11-08T13:33:32.398" v="248" actId="947"/>
          <ac:spMkLst>
            <pc:docMk/>
            <pc:sldMk cId="2139716608" sldId="1277"/>
            <ac:spMk id="138336" creationId="{00000000-0000-0000-0000-000000000000}"/>
          </ac:spMkLst>
        </pc:spChg>
        <pc:spChg chg="mod">
          <ac:chgData name="Yun Xiao" userId="30e8949b79a00b87" providerId="LiveId" clId="{38A6C3C8-D029-41E0-81B7-24B798DE8C59}" dt="2023-11-08T13:33:32.398" v="248" actId="947"/>
          <ac:spMkLst>
            <pc:docMk/>
            <pc:sldMk cId="2139716608" sldId="1277"/>
            <ac:spMk id="138337" creationId="{00000000-0000-0000-0000-000000000000}"/>
          </ac:spMkLst>
        </pc:spChg>
        <pc:spChg chg="mod">
          <ac:chgData name="Yun Xiao" userId="30e8949b79a00b87" providerId="LiveId" clId="{38A6C3C8-D029-41E0-81B7-24B798DE8C59}" dt="2023-11-08T13:33:32.398" v="248" actId="947"/>
          <ac:spMkLst>
            <pc:docMk/>
            <pc:sldMk cId="2139716608" sldId="1277"/>
            <ac:spMk id="138338" creationId="{00000000-0000-0000-0000-000000000000}"/>
          </ac:spMkLst>
        </pc:spChg>
        <pc:spChg chg="mod">
          <ac:chgData name="Yun Xiao" userId="30e8949b79a00b87" providerId="LiveId" clId="{38A6C3C8-D029-41E0-81B7-24B798DE8C59}" dt="2023-11-08T13:33:32.398" v="248" actId="947"/>
          <ac:spMkLst>
            <pc:docMk/>
            <pc:sldMk cId="2139716608" sldId="1277"/>
            <ac:spMk id="138339" creationId="{00000000-0000-0000-0000-000000000000}"/>
          </ac:spMkLst>
        </pc:spChg>
        <pc:spChg chg="mod">
          <ac:chgData name="Yun Xiao" userId="30e8949b79a00b87" providerId="LiveId" clId="{38A6C3C8-D029-41E0-81B7-24B798DE8C59}" dt="2023-11-08T13:33:32.398" v="248" actId="947"/>
          <ac:spMkLst>
            <pc:docMk/>
            <pc:sldMk cId="2139716608" sldId="1277"/>
            <ac:spMk id="138340" creationId="{00000000-0000-0000-0000-000000000000}"/>
          </ac:spMkLst>
        </pc:spChg>
        <pc:spChg chg="mod">
          <ac:chgData name="Yun Xiao" userId="30e8949b79a00b87" providerId="LiveId" clId="{38A6C3C8-D029-41E0-81B7-24B798DE8C59}" dt="2023-11-08T13:33:32.398" v="248" actId="947"/>
          <ac:spMkLst>
            <pc:docMk/>
            <pc:sldMk cId="2139716608" sldId="1277"/>
            <ac:spMk id="138341" creationId="{00000000-0000-0000-0000-000000000000}"/>
          </ac:spMkLst>
        </pc:spChg>
        <pc:spChg chg="mod">
          <ac:chgData name="Yun Xiao" userId="30e8949b79a00b87" providerId="LiveId" clId="{38A6C3C8-D029-41E0-81B7-24B798DE8C59}" dt="2023-11-08T13:33:32.398" v="248" actId="947"/>
          <ac:spMkLst>
            <pc:docMk/>
            <pc:sldMk cId="2139716608" sldId="1277"/>
            <ac:spMk id="138342" creationId="{00000000-0000-0000-0000-000000000000}"/>
          </ac:spMkLst>
        </pc:spChg>
        <pc:spChg chg="mod">
          <ac:chgData name="Yun Xiao" userId="30e8949b79a00b87" providerId="LiveId" clId="{38A6C3C8-D029-41E0-81B7-24B798DE8C59}" dt="2023-11-08T13:33:32.398" v="248" actId="947"/>
          <ac:spMkLst>
            <pc:docMk/>
            <pc:sldMk cId="2139716608" sldId="1277"/>
            <ac:spMk id="138343" creationId="{00000000-0000-0000-0000-000000000000}"/>
          </ac:spMkLst>
        </pc:spChg>
        <pc:spChg chg="mod">
          <ac:chgData name="Yun Xiao" userId="30e8949b79a00b87" providerId="LiveId" clId="{38A6C3C8-D029-41E0-81B7-24B798DE8C59}" dt="2023-11-08T13:33:32.398" v="248" actId="947"/>
          <ac:spMkLst>
            <pc:docMk/>
            <pc:sldMk cId="2139716608" sldId="1277"/>
            <ac:spMk id="138344" creationId="{00000000-0000-0000-0000-000000000000}"/>
          </ac:spMkLst>
        </pc:spChg>
        <pc:spChg chg="mod">
          <ac:chgData name="Yun Xiao" userId="30e8949b79a00b87" providerId="LiveId" clId="{38A6C3C8-D029-41E0-81B7-24B798DE8C59}" dt="2023-11-08T13:33:32.398" v="248" actId="947"/>
          <ac:spMkLst>
            <pc:docMk/>
            <pc:sldMk cId="2139716608" sldId="1277"/>
            <ac:spMk id="138345" creationId="{00000000-0000-0000-0000-000000000000}"/>
          </ac:spMkLst>
        </pc:spChg>
        <pc:spChg chg="mod">
          <ac:chgData name="Yun Xiao" userId="30e8949b79a00b87" providerId="LiveId" clId="{38A6C3C8-D029-41E0-81B7-24B798DE8C59}" dt="2023-11-08T13:33:32.398" v="248" actId="947"/>
          <ac:spMkLst>
            <pc:docMk/>
            <pc:sldMk cId="2139716608" sldId="1277"/>
            <ac:spMk id="138346" creationId="{00000000-0000-0000-0000-000000000000}"/>
          </ac:spMkLst>
        </pc:spChg>
        <pc:spChg chg="mod">
          <ac:chgData name="Yun Xiao" userId="30e8949b79a00b87" providerId="LiveId" clId="{38A6C3C8-D029-41E0-81B7-24B798DE8C59}" dt="2023-11-08T19:15:30.016" v="4914" actId="20577"/>
          <ac:spMkLst>
            <pc:docMk/>
            <pc:sldMk cId="2139716608" sldId="1277"/>
            <ac:spMk id="138347" creationId="{00000000-0000-0000-0000-000000000000}"/>
          </ac:spMkLst>
        </pc:spChg>
        <pc:spChg chg="mod">
          <ac:chgData name="Yun Xiao" userId="30e8949b79a00b87" providerId="LiveId" clId="{38A6C3C8-D029-41E0-81B7-24B798DE8C59}" dt="2023-11-08T13:33:32.398" v="248" actId="947"/>
          <ac:spMkLst>
            <pc:docMk/>
            <pc:sldMk cId="2139716608" sldId="1277"/>
            <ac:spMk id="138348" creationId="{00000000-0000-0000-0000-000000000000}"/>
          </ac:spMkLst>
        </pc:spChg>
        <pc:spChg chg="mod">
          <ac:chgData name="Yun Xiao" userId="30e8949b79a00b87" providerId="LiveId" clId="{38A6C3C8-D029-41E0-81B7-24B798DE8C59}" dt="2023-11-08T13:33:32.398" v="248" actId="947"/>
          <ac:spMkLst>
            <pc:docMk/>
            <pc:sldMk cId="2139716608" sldId="1277"/>
            <ac:spMk id="138349" creationId="{00000000-0000-0000-0000-000000000000}"/>
          </ac:spMkLst>
        </pc:spChg>
        <pc:spChg chg="mod">
          <ac:chgData name="Yun Xiao" userId="30e8949b79a00b87" providerId="LiveId" clId="{38A6C3C8-D029-41E0-81B7-24B798DE8C59}" dt="2023-11-08T13:33:32.398" v="248" actId="947"/>
          <ac:spMkLst>
            <pc:docMk/>
            <pc:sldMk cId="2139716608" sldId="1277"/>
            <ac:spMk id="138350" creationId="{00000000-0000-0000-0000-000000000000}"/>
          </ac:spMkLst>
        </pc:spChg>
        <pc:spChg chg="mod">
          <ac:chgData name="Yun Xiao" userId="30e8949b79a00b87" providerId="LiveId" clId="{38A6C3C8-D029-41E0-81B7-24B798DE8C59}" dt="2023-11-08T13:33:32.398" v="248" actId="947"/>
          <ac:spMkLst>
            <pc:docMk/>
            <pc:sldMk cId="2139716608" sldId="1277"/>
            <ac:spMk id="138351" creationId="{00000000-0000-0000-0000-000000000000}"/>
          </ac:spMkLst>
        </pc:spChg>
        <pc:spChg chg="mod">
          <ac:chgData name="Yun Xiao" userId="30e8949b79a00b87" providerId="LiveId" clId="{38A6C3C8-D029-41E0-81B7-24B798DE8C59}" dt="2023-11-08T13:33:32.398" v="248" actId="947"/>
          <ac:spMkLst>
            <pc:docMk/>
            <pc:sldMk cId="2139716608" sldId="1277"/>
            <ac:spMk id="138352" creationId="{00000000-0000-0000-0000-000000000000}"/>
          </ac:spMkLst>
        </pc:spChg>
        <pc:spChg chg="mod">
          <ac:chgData name="Yun Xiao" userId="30e8949b79a00b87" providerId="LiveId" clId="{38A6C3C8-D029-41E0-81B7-24B798DE8C59}" dt="2023-11-08T19:15:18.655" v="4910" actId="20577"/>
          <ac:spMkLst>
            <pc:docMk/>
            <pc:sldMk cId="2139716608" sldId="1277"/>
            <ac:spMk id="138353" creationId="{00000000-0000-0000-0000-000000000000}"/>
          </ac:spMkLst>
        </pc:spChg>
        <pc:spChg chg="mod">
          <ac:chgData name="Yun Xiao" userId="30e8949b79a00b87" providerId="LiveId" clId="{38A6C3C8-D029-41E0-81B7-24B798DE8C59}" dt="2023-11-08T13:33:32.398" v="248" actId="947"/>
          <ac:spMkLst>
            <pc:docMk/>
            <pc:sldMk cId="2139716608" sldId="1277"/>
            <ac:spMk id="138354" creationId="{00000000-0000-0000-0000-000000000000}"/>
          </ac:spMkLst>
        </pc:spChg>
        <pc:spChg chg="mod">
          <ac:chgData name="Yun Xiao" userId="30e8949b79a00b87" providerId="LiveId" clId="{38A6C3C8-D029-41E0-81B7-24B798DE8C59}" dt="2023-11-08T13:33:32.398" v="248" actId="947"/>
          <ac:spMkLst>
            <pc:docMk/>
            <pc:sldMk cId="2139716608" sldId="1277"/>
            <ac:spMk id="138355" creationId="{00000000-0000-0000-0000-000000000000}"/>
          </ac:spMkLst>
        </pc:spChg>
        <pc:spChg chg="mod">
          <ac:chgData name="Yun Xiao" userId="30e8949b79a00b87" providerId="LiveId" clId="{38A6C3C8-D029-41E0-81B7-24B798DE8C59}" dt="2023-11-08T13:33:32.398" v="248" actId="947"/>
          <ac:spMkLst>
            <pc:docMk/>
            <pc:sldMk cId="2139716608" sldId="1277"/>
            <ac:spMk id="138356" creationId="{00000000-0000-0000-0000-000000000000}"/>
          </ac:spMkLst>
        </pc:spChg>
        <pc:spChg chg="mod">
          <ac:chgData name="Yun Xiao" userId="30e8949b79a00b87" providerId="LiveId" clId="{38A6C3C8-D029-41E0-81B7-24B798DE8C59}" dt="2023-11-08T13:33:32.398" v="248" actId="947"/>
          <ac:spMkLst>
            <pc:docMk/>
            <pc:sldMk cId="2139716608" sldId="1277"/>
            <ac:spMk id="138357" creationId="{00000000-0000-0000-0000-000000000000}"/>
          </ac:spMkLst>
        </pc:spChg>
        <pc:spChg chg="mod">
          <ac:chgData name="Yun Xiao" userId="30e8949b79a00b87" providerId="LiveId" clId="{38A6C3C8-D029-41E0-81B7-24B798DE8C59}" dt="2023-11-08T19:15:11.040" v="4906" actId="20577"/>
          <ac:spMkLst>
            <pc:docMk/>
            <pc:sldMk cId="2139716608" sldId="1277"/>
            <ac:spMk id="138358" creationId="{00000000-0000-0000-0000-000000000000}"/>
          </ac:spMkLst>
        </pc:spChg>
        <pc:spChg chg="mod">
          <ac:chgData name="Yun Xiao" userId="30e8949b79a00b87" providerId="LiveId" clId="{38A6C3C8-D029-41E0-81B7-24B798DE8C59}" dt="2023-11-08T13:33:32.398" v="248" actId="947"/>
          <ac:spMkLst>
            <pc:docMk/>
            <pc:sldMk cId="2139716608" sldId="1277"/>
            <ac:spMk id="138359" creationId="{00000000-0000-0000-0000-000000000000}"/>
          </ac:spMkLst>
        </pc:spChg>
        <pc:spChg chg="mod">
          <ac:chgData name="Yun Xiao" userId="30e8949b79a00b87" providerId="LiveId" clId="{38A6C3C8-D029-41E0-81B7-24B798DE8C59}" dt="2023-11-08T13:33:32.398" v="248" actId="947"/>
          <ac:spMkLst>
            <pc:docMk/>
            <pc:sldMk cId="2139716608" sldId="1277"/>
            <ac:spMk id="138360" creationId="{00000000-0000-0000-0000-000000000000}"/>
          </ac:spMkLst>
        </pc:spChg>
        <pc:spChg chg="mod">
          <ac:chgData name="Yun Xiao" userId="30e8949b79a00b87" providerId="LiveId" clId="{38A6C3C8-D029-41E0-81B7-24B798DE8C59}" dt="2023-11-08T13:33:32.398" v="248" actId="947"/>
          <ac:spMkLst>
            <pc:docMk/>
            <pc:sldMk cId="2139716608" sldId="1277"/>
            <ac:spMk id="138361" creationId="{00000000-0000-0000-0000-000000000000}"/>
          </ac:spMkLst>
        </pc:spChg>
        <pc:spChg chg="mod">
          <ac:chgData name="Yun Xiao" userId="30e8949b79a00b87" providerId="LiveId" clId="{38A6C3C8-D029-41E0-81B7-24B798DE8C59}" dt="2023-11-08T13:33:32.398" v="248" actId="947"/>
          <ac:spMkLst>
            <pc:docMk/>
            <pc:sldMk cId="2139716608" sldId="1277"/>
            <ac:spMk id="138362" creationId="{00000000-0000-0000-0000-000000000000}"/>
          </ac:spMkLst>
        </pc:spChg>
        <pc:spChg chg="mod">
          <ac:chgData name="Yun Xiao" userId="30e8949b79a00b87" providerId="LiveId" clId="{38A6C3C8-D029-41E0-81B7-24B798DE8C59}" dt="2023-11-08T19:15:27.729" v="4913" actId="20577"/>
          <ac:spMkLst>
            <pc:docMk/>
            <pc:sldMk cId="2139716608" sldId="1277"/>
            <ac:spMk id="138363" creationId="{00000000-0000-0000-0000-000000000000}"/>
          </ac:spMkLst>
        </pc:spChg>
        <pc:spChg chg="mod">
          <ac:chgData name="Yun Xiao" userId="30e8949b79a00b87" providerId="LiveId" clId="{38A6C3C8-D029-41E0-81B7-24B798DE8C59}" dt="2023-11-08T13:33:32.398" v="248" actId="947"/>
          <ac:spMkLst>
            <pc:docMk/>
            <pc:sldMk cId="2139716608" sldId="1277"/>
            <ac:spMk id="138364" creationId="{00000000-0000-0000-0000-000000000000}"/>
          </ac:spMkLst>
        </pc:spChg>
        <pc:spChg chg="mod">
          <ac:chgData name="Yun Xiao" userId="30e8949b79a00b87" providerId="LiveId" clId="{38A6C3C8-D029-41E0-81B7-24B798DE8C59}" dt="2023-11-08T13:33:32.398" v="248" actId="947"/>
          <ac:spMkLst>
            <pc:docMk/>
            <pc:sldMk cId="2139716608" sldId="1277"/>
            <ac:spMk id="138365" creationId="{00000000-0000-0000-0000-000000000000}"/>
          </ac:spMkLst>
        </pc:spChg>
        <pc:spChg chg="mod">
          <ac:chgData name="Yun Xiao" userId="30e8949b79a00b87" providerId="LiveId" clId="{38A6C3C8-D029-41E0-81B7-24B798DE8C59}" dt="2023-11-08T13:33:32.398" v="248" actId="947"/>
          <ac:spMkLst>
            <pc:docMk/>
            <pc:sldMk cId="2139716608" sldId="1277"/>
            <ac:spMk id="138366" creationId="{00000000-0000-0000-0000-000000000000}"/>
          </ac:spMkLst>
        </pc:spChg>
        <pc:spChg chg="mod">
          <ac:chgData name="Yun Xiao" userId="30e8949b79a00b87" providerId="LiveId" clId="{38A6C3C8-D029-41E0-81B7-24B798DE8C59}" dt="2023-11-08T13:33:32.398" v="248" actId="947"/>
          <ac:spMkLst>
            <pc:docMk/>
            <pc:sldMk cId="2139716608" sldId="1277"/>
            <ac:spMk id="138367" creationId="{00000000-0000-0000-0000-000000000000}"/>
          </ac:spMkLst>
        </pc:spChg>
        <pc:spChg chg="mod">
          <ac:chgData name="Yun Xiao" userId="30e8949b79a00b87" providerId="LiveId" clId="{38A6C3C8-D029-41E0-81B7-24B798DE8C59}" dt="2023-11-08T19:15:25.759" v="4912" actId="20577"/>
          <ac:spMkLst>
            <pc:docMk/>
            <pc:sldMk cId="2139716608" sldId="1277"/>
            <ac:spMk id="138368" creationId="{00000000-0000-0000-0000-000000000000}"/>
          </ac:spMkLst>
        </pc:spChg>
        <pc:spChg chg="mod">
          <ac:chgData name="Yun Xiao" userId="30e8949b79a00b87" providerId="LiveId" clId="{38A6C3C8-D029-41E0-81B7-24B798DE8C59}" dt="2023-11-08T13:33:32.398" v="248" actId="947"/>
          <ac:spMkLst>
            <pc:docMk/>
            <pc:sldMk cId="2139716608" sldId="1277"/>
            <ac:spMk id="138369" creationId="{00000000-0000-0000-0000-000000000000}"/>
          </ac:spMkLst>
        </pc:spChg>
        <pc:spChg chg="mod">
          <ac:chgData name="Yun Xiao" userId="30e8949b79a00b87" providerId="LiveId" clId="{38A6C3C8-D029-41E0-81B7-24B798DE8C59}" dt="2023-11-08T13:33:32.398" v="248" actId="947"/>
          <ac:spMkLst>
            <pc:docMk/>
            <pc:sldMk cId="2139716608" sldId="1277"/>
            <ac:spMk id="138370" creationId="{00000000-0000-0000-0000-000000000000}"/>
          </ac:spMkLst>
        </pc:spChg>
        <pc:spChg chg="mod">
          <ac:chgData name="Yun Xiao" userId="30e8949b79a00b87" providerId="LiveId" clId="{38A6C3C8-D029-41E0-81B7-24B798DE8C59}" dt="2023-11-08T13:33:32.398" v="248" actId="947"/>
          <ac:spMkLst>
            <pc:docMk/>
            <pc:sldMk cId="2139716608" sldId="1277"/>
            <ac:spMk id="138371" creationId="{00000000-0000-0000-0000-000000000000}"/>
          </ac:spMkLst>
        </pc:spChg>
        <pc:spChg chg="mod">
          <ac:chgData name="Yun Xiao" userId="30e8949b79a00b87" providerId="LiveId" clId="{38A6C3C8-D029-41E0-81B7-24B798DE8C59}" dt="2023-11-08T13:33:32.398" v="248" actId="947"/>
          <ac:spMkLst>
            <pc:docMk/>
            <pc:sldMk cId="2139716608" sldId="1277"/>
            <ac:spMk id="138372" creationId="{00000000-0000-0000-0000-000000000000}"/>
          </ac:spMkLst>
        </pc:spChg>
        <pc:spChg chg="mod">
          <ac:chgData name="Yun Xiao" userId="30e8949b79a00b87" providerId="LiveId" clId="{38A6C3C8-D029-41E0-81B7-24B798DE8C59}" dt="2023-11-08T19:15:23.854" v="4911" actId="20577"/>
          <ac:spMkLst>
            <pc:docMk/>
            <pc:sldMk cId="2139716608" sldId="1277"/>
            <ac:spMk id="138373" creationId="{00000000-0000-0000-0000-000000000000}"/>
          </ac:spMkLst>
        </pc:spChg>
        <pc:spChg chg="mod">
          <ac:chgData name="Yun Xiao" userId="30e8949b79a00b87" providerId="LiveId" clId="{38A6C3C8-D029-41E0-81B7-24B798DE8C59}" dt="2023-11-08T13:33:32.398" v="248" actId="947"/>
          <ac:spMkLst>
            <pc:docMk/>
            <pc:sldMk cId="2139716608" sldId="1277"/>
            <ac:spMk id="138374" creationId="{00000000-0000-0000-0000-000000000000}"/>
          </ac:spMkLst>
        </pc:spChg>
        <pc:spChg chg="mod">
          <ac:chgData name="Yun Xiao" userId="30e8949b79a00b87" providerId="LiveId" clId="{38A6C3C8-D029-41E0-81B7-24B798DE8C59}" dt="2023-11-08T13:33:32.398" v="248" actId="947"/>
          <ac:spMkLst>
            <pc:docMk/>
            <pc:sldMk cId="2139716608" sldId="1277"/>
            <ac:spMk id="138375" creationId="{00000000-0000-0000-0000-000000000000}"/>
          </ac:spMkLst>
        </pc:spChg>
        <pc:spChg chg="mod">
          <ac:chgData name="Yun Xiao" userId="30e8949b79a00b87" providerId="LiveId" clId="{38A6C3C8-D029-41E0-81B7-24B798DE8C59}" dt="2023-11-08T13:33:32.398" v="248" actId="947"/>
          <ac:spMkLst>
            <pc:docMk/>
            <pc:sldMk cId="2139716608" sldId="1277"/>
            <ac:spMk id="138376" creationId="{00000000-0000-0000-0000-000000000000}"/>
          </ac:spMkLst>
        </pc:spChg>
        <pc:spChg chg="mod">
          <ac:chgData name="Yun Xiao" userId="30e8949b79a00b87" providerId="LiveId" clId="{38A6C3C8-D029-41E0-81B7-24B798DE8C59}" dt="2023-11-08T13:33:32.398" v="248" actId="947"/>
          <ac:spMkLst>
            <pc:docMk/>
            <pc:sldMk cId="2139716608" sldId="1277"/>
            <ac:spMk id="138377" creationId="{00000000-0000-0000-0000-000000000000}"/>
          </ac:spMkLst>
        </pc:spChg>
        <pc:spChg chg="mod">
          <ac:chgData name="Yun Xiao" userId="30e8949b79a00b87" providerId="LiveId" clId="{38A6C3C8-D029-41E0-81B7-24B798DE8C59}" dt="2023-11-08T19:15:16.161" v="4909" actId="20577"/>
          <ac:spMkLst>
            <pc:docMk/>
            <pc:sldMk cId="2139716608" sldId="1277"/>
            <ac:spMk id="138378" creationId="{00000000-0000-0000-0000-000000000000}"/>
          </ac:spMkLst>
        </pc:spChg>
        <pc:spChg chg="mod">
          <ac:chgData name="Yun Xiao" userId="30e8949b79a00b87" providerId="LiveId" clId="{38A6C3C8-D029-41E0-81B7-24B798DE8C59}" dt="2023-11-08T13:33:32.398" v="248" actId="947"/>
          <ac:spMkLst>
            <pc:docMk/>
            <pc:sldMk cId="2139716608" sldId="1277"/>
            <ac:spMk id="138379" creationId="{00000000-0000-0000-0000-000000000000}"/>
          </ac:spMkLst>
        </pc:spChg>
        <pc:spChg chg="mod">
          <ac:chgData name="Yun Xiao" userId="30e8949b79a00b87" providerId="LiveId" clId="{38A6C3C8-D029-41E0-81B7-24B798DE8C59}" dt="2023-11-08T13:33:32.398" v="248" actId="947"/>
          <ac:spMkLst>
            <pc:docMk/>
            <pc:sldMk cId="2139716608" sldId="1277"/>
            <ac:spMk id="138380" creationId="{00000000-0000-0000-0000-000000000000}"/>
          </ac:spMkLst>
        </pc:spChg>
        <pc:spChg chg="mod">
          <ac:chgData name="Yun Xiao" userId="30e8949b79a00b87" providerId="LiveId" clId="{38A6C3C8-D029-41E0-81B7-24B798DE8C59}" dt="2023-11-08T13:33:32.398" v="248" actId="947"/>
          <ac:spMkLst>
            <pc:docMk/>
            <pc:sldMk cId="2139716608" sldId="1277"/>
            <ac:spMk id="138381" creationId="{00000000-0000-0000-0000-000000000000}"/>
          </ac:spMkLst>
        </pc:spChg>
        <pc:spChg chg="mod">
          <ac:chgData name="Yun Xiao" userId="30e8949b79a00b87" providerId="LiveId" clId="{38A6C3C8-D029-41E0-81B7-24B798DE8C59}" dt="2023-11-08T13:33:32.398" v="248" actId="947"/>
          <ac:spMkLst>
            <pc:docMk/>
            <pc:sldMk cId="2139716608" sldId="1277"/>
            <ac:spMk id="138382" creationId="{00000000-0000-0000-0000-000000000000}"/>
          </ac:spMkLst>
        </pc:spChg>
        <pc:spChg chg="mod">
          <ac:chgData name="Yun Xiao" userId="30e8949b79a00b87" providerId="LiveId" clId="{38A6C3C8-D029-41E0-81B7-24B798DE8C59}" dt="2023-11-08T19:15:14.280" v="4908" actId="20577"/>
          <ac:spMkLst>
            <pc:docMk/>
            <pc:sldMk cId="2139716608" sldId="1277"/>
            <ac:spMk id="138383" creationId="{00000000-0000-0000-0000-000000000000}"/>
          </ac:spMkLst>
        </pc:spChg>
        <pc:spChg chg="mod">
          <ac:chgData name="Yun Xiao" userId="30e8949b79a00b87" providerId="LiveId" clId="{38A6C3C8-D029-41E0-81B7-24B798DE8C59}" dt="2023-11-08T13:33:32.398" v="248" actId="947"/>
          <ac:spMkLst>
            <pc:docMk/>
            <pc:sldMk cId="2139716608" sldId="1277"/>
            <ac:spMk id="138384" creationId="{00000000-0000-0000-0000-000000000000}"/>
          </ac:spMkLst>
        </pc:spChg>
        <pc:spChg chg="mod">
          <ac:chgData name="Yun Xiao" userId="30e8949b79a00b87" providerId="LiveId" clId="{38A6C3C8-D029-41E0-81B7-24B798DE8C59}" dt="2023-11-08T13:33:32.398" v="248" actId="947"/>
          <ac:spMkLst>
            <pc:docMk/>
            <pc:sldMk cId="2139716608" sldId="1277"/>
            <ac:spMk id="138385" creationId="{00000000-0000-0000-0000-000000000000}"/>
          </ac:spMkLst>
        </pc:spChg>
        <pc:spChg chg="mod">
          <ac:chgData name="Yun Xiao" userId="30e8949b79a00b87" providerId="LiveId" clId="{38A6C3C8-D029-41E0-81B7-24B798DE8C59}" dt="2023-11-08T13:33:32.398" v="248" actId="947"/>
          <ac:spMkLst>
            <pc:docMk/>
            <pc:sldMk cId="2139716608" sldId="1277"/>
            <ac:spMk id="138386" creationId="{00000000-0000-0000-0000-000000000000}"/>
          </ac:spMkLst>
        </pc:spChg>
        <pc:spChg chg="mod">
          <ac:chgData name="Yun Xiao" userId="30e8949b79a00b87" providerId="LiveId" clId="{38A6C3C8-D029-41E0-81B7-24B798DE8C59}" dt="2023-11-08T19:15:12.913" v="4907" actId="20577"/>
          <ac:spMkLst>
            <pc:docMk/>
            <pc:sldMk cId="2139716608" sldId="1277"/>
            <ac:spMk id="138387" creationId="{00000000-0000-0000-0000-000000000000}"/>
          </ac:spMkLst>
        </pc:spChg>
        <pc:spChg chg="mod">
          <ac:chgData name="Yun Xiao" userId="30e8949b79a00b87" providerId="LiveId" clId="{38A6C3C8-D029-41E0-81B7-24B798DE8C59}" dt="2023-11-08T13:33:32.398" v="248" actId="947"/>
          <ac:spMkLst>
            <pc:docMk/>
            <pc:sldMk cId="2139716608" sldId="1277"/>
            <ac:spMk id="138388" creationId="{00000000-0000-0000-0000-000000000000}"/>
          </ac:spMkLst>
        </pc:spChg>
        <pc:spChg chg="mod">
          <ac:chgData name="Yun Xiao" userId="30e8949b79a00b87" providerId="LiveId" clId="{38A6C3C8-D029-41E0-81B7-24B798DE8C59}" dt="2023-11-08T13:33:32.398" v="248" actId="947"/>
          <ac:spMkLst>
            <pc:docMk/>
            <pc:sldMk cId="2139716608" sldId="1277"/>
            <ac:spMk id="138389" creationId="{00000000-0000-0000-0000-000000000000}"/>
          </ac:spMkLst>
        </pc:spChg>
        <pc:spChg chg="mod">
          <ac:chgData name="Yun Xiao" userId="30e8949b79a00b87" providerId="LiveId" clId="{38A6C3C8-D029-41E0-81B7-24B798DE8C59}" dt="2023-11-08T13:33:32.398" v="248" actId="947"/>
          <ac:spMkLst>
            <pc:docMk/>
            <pc:sldMk cId="2139716608" sldId="1277"/>
            <ac:spMk id="138390" creationId="{00000000-0000-0000-0000-000000000000}"/>
          </ac:spMkLst>
        </pc:spChg>
        <pc:spChg chg="mod">
          <ac:chgData name="Yun Xiao" userId="30e8949b79a00b87" providerId="LiveId" clId="{38A6C3C8-D029-41E0-81B7-24B798DE8C59}" dt="2023-11-08T19:15:08.480" v="4905" actId="20577"/>
          <ac:spMkLst>
            <pc:docMk/>
            <pc:sldMk cId="2139716608" sldId="1277"/>
            <ac:spMk id="138391" creationId="{00000000-0000-0000-0000-000000000000}"/>
          </ac:spMkLst>
        </pc:spChg>
        <pc:spChg chg="mod">
          <ac:chgData name="Yun Xiao" userId="30e8949b79a00b87" providerId="LiveId" clId="{38A6C3C8-D029-41E0-81B7-24B798DE8C59}" dt="2023-11-08T13:33:32.398" v="248" actId="947"/>
          <ac:spMkLst>
            <pc:docMk/>
            <pc:sldMk cId="2139716608" sldId="1277"/>
            <ac:spMk id="138392" creationId="{00000000-0000-0000-0000-000000000000}"/>
          </ac:spMkLst>
        </pc:spChg>
        <pc:spChg chg="mod">
          <ac:chgData name="Yun Xiao" userId="30e8949b79a00b87" providerId="LiveId" clId="{38A6C3C8-D029-41E0-81B7-24B798DE8C59}" dt="2023-11-08T13:33:32.398" v="248" actId="947"/>
          <ac:spMkLst>
            <pc:docMk/>
            <pc:sldMk cId="2139716608" sldId="1277"/>
            <ac:spMk id="138393" creationId="{00000000-0000-0000-0000-000000000000}"/>
          </ac:spMkLst>
        </pc:spChg>
        <pc:spChg chg="mod">
          <ac:chgData name="Yun Xiao" userId="30e8949b79a00b87" providerId="LiveId" clId="{38A6C3C8-D029-41E0-81B7-24B798DE8C59}" dt="2023-11-08T13:33:32.398" v="248" actId="947"/>
          <ac:spMkLst>
            <pc:docMk/>
            <pc:sldMk cId="2139716608" sldId="1277"/>
            <ac:spMk id="138394" creationId="{00000000-0000-0000-0000-000000000000}"/>
          </ac:spMkLst>
        </pc:spChg>
        <pc:spChg chg="mod">
          <ac:chgData name="Yun Xiao" userId="30e8949b79a00b87" providerId="LiveId" clId="{38A6C3C8-D029-41E0-81B7-24B798DE8C59}" dt="2023-11-08T13:33:32.398" v="248" actId="947"/>
          <ac:spMkLst>
            <pc:docMk/>
            <pc:sldMk cId="2139716608" sldId="1277"/>
            <ac:spMk id="138395" creationId="{00000000-0000-0000-0000-000000000000}"/>
          </ac:spMkLst>
        </pc:spChg>
        <pc:spChg chg="mod">
          <ac:chgData name="Yun Xiao" userId="30e8949b79a00b87" providerId="LiveId" clId="{38A6C3C8-D029-41E0-81B7-24B798DE8C59}" dt="2023-11-08T19:15:05.928" v="4904" actId="20577"/>
          <ac:spMkLst>
            <pc:docMk/>
            <pc:sldMk cId="2139716608" sldId="1277"/>
            <ac:spMk id="138396" creationId="{00000000-0000-0000-0000-000000000000}"/>
          </ac:spMkLst>
        </pc:spChg>
        <pc:spChg chg="mod">
          <ac:chgData name="Yun Xiao" userId="30e8949b79a00b87" providerId="LiveId" clId="{38A6C3C8-D029-41E0-81B7-24B798DE8C59}" dt="2023-11-08T13:33:32.398" v="248" actId="947"/>
          <ac:spMkLst>
            <pc:docMk/>
            <pc:sldMk cId="2139716608" sldId="1277"/>
            <ac:spMk id="138397" creationId="{00000000-0000-0000-0000-000000000000}"/>
          </ac:spMkLst>
        </pc:spChg>
        <pc:spChg chg="mod">
          <ac:chgData name="Yun Xiao" userId="30e8949b79a00b87" providerId="LiveId" clId="{38A6C3C8-D029-41E0-81B7-24B798DE8C59}" dt="2023-11-08T13:33:32.398" v="248" actId="947"/>
          <ac:spMkLst>
            <pc:docMk/>
            <pc:sldMk cId="2139716608" sldId="1277"/>
            <ac:spMk id="138398" creationId="{00000000-0000-0000-0000-000000000000}"/>
          </ac:spMkLst>
        </pc:spChg>
        <pc:spChg chg="mod">
          <ac:chgData name="Yun Xiao" userId="30e8949b79a00b87" providerId="LiveId" clId="{38A6C3C8-D029-41E0-81B7-24B798DE8C59}" dt="2023-11-08T13:33:32.398" v="248" actId="947"/>
          <ac:spMkLst>
            <pc:docMk/>
            <pc:sldMk cId="2139716608" sldId="1277"/>
            <ac:spMk id="138399" creationId="{00000000-0000-0000-0000-000000000000}"/>
          </ac:spMkLst>
        </pc:spChg>
        <pc:spChg chg="mod">
          <ac:chgData name="Yun Xiao" userId="30e8949b79a00b87" providerId="LiveId" clId="{38A6C3C8-D029-41E0-81B7-24B798DE8C59}" dt="2023-11-08T19:15:01.962" v="4903" actId="20577"/>
          <ac:spMkLst>
            <pc:docMk/>
            <pc:sldMk cId="2139716608" sldId="1277"/>
            <ac:spMk id="138400" creationId="{00000000-0000-0000-0000-000000000000}"/>
          </ac:spMkLst>
        </pc:spChg>
        <pc:spChg chg="mod">
          <ac:chgData name="Yun Xiao" userId="30e8949b79a00b87" providerId="LiveId" clId="{38A6C3C8-D029-41E0-81B7-24B798DE8C59}" dt="2023-11-08T13:33:32.398" v="248" actId="947"/>
          <ac:spMkLst>
            <pc:docMk/>
            <pc:sldMk cId="2139716608" sldId="1277"/>
            <ac:spMk id="138401" creationId="{00000000-0000-0000-0000-000000000000}"/>
          </ac:spMkLst>
        </pc:spChg>
        <pc:spChg chg="mod">
          <ac:chgData name="Yun Xiao" userId="30e8949b79a00b87" providerId="LiveId" clId="{38A6C3C8-D029-41E0-81B7-24B798DE8C59}" dt="2023-11-08T13:33:32.398" v="248" actId="947"/>
          <ac:spMkLst>
            <pc:docMk/>
            <pc:sldMk cId="2139716608" sldId="1277"/>
            <ac:spMk id="138402" creationId="{00000000-0000-0000-0000-000000000000}"/>
          </ac:spMkLst>
        </pc:spChg>
        <pc:spChg chg="mod">
          <ac:chgData name="Yun Xiao" userId="30e8949b79a00b87" providerId="LiveId" clId="{38A6C3C8-D029-41E0-81B7-24B798DE8C59}" dt="2023-11-08T13:33:32.398" v="248" actId="947"/>
          <ac:spMkLst>
            <pc:docMk/>
            <pc:sldMk cId="2139716608" sldId="1277"/>
            <ac:spMk id="138403" creationId="{00000000-0000-0000-0000-000000000000}"/>
          </ac:spMkLst>
        </pc:spChg>
        <pc:spChg chg="mod">
          <ac:chgData name="Yun Xiao" userId="30e8949b79a00b87" providerId="LiveId" clId="{38A6C3C8-D029-41E0-81B7-24B798DE8C59}" dt="2023-11-08T13:33:32.398" v="248" actId="947"/>
          <ac:spMkLst>
            <pc:docMk/>
            <pc:sldMk cId="2139716608" sldId="1277"/>
            <ac:spMk id="138404" creationId="{00000000-0000-0000-0000-000000000000}"/>
          </ac:spMkLst>
        </pc:spChg>
        <pc:spChg chg="mod">
          <ac:chgData name="Yun Xiao" userId="30e8949b79a00b87" providerId="LiveId" clId="{38A6C3C8-D029-41E0-81B7-24B798DE8C59}" dt="2023-11-08T13:33:32.398" v="248" actId="947"/>
          <ac:spMkLst>
            <pc:docMk/>
            <pc:sldMk cId="2139716608" sldId="1277"/>
            <ac:spMk id="138405" creationId="{00000000-0000-0000-0000-000000000000}"/>
          </ac:spMkLst>
        </pc:spChg>
        <pc:spChg chg="mod">
          <ac:chgData name="Yun Xiao" userId="30e8949b79a00b87" providerId="LiveId" clId="{38A6C3C8-D029-41E0-81B7-24B798DE8C59}" dt="2023-11-08T13:33:32.398" v="248" actId="947"/>
          <ac:spMkLst>
            <pc:docMk/>
            <pc:sldMk cId="2139716608" sldId="1277"/>
            <ac:spMk id="138406" creationId="{00000000-0000-0000-0000-000000000000}"/>
          </ac:spMkLst>
        </pc:spChg>
        <pc:spChg chg="mod">
          <ac:chgData name="Yun Xiao" userId="30e8949b79a00b87" providerId="LiveId" clId="{38A6C3C8-D029-41E0-81B7-24B798DE8C59}" dt="2023-11-08T13:33:32.398" v="248" actId="947"/>
          <ac:spMkLst>
            <pc:docMk/>
            <pc:sldMk cId="2139716608" sldId="1277"/>
            <ac:spMk id="138407" creationId="{00000000-0000-0000-0000-000000000000}"/>
          </ac:spMkLst>
        </pc:spChg>
        <pc:spChg chg="mod">
          <ac:chgData name="Yun Xiao" userId="30e8949b79a00b87" providerId="LiveId" clId="{38A6C3C8-D029-41E0-81B7-24B798DE8C59}" dt="2023-11-08T13:33:32.398" v="248" actId="947"/>
          <ac:spMkLst>
            <pc:docMk/>
            <pc:sldMk cId="2139716608" sldId="1277"/>
            <ac:spMk id="138408" creationId="{00000000-0000-0000-0000-000000000000}"/>
          </ac:spMkLst>
        </pc:spChg>
        <pc:spChg chg="mod">
          <ac:chgData name="Yun Xiao" userId="30e8949b79a00b87" providerId="LiveId" clId="{38A6C3C8-D029-41E0-81B7-24B798DE8C59}" dt="2023-11-08T13:33:32.398" v="248" actId="947"/>
          <ac:spMkLst>
            <pc:docMk/>
            <pc:sldMk cId="2139716608" sldId="1277"/>
            <ac:spMk id="138409" creationId="{00000000-0000-0000-0000-000000000000}"/>
          </ac:spMkLst>
        </pc:spChg>
        <pc:spChg chg="mod">
          <ac:chgData name="Yun Xiao" userId="30e8949b79a00b87" providerId="LiveId" clId="{38A6C3C8-D029-41E0-81B7-24B798DE8C59}" dt="2023-11-08T13:33:32.398" v="248" actId="947"/>
          <ac:spMkLst>
            <pc:docMk/>
            <pc:sldMk cId="2139716608" sldId="1277"/>
            <ac:spMk id="138410" creationId="{00000000-0000-0000-0000-000000000000}"/>
          </ac:spMkLst>
        </pc:spChg>
        <pc:spChg chg="mod">
          <ac:chgData name="Yun Xiao" userId="30e8949b79a00b87" providerId="LiveId" clId="{38A6C3C8-D029-41E0-81B7-24B798DE8C59}" dt="2023-11-08T13:33:32.398" v="248" actId="947"/>
          <ac:spMkLst>
            <pc:docMk/>
            <pc:sldMk cId="2139716608" sldId="1277"/>
            <ac:spMk id="138411" creationId="{00000000-0000-0000-0000-000000000000}"/>
          </ac:spMkLst>
        </pc:spChg>
        <pc:spChg chg="mod">
          <ac:chgData name="Yun Xiao" userId="30e8949b79a00b87" providerId="LiveId" clId="{38A6C3C8-D029-41E0-81B7-24B798DE8C59}" dt="2023-11-08T13:33:32.398" v="248" actId="947"/>
          <ac:spMkLst>
            <pc:docMk/>
            <pc:sldMk cId="2139716608" sldId="1277"/>
            <ac:spMk id="138412" creationId="{00000000-0000-0000-0000-000000000000}"/>
          </ac:spMkLst>
        </pc:spChg>
        <pc:spChg chg="mod">
          <ac:chgData name="Yun Xiao" userId="30e8949b79a00b87" providerId="LiveId" clId="{38A6C3C8-D029-41E0-81B7-24B798DE8C59}" dt="2023-11-08T13:33:32.398" v="248" actId="947"/>
          <ac:spMkLst>
            <pc:docMk/>
            <pc:sldMk cId="2139716608" sldId="1277"/>
            <ac:spMk id="138413" creationId="{00000000-0000-0000-0000-000000000000}"/>
          </ac:spMkLst>
        </pc:spChg>
        <pc:spChg chg="mod">
          <ac:chgData name="Yun Xiao" userId="30e8949b79a00b87" providerId="LiveId" clId="{38A6C3C8-D029-41E0-81B7-24B798DE8C59}" dt="2023-11-08T13:33:32.398" v="248" actId="947"/>
          <ac:spMkLst>
            <pc:docMk/>
            <pc:sldMk cId="2139716608" sldId="1277"/>
            <ac:spMk id="138414" creationId="{00000000-0000-0000-0000-000000000000}"/>
          </ac:spMkLst>
        </pc:spChg>
        <pc:spChg chg="mod">
          <ac:chgData name="Yun Xiao" userId="30e8949b79a00b87" providerId="LiveId" clId="{38A6C3C8-D029-41E0-81B7-24B798DE8C59}" dt="2023-11-08T13:33:32.398" v="248" actId="947"/>
          <ac:spMkLst>
            <pc:docMk/>
            <pc:sldMk cId="2139716608" sldId="1277"/>
            <ac:spMk id="138415" creationId="{00000000-0000-0000-0000-000000000000}"/>
          </ac:spMkLst>
        </pc:spChg>
        <pc:spChg chg="mod">
          <ac:chgData name="Yun Xiao" userId="30e8949b79a00b87" providerId="LiveId" clId="{38A6C3C8-D029-41E0-81B7-24B798DE8C59}" dt="2023-11-08T13:33:32.398" v="248" actId="947"/>
          <ac:spMkLst>
            <pc:docMk/>
            <pc:sldMk cId="2139716608" sldId="1277"/>
            <ac:spMk id="138416" creationId="{00000000-0000-0000-0000-000000000000}"/>
          </ac:spMkLst>
        </pc:spChg>
        <pc:spChg chg="mod">
          <ac:chgData name="Yun Xiao" userId="30e8949b79a00b87" providerId="LiveId" clId="{38A6C3C8-D029-41E0-81B7-24B798DE8C59}" dt="2023-11-08T13:33:32.398" v="248" actId="947"/>
          <ac:spMkLst>
            <pc:docMk/>
            <pc:sldMk cId="2139716608" sldId="1277"/>
            <ac:spMk id="138417" creationId="{00000000-0000-0000-0000-000000000000}"/>
          </ac:spMkLst>
        </pc:spChg>
        <pc:spChg chg="mod">
          <ac:chgData name="Yun Xiao" userId="30e8949b79a00b87" providerId="LiveId" clId="{38A6C3C8-D029-41E0-81B7-24B798DE8C59}" dt="2023-11-08T13:33:32.398" v="248" actId="947"/>
          <ac:spMkLst>
            <pc:docMk/>
            <pc:sldMk cId="2139716608" sldId="1277"/>
            <ac:spMk id="138418" creationId="{00000000-0000-0000-0000-000000000000}"/>
          </ac:spMkLst>
        </pc:spChg>
        <pc:spChg chg="mod">
          <ac:chgData name="Yun Xiao" userId="30e8949b79a00b87" providerId="LiveId" clId="{38A6C3C8-D029-41E0-81B7-24B798DE8C59}" dt="2023-11-08T19:14:50.881" v="4900" actId="20577"/>
          <ac:spMkLst>
            <pc:docMk/>
            <pc:sldMk cId="2139716608" sldId="1277"/>
            <ac:spMk id="138419" creationId="{00000000-0000-0000-0000-000000000000}"/>
          </ac:spMkLst>
        </pc:spChg>
        <pc:spChg chg="mod">
          <ac:chgData name="Yun Xiao" userId="30e8949b79a00b87" providerId="LiveId" clId="{38A6C3C8-D029-41E0-81B7-24B798DE8C59}" dt="2023-11-08T19:14:52.896" v="4901" actId="20577"/>
          <ac:spMkLst>
            <pc:docMk/>
            <pc:sldMk cId="2139716608" sldId="1277"/>
            <ac:spMk id="138420" creationId="{00000000-0000-0000-0000-000000000000}"/>
          </ac:spMkLst>
        </pc:spChg>
        <pc:spChg chg="mod">
          <ac:chgData name="Yun Xiao" userId="30e8949b79a00b87" providerId="LiveId" clId="{38A6C3C8-D029-41E0-81B7-24B798DE8C59}" dt="2023-11-08T19:14:55.231" v="4902" actId="20577"/>
          <ac:spMkLst>
            <pc:docMk/>
            <pc:sldMk cId="2139716608" sldId="1277"/>
            <ac:spMk id="138421" creationId="{00000000-0000-0000-0000-000000000000}"/>
          </ac:spMkLst>
        </pc:spChg>
        <pc:spChg chg="mod">
          <ac:chgData name="Yun Xiao" userId="30e8949b79a00b87" providerId="LiveId" clId="{38A6C3C8-D029-41E0-81B7-24B798DE8C59}" dt="2023-11-08T13:33:32.398" v="248" actId="947"/>
          <ac:spMkLst>
            <pc:docMk/>
            <pc:sldMk cId="2139716608" sldId="1277"/>
            <ac:spMk id="138422" creationId="{00000000-0000-0000-0000-000000000000}"/>
          </ac:spMkLst>
        </pc:spChg>
        <pc:spChg chg="mod">
          <ac:chgData name="Yun Xiao" userId="30e8949b79a00b87" providerId="LiveId" clId="{38A6C3C8-D029-41E0-81B7-24B798DE8C59}" dt="2023-11-08T13:33:32.398" v="248" actId="947"/>
          <ac:spMkLst>
            <pc:docMk/>
            <pc:sldMk cId="2139716608" sldId="1277"/>
            <ac:spMk id="138423" creationId="{00000000-0000-0000-0000-000000000000}"/>
          </ac:spMkLst>
        </pc:spChg>
        <pc:spChg chg="mod">
          <ac:chgData name="Yun Xiao" userId="30e8949b79a00b87" providerId="LiveId" clId="{38A6C3C8-D029-41E0-81B7-24B798DE8C59}" dt="2023-11-08T19:14:46.528" v="4899" actId="20577"/>
          <ac:spMkLst>
            <pc:docMk/>
            <pc:sldMk cId="2139716608" sldId="1277"/>
            <ac:spMk id="138424" creationId="{00000000-0000-0000-0000-000000000000}"/>
          </ac:spMkLst>
        </pc:spChg>
        <pc:spChg chg="mod">
          <ac:chgData name="Yun Xiao" userId="30e8949b79a00b87" providerId="LiveId" clId="{38A6C3C8-D029-41E0-81B7-24B798DE8C59}" dt="2023-11-08T13:33:32.398" v="248" actId="947"/>
          <ac:spMkLst>
            <pc:docMk/>
            <pc:sldMk cId="2139716608" sldId="1277"/>
            <ac:spMk id="138425" creationId="{00000000-0000-0000-0000-000000000000}"/>
          </ac:spMkLst>
        </pc:spChg>
        <pc:spChg chg="mod">
          <ac:chgData name="Yun Xiao" userId="30e8949b79a00b87" providerId="LiveId" clId="{38A6C3C8-D029-41E0-81B7-24B798DE8C59}" dt="2023-11-08T19:14:39.981" v="4898" actId="20577"/>
          <ac:spMkLst>
            <pc:docMk/>
            <pc:sldMk cId="2139716608" sldId="1277"/>
            <ac:spMk id="138426" creationId="{00000000-0000-0000-0000-000000000000}"/>
          </ac:spMkLst>
        </pc:spChg>
        <pc:spChg chg="mod">
          <ac:chgData name="Yun Xiao" userId="30e8949b79a00b87" providerId="LiveId" clId="{38A6C3C8-D029-41E0-81B7-24B798DE8C59}" dt="2023-11-08T13:33:32.398" v="248" actId="947"/>
          <ac:spMkLst>
            <pc:docMk/>
            <pc:sldMk cId="2139716608" sldId="1277"/>
            <ac:spMk id="138427" creationId="{00000000-0000-0000-0000-000000000000}"/>
          </ac:spMkLst>
        </pc:spChg>
        <pc:spChg chg="mod">
          <ac:chgData name="Yun Xiao" userId="30e8949b79a00b87" providerId="LiveId" clId="{38A6C3C8-D029-41E0-81B7-24B798DE8C59}" dt="2023-11-08T19:14:38.128" v="4897" actId="20577"/>
          <ac:spMkLst>
            <pc:docMk/>
            <pc:sldMk cId="2139716608" sldId="1277"/>
            <ac:spMk id="138428" creationId="{00000000-0000-0000-0000-000000000000}"/>
          </ac:spMkLst>
        </pc:spChg>
        <pc:spChg chg="mod">
          <ac:chgData name="Yun Xiao" userId="30e8949b79a00b87" providerId="LiveId" clId="{38A6C3C8-D029-41E0-81B7-24B798DE8C59}" dt="2023-11-08T19:14:34.728" v="4896" actId="20577"/>
          <ac:spMkLst>
            <pc:docMk/>
            <pc:sldMk cId="2139716608" sldId="1277"/>
            <ac:spMk id="138429" creationId="{00000000-0000-0000-0000-000000000000}"/>
          </ac:spMkLst>
        </pc:spChg>
        <pc:spChg chg="mod">
          <ac:chgData name="Yun Xiao" userId="30e8949b79a00b87" providerId="LiveId" clId="{38A6C3C8-D029-41E0-81B7-24B798DE8C59}" dt="2023-11-08T13:33:32.398" v="248" actId="947"/>
          <ac:spMkLst>
            <pc:docMk/>
            <pc:sldMk cId="2139716608" sldId="1277"/>
            <ac:spMk id="138430" creationId="{00000000-0000-0000-0000-000000000000}"/>
          </ac:spMkLst>
        </pc:spChg>
        <pc:spChg chg="mod">
          <ac:chgData name="Yun Xiao" userId="30e8949b79a00b87" providerId="LiveId" clId="{38A6C3C8-D029-41E0-81B7-24B798DE8C59}" dt="2023-11-08T19:14:32.654" v="4895" actId="20577"/>
          <ac:spMkLst>
            <pc:docMk/>
            <pc:sldMk cId="2139716608" sldId="1277"/>
            <ac:spMk id="138431" creationId="{00000000-0000-0000-0000-000000000000}"/>
          </ac:spMkLst>
        </pc:spChg>
        <pc:spChg chg="mod">
          <ac:chgData name="Yun Xiao" userId="30e8949b79a00b87" providerId="LiveId" clId="{38A6C3C8-D029-41E0-81B7-24B798DE8C59}" dt="2023-11-08T13:33:32.398" v="248" actId="947"/>
          <ac:spMkLst>
            <pc:docMk/>
            <pc:sldMk cId="2139716608" sldId="1277"/>
            <ac:spMk id="138432" creationId="{00000000-0000-0000-0000-000000000000}"/>
          </ac:spMkLst>
        </pc:spChg>
        <pc:spChg chg="mod">
          <ac:chgData name="Yun Xiao" userId="30e8949b79a00b87" providerId="LiveId" clId="{38A6C3C8-D029-41E0-81B7-24B798DE8C59}" dt="2023-11-08T19:14:29.897" v="4894" actId="20577"/>
          <ac:spMkLst>
            <pc:docMk/>
            <pc:sldMk cId="2139716608" sldId="1277"/>
            <ac:spMk id="138433" creationId="{00000000-0000-0000-0000-000000000000}"/>
          </ac:spMkLst>
        </pc:spChg>
        <pc:spChg chg="mod">
          <ac:chgData name="Yun Xiao" userId="30e8949b79a00b87" providerId="LiveId" clId="{38A6C3C8-D029-41E0-81B7-24B798DE8C59}" dt="2023-11-08T19:14:25.703" v="4893" actId="20577"/>
          <ac:spMkLst>
            <pc:docMk/>
            <pc:sldMk cId="2139716608" sldId="1277"/>
            <ac:spMk id="138434" creationId="{00000000-0000-0000-0000-000000000000}"/>
          </ac:spMkLst>
        </pc:spChg>
        <pc:spChg chg="mod">
          <ac:chgData name="Yun Xiao" userId="30e8949b79a00b87" providerId="LiveId" clId="{38A6C3C8-D029-41E0-81B7-24B798DE8C59}" dt="2023-11-08T19:14:23.607" v="4892" actId="20577"/>
          <ac:spMkLst>
            <pc:docMk/>
            <pc:sldMk cId="2139716608" sldId="1277"/>
            <ac:spMk id="138435" creationId="{00000000-0000-0000-0000-000000000000}"/>
          </ac:spMkLst>
        </pc:spChg>
        <pc:spChg chg="mod">
          <ac:chgData name="Yun Xiao" userId="30e8949b79a00b87" providerId="LiveId" clId="{38A6C3C8-D029-41E0-81B7-24B798DE8C59}" dt="2023-11-08T19:14:19.981" v="4891" actId="20577"/>
          <ac:spMkLst>
            <pc:docMk/>
            <pc:sldMk cId="2139716608" sldId="1277"/>
            <ac:spMk id="138436" creationId="{00000000-0000-0000-0000-000000000000}"/>
          </ac:spMkLst>
        </pc:spChg>
        <pc:spChg chg="mod">
          <ac:chgData name="Yun Xiao" userId="30e8949b79a00b87" providerId="LiveId" clId="{38A6C3C8-D029-41E0-81B7-24B798DE8C59}" dt="2023-11-08T13:33:32.398" v="248" actId="947"/>
          <ac:spMkLst>
            <pc:docMk/>
            <pc:sldMk cId="2139716608" sldId="1277"/>
            <ac:spMk id="138437" creationId="{00000000-0000-0000-0000-000000000000}"/>
          </ac:spMkLst>
        </pc:spChg>
        <pc:spChg chg="mod">
          <ac:chgData name="Yun Xiao" userId="30e8949b79a00b87" providerId="LiveId" clId="{38A6C3C8-D029-41E0-81B7-24B798DE8C59}" dt="2023-11-08T13:33:32.398" v="248" actId="947"/>
          <ac:spMkLst>
            <pc:docMk/>
            <pc:sldMk cId="2139716608" sldId="1277"/>
            <ac:spMk id="138438" creationId="{00000000-0000-0000-0000-000000000000}"/>
          </ac:spMkLst>
        </pc:spChg>
        <pc:spChg chg="mod">
          <ac:chgData name="Yun Xiao" userId="30e8949b79a00b87" providerId="LiveId" clId="{38A6C3C8-D029-41E0-81B7-24B798DE8C59}" dt="2023-11-08T13:33:32.398" v="248" actId="947"/>
          <ac:spMkLst>
            <pc:docMk/>
            <pc:sldMk cId="2139716608" sldId="1277"/>
            <ac:spMk id="138439" creationId="{00000000-0000-0000-0000-000000000000}"/>
          </ac:spMkLst>
        </pc:spChg>
        <pc:spChg chg="mod">
          <ac:chgData name="Yun Xiao" userId="30e8949b79a00b87" providerId="LiveId" clId="{38A6C3C8-D029-41E0-81B7-24B798DE8C59}" dt="2023-11-08T13:33:32.398" v="248" actId="947"/>
          <ac:spMkLst>
            <pc:docMk/>
            <pc:sldMk cId="2139716608" sldId="1277"/>
            <ac:spMk id="138440" creationId="{00000000-0000-0000-0000-000000000000}"/>
          </ac:spMkLst>
        </pc:spChg>
        <pc:spChg chg="mod">
          <ac:chgData name="Yun Xiao" userId="30e8949b79a00b87" providerId="LiveId" clId="{38A6C3C8-D029-41E0-81B7-24B798DE8C59}" dt="2023-11-08T13:33:32.398" v="248" actId="947"/>
          <ac:spMkLst>
            <pc:docMk/>
            <pc:sldMk cId="2139716608" sldId="1277"/>
            <ac:spMk id="138441" creationId="{00000000-0000-0000-0000-000000000000}"/>
          </ac:spMkLst>
        </pc:spChg>
        <pc:spChg chg="mod">
          <ac:chgData name="Yun Xiao" userId="30e8949b79a00b87" providerId="LiveId" clId="{38A6C3C8-D029-41E0-81B7-24B798DE8C59}" dt="2023-11-08T13:33:32.398" v="248" actId="947"/>
          <ac:spMkLst>
            <pc:docMk/>
            <pc:sldMk cId="2139716608" sldId="1277"/>
            <ac:spMk id="138442" creationId="{00000000-0000-0000-0000-000000000000}"/>
          </ac:spMkLst>
        </pc:spChg>
        <pc:spChg chg="mod">
          <ac:chgData name="Yun Xiao" userId="30e8949b79a00b87" providerId="LiveId" clId="{38A6C3C8-D029-41E0-81B7-24B798DE8C59}" dt="2023-11-08T13:33:32.398" v="248" actId="947"/>
          <ac:spMkLst>
            <pc:docMk/>
            <pc:sldMk cId="2139716608" sldId="1277"/>
            <ac:spMk id="138443" creationId="{00000000-0000-0000-0000-000000000000}"/>
          </ac:spMkLst>
        </pc:spChg>
        <pc:spChg chg="mod">
          <ac:chgData name="Yun Xiao" userId="30e8949b79a00b87" providerId="LiveId" clId="{38A6C3C8-D029-41E0-81B7-24B798DE8C59}" dt="2023-11-08T13:33:32.398" v="248" actId="947"/>
          <ac:spMkLst>
            <pc:docMk/>
            <pc:sldMk cId="2139716608" sldId="1277"/>
            <ac:spMk id="138444" creationId="{00000000-0000-0000-0000-000000000000}"/>
          </ac:spMkLst>
        </pc:spChg>
        <pc:spChg chg="mod">
          <ac:chgData name="Yun Xiao" userId="30e8949b79a00b87" providerId="LiveId" clId="{38A6C3C8-D029-41E0-81B7-24B798DE8C59}" dt="2023-11-08T13:33:32.398" v="248" actId="947"/>
          <ac:spMkLst>
            <pc:docMk/>
            <pc:sldMk cId="2139716608" sldId="1277"/>
            <ac:spMk id="138445" creationId="{00000000-0000-0000-0000-000000000000}"/>
          </ac:spMkLst>
        </pc:spChg>
        <pc:spChg chg="mod">
          <ac:chgData name="Yun Xiao" userId="30e8949b79a00b87" providerId="LiveId" clId="{38A6C3C8-D029-41E0-81B7-24B798DE8C59}" dt="2023-11-08T13:33:32.398" v="248" actId="947"/>
          <ac:spMkLst>
            <pc:docMk/>
            <pc:sldMk cId="2139716608" sldId="1277"/>
            <ac:spMk id="138446" creationId="{00000000-0000-0000-0000-000000000000}"/>
          </ac:spMkLst>
        </pc:spChg>
        <pc:spChg chg="mod">
          <ac:chgData name="Yun Xiao" userId="30e8949b79a00b87" providerId="LiveId" clId="{38A6C3C8-D029-41E0-81B7-24B798DE8C59}" dt="2023-11-08T13:33:32.398" v="248" actId="947"/>
          <ac:spMkLst>
            <pc:docMk/>
            <pc:sldMk cId="2139716608" sldId="1277"/>
            <ac:spMk id="138447" creationId="{00000000-0000-0000-0000-000000000000}"/>
          </ac:spMkLst>
        </pc:spChg>
        <pc:spChg chg="mod">
          <ac:chgData name="Yun Xiao" userId="30e8949b79a00b87" providerId="LiveId" clId="{38A6C3C8-D029-41E0-81B7-24B798DE8C59}" dt="2023-11-08T13:33:32.398" v="248" actId="947"/>
          <ac:spMkLst>
            <pc:docMk/>
            <pc:sldMk cId="2139716608" sldId="1277"/>
            <ac:spMk id="138448" creationId="{00000000-0000-0000-0000-000000000000}"/>
          </ac:spMkLst>
        </pc:spChg>
        <pc:spChg chg="mod">
          <ac:chgData name="Yun Xiao" userId="30e8949b79a00b87" providerId="LiveId" clId="{38A6C3C8-D029-41E0-81B7-24B798DE8C59}" dt="2023-11-08T13:33:32.398" v="248" actId="947"/>
          <ac:spMkLst>
            <pc:docMk/>
            <pc:sldMk cId="2139716608" sldId="1277"/>
            <ac:spMk id="138449" creationId="{00000000-0000-0000-0000-000000000000}"/>
          </ac:spMkLst>
        </pc:spChg>
        <pc:spChg chg="mod">
          <ac:chgData name="Yun Xiao" userId="30e8949b79a00b87" providerId="LiveId" clId="{38A6C3C8-D029-41E0-81B7-24B798DE8C59}" dt="2023-11-08T13:33:32.398" v="248" actId="947"/>
          <ac:spMkLst>
            <pc:docMk/>
            <pc:sldMk cId="2139716608" sldId="1277"/>
            <ac:spMk id="138450" creationId="{00000000-0000-0000-0000-000000000000}"/>
          </ac:spMkLst>
        </pc:spChg>
        <pc:spChg chg="mod">
          <ac:chgData name="Yun Xiao" userId="30e8949b79a00b87" providerId="LiveId" clId="{38A6C3C8-D029-41E0-81B7-24B798DE8C59}" dt="2023-11-08T13:33:32.398" v="248" actId="947"/>
          <ac:spMkLst>
            <pc:docMk/>
            <pc:sldMk cId="2139716608" sldId="1277"/>
            <ac:spMk id="138451" creationId="{00000000-0000-0000-0000-000000000000}"/>
          </ac:spMkLst>
        </pc:spChg>
        <pc:spChg chg="mod">
          <ac:chgData name="Yun Xiao" userId="30e8949b79a00b87" providerId="LiveId" clId="{38A6C3C8-D029-41E0-81B7-24B798DE8C59}" dt="2023-11-08T13:33:32.398" v="248" actId="947"/>
          <ac:spMkLst>
            <pc:docMk/>
            <pc:sldMk cId="2139716608" sldId="1277"/>
            <ac:spMk id="138452" creationId="{00000000-0000-0000-0000-000000000000}"/>
          </ac:spMkLst>
        </pc:spChg>
        <pc:spChg chg="mod">
          <ac:chgData name="Yun Xiao" userId="30e8949b79a00b87" providerId="LiveId" clId="{38A6C3C8-D029-41E0-81B7-24B798DE8C59}" dt="2023-11-08T13:33:32.398" v="248" actId="947"/>
          <ac:spMkLst>
            <pc:docMk/>
            <pc:sldMk cId="2139716608" sldId="1277"/>
            <ac:spMk id="138453" creationId="{00000000-0000-0000-0000-000000000000}"/>
          </ac:spMkLst>
        </pc:spChg>
        <pc:spChg chg="mod">
          <ac:chgData name="Yun Xiao" userId="30e8949b79a00b87" providerId="LiveId" clId="{38A6C3C8-D029-41E0-81B7-24B798DE8C59}" dt="2023-11-08T13:33:32.398" v="248" actId="947"/>
          <ac:spMkLst>
            <pc:docMk/>
            <pc:sldMk cId="2139716608" sldId="1277"/>
            <ac:spMk id="138454" creationId="{00000000-0000-0000-0000-000000000000}"/>
          </ac:spMkLst>
        </pc:spChg>
        <pc:spChg chg="mod">
          <ac:chgData name="Yun Xiao" userId="30e8949b79a00b87" providerId="LiveId" clId="{38A6C3C8-D029-41E0-81B7-24B798DE8C59}" dt="2023-11-08T13:33:32.398" v="248" actId="947"/>
          <ac:spMkLst>
            <pc:docMk/>
            <pc:sldMk cId="2139716608" sldId="1277"/>
            <ac:spMk id="138455" creationId="{00000000-0000-0000-0000-000000000000}"/>
          </ac:spMkLst>
        </pc:spChg>
        <pc:spChg chg="mod">
          <ac:chgData name="Yun Xiao" userId="30e8949b79a00b87" providerId="LiveId" clId="{38A6C3C8-D029-41E0-81B7-24B798DE8C59}" dt="2023-11-08T13:33:32.398" v="248" actId="947"/>
          <ac:spMkLst>
            <pc:docMk/>
            <pc:sldMk cId="2139716608" sldId="1277"/>
            <ac:spMk id="138456" creationId="{00000000-0000-0000-0000-000000000000}"/>
          </ac:spMkLst>
        </pc:spChg>
        <pc:spChg chg="mod">
          <ac:chgData name="Yun Xiao" userId="30e8949b79a00b87" providerId="LiveId" clId="{38A6C3C8-D029-41E0-81B7-24B798DE8C59}" dt="2023-11-08T13:33:32.398" v="248" actId="947"/>
          <ac:spMkLst>
            <pc:docMk/>
            <pc:sldMk cId="2139716608" sldId="1277"/>
            <ac:spMk id="138457" creationId="{00000000-0000-0000-0000-000000000000}"/>
          </ac:spMkLst>
        </pc:spChg>
        <pc:grpChg chg="mod">
          <ac:chgData name="Yun Xiao" userId="30e8949b79a00b87" providerId="LiveId" clId="{38A6C3C8-D029-41E0-81B7-24B798DE8C59}" dt="2023-11-08T13:34:47.425" v="328" actId="14100"/>
          <ac:grpSpMkLst>
            <pc:docMk/>
            <pc:sldMk cId="2139716608" sldId="1277"/>
            <ac:grpSpMk id="138250" creationId="{00000000-0000-0000-0000-000000000000}"/>
          </ac:grpSpMkLst>
        </pc:grpChg>
        <pc:grpChg chg="mod">
          <ac:chgData name="Yun Xiao" userId="30e8949b79a00b87" providerId="LiveId" clId="{38A6C3C8-D029-41E0-81B7-24B798DE8C59}" dt="2023-11-09T01:24:04.009" v="5522" actId="14100"/>
          <ac:grpSpMkLst>
            <pc:docMk/>
            <pc:sldMk cId="2139716608" sldId="1277"/>
            <ac:grpSpMk id="138256" creationId="{00000000-0000-0000-0000-000000000000}"/>
          </ac:grpSpMkLst>
        </pc:grpChg>
        <pc:grpChg chg="mod">
          <ac:chgData name="Yun Xiao" userId="30e8949b79a00b87" providerId="LiveId" clId="{38A6C3C8-D029-41E0-81B7-24B798DE8C59}" dt="2023-11-08T13:34:47.425" v="328" actId="14100"/>
          <ac:grpSpMkLst>
            <pc:docMk/>
            <pc:sldMk cId="2139716608" sldId="1277"/>
            <ac:grpSpMk id="138258" creationId="{00000000-0000-0000-0000-000000000000}"/>
          </ac:grpSpMkLst>
        </pc:grpChg>
        <pc:grpChg chg="mod">
          <ac:chgData name="Yun Xiao" userId="30e8949b79a00b87" providerId="LiveId" clId="{38A6C3C8-D029-41E0-81B7-24B798DE8C59}" dt="2023-11-08T13:33:32.398" v="248" actId="947"/>
          <ac:grpSpMkLst>
            <pc:docMk/>
            <pc:sldMk cId="2139716608" sldId="1277"/>
            <ac:grpSpMk id="138267" creationId="{00000000-0000-0000-0000-000000000000}"/>
          </ac:grpSpMkLst>
        </pc:grpChg>
        <pc:graphicFrameChg chg="mod">
          <ac:chgData name="Yun Xiao" userId="30e8949b79a00b87" providerId="LiveId" clId="{38A6C3C8-D029-41E0-81B7-24B798DE8C59}" dt="2023-11-09T01:24:12.709" v="5524"/>
          <ac:graphicFrameMkLst>
            <pc:docMk/>
            <pc:sldMk cId="2139716608" sldId="1277"/>
            <ac:graphicFrameMk id="138246" creationId="{00000000-0000-0000-0000-000000000000}"/>
          </ac:graphicFrameMkLst>
        </pc:graphicFrameChg>
        <pc:graphicFrameChg chg="mod">
          <ac:chgData name="Yun Xiao" userId="30e8949b79a00b87" providerId="LiveId" clId="{38A6C3C8-D029-41E0-81B7-24B798DE8C59}" dt="2023-11-08T13:34:49.944" v="329" actId="1076"/>
          <ac:graphicFrameMkLst>
            <pc:docMk/>
            <pc:sldMk cId="2139716608" sldId="1277"/>
            <ac:graphicFrameMk id="138247" creationId="{00000000-0000-0000-0000-000000000000}"/>
          </ac:graphicFrameMkLst>
        </pc:graphicFrameChg>
        <pc:graphicFrameChg chg="mod">
          <ac:chgData name="Yun Xiao" userId="30e8949b79a00b87" providerId="LiveId" clId="{38A6C3C8-D029-41E0-81B7-24B798DE8C59}" dt="2023-11-09T01:24:05.398" v="5523" actId="1076"/>
          <ac:graphicFrameMkLst>
            <pc:docMk/>
            <pc:sldMk cId="2139716608" sldId="1277"/>
            <ac:graphicFrameMk id="138248" creationId="{00000000-0000-0000-0000-000000000000}"/>
          </ac:graphicFrameMkLst>
        </pc:graphicFrameChg>
        <pc:graphicFrameChg chg="mod">
          <ac:chgData name="Yun Xiao" userId="30e8949b79a00b87" providerId="LiveId" clId="{38A6C3C8-D029-41E0-81B7-24B798DE8C59}" dt="2023-11-09T01:24:40.484" v="5526"/>
          <ac:graphicFrameMkLst>
            <pc:docMk/>
            <pc:sldMk cId="2139716608" sldId="1277"/>
            <ac:graphicFrameMk id="138257" creationId="{00000000-0000-0000-0000-000000000000}"/>
          </ac:graphicFrameMkLst>
        </pc:graphicFrameChg>
      </pc:sldChg>
      <pc:sldChg chg="addSp modSp mod">
        <pc:chgData name="Yun Xiao" userId="30e8949b79a00b87" providerId="LiveId" clId="{38A6C3C8-D029-41E0-81B7-24B798DE8C59}" dt="2023-11-10T07:06:55.330" v="6079" actId="1076"/>
        <pc:sldMkLst>
          <pc:docMk/>
          <pc:sldMk cId="744770744" sldId="1285"/>
        </pc:sldMkLst>
        <pc:spChg chg="mod">
          <ac:chgData name="Yun Xiao" userId="30e8949b79a00b87" providerId="LiveId" clId="{38A6C3C8-D029-41E0-81B7-24B798DE8C59}" dt="2023-11-10T07:06:48.586" v="6077" actId="1076"/>
          <ac:spMkLst>
            <pc:docMk/>
            <pc:sldMk cId="744770744" sldId="1285"/>
            <ac:spMk id="68640" creationId="{00000000-0000-0000-0000-000000000000}"/>
          </ac:spMkLst>
        </pc:spChg>
        <pc:graphicFrameChg chg="mod">
          <ac:chgData name="Yun Xiao" userId="30e8949b79a00b87" providerId="LiveId" clId="{38A6C3C8-D029-41E0-81B7-24B798DE8C59}" dt="2023-11-10T07:06:51.250" v="6078" actId="1076"/>
          <ac:graphicFrameMkLst>
            <pc:docMk/>
            <pc:sldMk cId="744770744" sldId="1285"/>
            <ac:graphicFrameMk id="4" creationId="{00000000-0000-0000-0000-000000000000}"/>
          </ac:graphicFrameMkLst>
        </pc:graphicFrameChg>
        <pc:graphicFrameChg chg="mod">
          <ac:chgData name="Yun Xiao" userId="30e8949b79a00b87" providerId="LiveId" clId="{38A6C3C8-D029-41E0-81B7-24B798DE8C59}" dt="2023-11-10T07:06:55.330" v="6079" actId="1076"/>
          <ac:graphicFrameMkLst>
            <pc:docMk/>
            <pc:sldMk cId="744770744" sldId="1285"/>
            <ac:graphicFrameMk id="5" creationId="{00000000-0000-0000-0000-000000000000}"/>
          </ac:graphicFrameMkLst>
        </pc:graphicFrameChg>
        <pc:picChg chg="add mod">
          <ac:chgData name="Yun Xiao" userId="30e8949b79a00b87" providerId="LiveId" clId="{38A6C3C8-D029-41E0-81B7-24B798DE8C59}" dt="2023-11-08T19:16:31.752" v="4930" actId="1076"/>
          <ac:picMkLst>
            <pc:docMk/>
            <pc:sldMk cId="744770744" sldId="1285"/>
            <ac:picMk id="3" creationId="{1D689635-96B0-4189-AD84-AC8656C5BCFA}"/>
          </ac:picMkLst>
        </pc:picChg>
      </pc:sldChg>
      <pc:sldChg chg="addSp delSp modSp">
        <pc:chgData name="Yun Xiao" userId="30e8949b79a00b87" providerId="LiveId" clId="{38A6C3C8-D029-41E0-81B7-24B798DE8C59}" dt="2023-11-08T19:16:50.262" v="4933"/>
        <pc:sldMkLst>
          <pc:docMk/>
          <pc:sldMk cId="4102825008" sldId="1286"/>
        </pc:sldMkLst>
        <pc:grpChg chg="del">
          <ac:chgData name="Yun Xiao" userId="30e8949b79a00b87" providerId="LiveId" clId="{38A6C3C8-D029-41E0-81B7-24B798DE8C59}" dt="2023-11-08T19:16:48.986" v="4932" actId="478"/>
          <ac:grpSpMkLst>
            <pc:docMk/>
            <pc:sldMk cId="4102825008" sldId="1286"/>
            <ac:grpSpMk id="14" creationId="{00000000-0000-0000-0000-000000000000}"/>
          </ac:grpSpMkLst>
        </pc:grpChg>
        <pc:picChg chg="add mod">
          <ac:chgData name="Yun Xiao" userId="30e8949b79a00b87" providerId="LiveId" clId="{38A6C3C8-D029-41E0-81B7-24B798DE8C59}" dt="2023-11-08T19:16:50.262" v="4933"/>
          <ac:picMkLst>
            <pc:docMk/>
            <pc:sldMk cId="4102825008" sldId="1286"/>
            <ac:picMk id="208" creationId="{2CDA3C57-1CC0-49C8-98ED-1FD52EEE8E69}"/>
          </ac:picMkLst>
        </pc:picChg>
      </pc:sldChg>
      <pc:sldChg chg="addSp modSp">
        <pc:chgData name="Yun Xiao" userId="30e8949b79a00b87" providerId="LiveId" clId="{38A6C3C8-D029-41E0-81B7-24B798DE8C59}" dt="2023-11-08T19:16:57.876" v="4935"/>
        <pc:sldMkLst>
          <pc:docMk/>
          <pc:sldMk cId="56426567" sldId="1300"/>
        </pc:sldMkLst>
        <pc:spChg chg="mod">
          <ac:chgData name="Yun Xiao" userId="30e8949b79a00b87" providerId="LiveId" clId="{38A6C3C8-D029-41E0-81B7-24B798DE8C59}" dt="2023-11-08T19:09:33.887" v="4860" actId="1076"/>
          <ac:spMkLst>
            <pc:docMk/>
            <pc:sldMk cId="56426567" sldId="1300"/>
            <ac:spMk id="155001" creationId="{00000000-0000-0000-0000-000000000000}"/>
          </ac:spMkLst>
        </pc:spChg>
        <pc:picChg chg="add mod">
          <ac:chgData name="Yun Xiao" userId="30e8949b79a00b87" providerId="LiveId" clId="{38A6C3C8-D029-41E0-81B7-24B798DE8C59}" dt="2023-11-08T19:16:57.876" v="4935"/>
          <ac:picMkLst>
            <pc:docMk/>
            <pc:sldMk cId="56426567" sldId="1300"/>
            <ac:picMk id="41" creationId="{EBAD8A9C-87D0-499A-899D-94A60DB0E9D7}"/>
          </ac:picMkLst>
        </pc:picChg>
      </pc:sldChg>
      <pc:sldChg chg="addSp modSp mod">
        <pc:chgData name="Yun Xiao" userId="30e8949b79a00b87" providerId="LiveId" clId="{38A6C3C8-D029-41E0-81B7-24B798DE8C59}" dt="2023-11-08T19:25:16.603" v="5482" actId="1076"/>
        <pc:sldMkLst>
          <pc:docMk/>
          <pc:sldMk cId="3558036579" sldId="1302"/>
        </pc:sldMkLst>
        <pc:grpChg chg="mod">
          <ac:chgData name="Yun Xiao" userId="30e8949b79a00b87" providerId="LiveId" clId="{38A6C3C8-D029-41E0-81B7-24B798DE8C59}" dt="2023-11-08T19:17:48.710" v="4951" actId="1076"/>
          <ac:grpSpMkLst>
            <pc:docMk/>
            <pc:sldMk cId="3558036579" sldId="1302"/>
            <ac:grpSpMk id="56" creationId="{00000000-0000-0000-0000-000000000000}"/>
          </ac:grpSpMkLst>
        </pc:grpChg>
        <pc:graphicFrameChg chg="mod">
          <ac:chgData name="Yun Xiao" userId="30e8949b79a00b87" providerId="LiveId" clId="{38A6C3C8-D029-41E0-81B7-24B798DE8C59}" dt="2023-11-08T19:17:19.201" v="4938" actId="1076"/>
          <ac:graphicFrameMkLst>
            <pc:docMk/>
            <pc:sldMk cId="3558036579" sldId="1302"/>
            <ac:graphicFrameMk id="51" creationId="{00000000-0000-0000-0000-000000000000}"/>
          </ac:graphicFrameMkLst>
        </pc:graphicFrameChg>
        <pc:graphicFrameChg chg="mod">
          <ac:chgData name="Yun Xiao" userId="30e8949b79a00b87" providerId="LiveId" clId="{38A6C3C8-D029-41E0-81B7-24B798DE8C59}" dt="2023-11-08T19:17:20.949" v="4939" actId="1076"/>
          <ac:graphicFrameMkLst>
            <pc:docMk/>
            <pc:sldMk cId="3558036579" sldId="1302"/>
            <ac:graphicFrameMk id="52" creationId="{00000000-0000-0000-0000-000000000000}"/>
          </ac:graphicFrameMkLst>
        </pc:graphicFrameChg>
        <pc:graphicFrameChg chg="mod">
          <ac:chgData name="Yun Xiao" userId="30e8949b79a00b87" providerId="LiveId" clId="{38A6C3C8-D029-41E0-81B7-24B798DE8C59}" dt="2023-11-08T19:25:16.603" v="5482" actId="1076"/>
          <ac:graphicFrameMkLst>
            <pc:docMk/>
            <pc:sldMk cId="3558036579" sldId="1302"/>
            <ac:graphicFrameMk id="54" creationId="{00000000-0000-0000-0000-000000000000}"/>
          </ac:graphicFrameMkLst>
        </pc:graphicFrameChg>
        <pc:graphicFrameChg chg="mod">
          <ac:chgData name="Yun Xiao" userId="30e8949b79a00b87" providerId="LiveId" clId="{38A6C3C8-D029-41E0-81B7-24B798DE8C59}" dt="2023-11-08T19:17:47.037" v="4950" actId="1076"/>
          <ac:graphicFrameMkLst>
            <pc:docMk/>
            <pc:sldMk cId="3558036579" sldId="1302"/>
            <ac:graphicFrameMk id="55" creationId="{00000000-0000-0000-0000-000000000000}"/>
          </ac:graphicFrameMkLst>
        </pc:graphicFrameChg>
        <pc:graphicFrameChg chg="mod">
          <ac:chgData name="Yun Xiao" userId="30e8949b79a00b87" providerId="LiveId" clId="{38A6C3C8-D029-41E0-81B7-24B798DE8C59}" dt="2023-11-08T19:17:40.344" v="4947" actId="14100"/>
          <ac:graphicFrameMkLst>
            <pc:docMk/>
            <pc:sldMk cId="3558036579" sldId="1302"/>
            <ac:graphicFrameMk id="57" creationId="{00000000-0000-0000-0000-000000000000}"/>
          </ac:graphicFrameMkLst>
        </pc:graphicFrameChg>
        <pc:graphicFrameChg chg="mod">
          <ac:chgData name="Yun Xiao" userId="30e8949b79a00b87" providerId="LiveId" clId="{38A6C3C8-D029-41E0-81B7-24B798DE8C59}" dt="2023-11-08T19:17:42.417" v="4948" actId="1076"/>
          <ac:graphicFrameMkLst>
            <pc:docMk/>
            <pc:sldMk cId="3558036579" sldId="1302"/>
            <ac:graphicFrameMk id="58" creationId="{00000000-0000-0000-0000-000000000000}"/>
          </ac:graphicFrameMkLst>
        </pc:graphicFrameChg>
        <pc:graphicFrameChg chg="mod">
          <ac:chgData name="Yun Xiao" userId="30e8949b79a00b87" providerId="LiveId" clId="{38A6C3C8-D029-41E0-81B7-24B798DE8C59}" dt="2023-11-08T19:17:54.439" v="4954" actId="1076"/>
          <ac:graphicFrameMkLst>
            <pc:docMk/>
            <pc:sldMk cId="3558036579" sldId="1302"/>
            <ac:graphicFrameMk id="59" creationId="{00000000-0000-0000-0000-000000000000}"/>
          </ac:graphicFrameMkLst>
        </pc:graphicFrameChg>
        <pc:picChg chg="add mod">
          <ac:chgData name="Yun Xiao" userId="30e8949b79a00b87" providerId="LiveId" clId="{38A6C3C8-D029-41E0-81B7-24B798DE8C59}" dt="2023-11-08T19:17:28.279" v="4942" actId="1076"/>
          <ac:picMkLst>
            <pc:docMk/>
            <pc:sldMk cId="3558036579" sldId="1302"/>
            <ac:picMk id="17" creationId="{0A312FE1-BAB6-477E-B0F2-B356558C88E9}"/>
          </ac:picMkLst>
        </pc:picChg>
      </pc:sldChg>
      <pc:sldChg chg="addSp delSp modSp mod addAnim delAnim modAnim">
        <pc:chgData name="Yun Xiao" userId="30e8949b79a00b87" providerId="LiveId" clId="{38A6C3C8-D029-41E0-81B7-24B798DE8C59}" dt="2023-11-10T06:27:42.666" v="5760" actId="1076"/>
        <pc:sldMkLst>
          <pc:docMk/>
          <pc:sldMk cId="1034703350" sldId="1307"/>
        </pc:sldMkLst>
        <pc:spChg chg="add mod">
          <ac:chgData name="Yun Xiao" userId="30e8949b79a00b87" providerId="LiveId" clId="{38A6C3C8-D029-41E0-81B7-24B798DE8C59}" dt="2023-11-08T18:19:29.776" v="4691" actId="1076"/>
          <ac:spMkLst>
            <pc:docMk/>
            <pc:sldMk cId="1034703350" sldId="1307"/>
            <ac:spMk id="4" creationId="{26F6CF84-EF33-4715-8886-A0FD05A5C1F6}"/>
          </ac:spMkLst>
        </pc:spChg>
        <pc:spChg chg="del mod">
          <ac:chgData name="Yun Xiao" userId="30e8949b79a00b87" providerId="LiveId" clId="{38A6C3C8-D029-41E0-81B7-24B798DE8C59}" dt="2023-11-08T18:14:36.474" v="4663" actId="21"/>
          <ac:spMkLst>
            <pc:docMk/>
            <pc:sldMk cId="1034703350" sldId="1307"/>
            <ac:spMk id="6" creationId="{00000000-0000-0000-0000-000000000000}"/>
          </ac:spMkLst>
        </pc:spChg>
        <pc:spChg chg="mod">
          <ac:chgData name="Yun Xiao" userId="30e8949b79a00b87" providerId="LiveId" clId="{38A6C3C8-D029-41E0-81B7-24B798DE8C59}" dt="2023-11-08T17:59:14.352" v="4571" actId="1076"/>
          <ac:spMkLst>
            <pc:docMk/>
            <pc:sldMk cId="1034703350" sldId="1307"/>
            <ac:spMk id="8" creationId="{00000000-0000-0000-0000-000000000000}"/>
          </ac:spMkLst>
        </pc:spChg>
        <pc:spChg chg="mod">
          <ac:chgData name="Yun Xiao" userId="30e8949b79a00b87" providerId="LiveId" clId="{38A6C3C8-D029-41E0-81B7-24B798DE8C59}" dt="2023-11-08T18:14:54.800" v="4671" actId="1076"/>
          <ac:spMkLst>
            <pc:docMk/>
            <pc:sldMk cId="1034703350" sldId="1307"/>
            <ac:spMk id="11" creationId="{00000000-0000-0000-0000-000000000000}"/>
          </ac:spMkLst>
        </pc:spChg>
        <pc:spChg chg="mod">
          <ac:chgData name="Yun Xiao" userId="30e8949b79a00b87" providerId="LiveId" clId="{38A6C3C8-D029-41E0-81B7-24B798DE8C59}" dt="2023-11-08T18:00:29.478" v="4593" actId="1076"/>
          <ac:spMkLst>
            <pc:docMk/>
            <pc:sldMk cId="1034703350" sldId="1307"/>
            <ac:spMk id="16" creationId="{00000000-0000-0000-0000-000000000000}"/>
          </ac:spMkLst>
        </pc:spChg>
        <pc:spChg chg="add del mod">
          <ac:chgData name="Yun Xiao" userId="30e8949b79a00b87" providerId="LiveId" clId="{38A6C3C8-D029-41E0-81B7-24B798DE8C59}" dt="2023-11-10T05:17:48.977" v="5539" actId="478"/>
          <ac:spMkLst>
            <pc:docMk/>
            <pc:sldMk cId="1034703350" sldId="1307"/>
            <ac:spMk id="19" creationId="{8E135D96-5DAC-4B1A-8CF2-4384D46AAB65}"/>
          </ac:spMkLst>
        </pc:spChg>
        <pc:spChg chg="del mod">
          <ac:chgData name="Yun Xiao" userId="30e8949b79a00b87" providerId="LiveId" clId="{38A6C3C8-D029-41E0-81B7-24B798DE8C59}" dt="2023-11-08T18:14:36.474" v="4663" actId="21"/>
          <ac:spMkLst>
            <pc:docMk/>
            <pc:sldMk cId="1034703350" sldId="1307"/>
            <ac:spMk id="21" creationId="{00000000-0000-0000-0000-000000000000}"/>
          </ac:spMkLst>
        </pc:spChg>
        <pc:spChg chg="add del mod">
          <ac:chgData name="Yun Xiao" userId="30e8949b79a00b87" providerId="LiveId" clId="{38A6C3C8-D029-41E0-81B7-24B798DE8C59}" dt="2023-11-10T05:22:58.513" v="5595" actId="478"/>
          <ac:spMkLst>
            <pc:docMk/>
            <pc:sldMk cId="1034703350" sldId="1307"/>
            <ac:spMk id="21" creationId="{312FCED2-B1BD-463A-A647-56A1639898C8}"/>
          </ac:spMkLst>
        </pc:spChg>
        <pc:spChg chg="add del mod">
          <ac:chgData name="Yun Xiao" userId="30e8949b79a00b87" providerId="LiveId" clId="{38A6C3C8-D029-41E0-81B7-24B798DE8C59}" dt="2023-11-10T06:24:08.022" v="5727" actId="478"/>
          <ac:spMkLst>
            <pc:docMk/>
            <pc:sldMk cId="1034703350" sldId="1307"/>
            <ac:spMk id="22" creationId="{1BE7CA8A-33B8-4B8D-B902-61ABE75A4C1F}"/>
          </ac:spMkLst>
        </pc:spChg>
        <pc:spChg chg="mod">
          <ac:chgData name="Yun Xiao" userId="30e8949b79a00b87" providerId="LiveId" clId="{38A6C3C8-D029-41E0-81B7-24B798DE8C59}" dt="2023-11-10T06:25:04.525" v="5737" actId="1076"/>
          <ac:spMkLst>
            <pc:docMk/>
            <pc:sldMk cId="1034703350" sldId="1307"/>
            <ac:spMk id="26" creationId="{00000000-0000-0000-0000-000000000000}"/>
          </ac:spMkLst>
        </pc:spChg>
        <pc:spChg chg="mod">
          <ac:chgData name="Yun Xiao" userId="30e8949b79a00b87" providerId="LiveId" clId="{38A6C3C8-D029-41E0-81B7-24B798DE8C59}" dt="2023-11-08T17:34:44.317" v="4463" actId="113"/>
          <ac:spMkLst>
            <pc:docMk/>
            <pc:sldMk cId="1034703350" sldId="1307"/>
            <ac:spMk id="27" creationId="{00000000-0000-0000-0000-000000000000}"/>
          </ac:spMkLst>
        </pc:spChg>
        <pc:spChg chg="mod">
          <ac:chgData name="Yun Xiao" userId="30e8949b79a00b87" providerId="LiveId" clId="{38A6C3C8-D029-41E0-81B7-24B798DE8C59}" dt="2023-11-10T06:25:32.224" v="5750" actId="1076"/>
          <ac:spMkLst>
            <pc:docMk/>
            <pc:sldMk cId="1034703350" sldId="1307"/>
            <ac:spMk id="28" creationId="{0533AD5A-442F-4FB8-B125-3A994B6C5AAE}"/>
          </ac:spMkLst>
        </pc:spChg>
        <pc:spChg chg="mod">
          <ac:chgData name="Yun Xiao" userId="30e8949b79a00b87" providerId="LiveId" clId="{38A6C3C8-D029-41E0-81B7-24B798DE8C59}" dt="2023-11-10T06:26:03.457" v="5754" actId="1076"/>
          <ac:spMkLst>
            <pc:docMk/>
            <pc:sldMk cId="1034703350" sldId="1307"/>
            <ac:spMk id="29" creationId="{56073B59-DA98-4BAF-8283-9BBB44B703C9}"/>
          </ac:spMkLst>
        </pc:spChg>
        <pc:spChg chg="mod">
          <ac:chgData name="Yun Xiao" userId="30e8949b79a00b87" providerId="LiveId" clId="{38A6C3C8-D029-41E0-81B7-24B798DE8C59}" dt="2023-11-10T06:25:20.930" v="5748" actId="1036"/>
          <ac:spMkLst>
            <pc:docMk/>
            <pc:sldMk cId="1034703350" sldId="1307"/>
            <ac:spMk id="32" creationId="{1D94AE54-3F5E-4F9D-9540-80E4C365D94F}"/>
          </ac:spMkLst>
        </pc:spChg>
        <pc:spChg chg="add del">
          <ac:chgData name="Yun Xiao" userId="30e8949b79a00b87" providerId="LiveId" clId="{38A6C3C8-D029-41E0-81B7-24B798DE8C59}" dt="2023-11-10T05:24:26.708" v="5605" actId="22"/>
          <ac:spMkLst>
            <pc:docMk/>
            <pc:sldMk cId="1034703350" sldId="1307"/>
            <ac:spMk id="35" creationId="{4EF68DC9-B471-439D-B6D6-F72239B7F2A6}"/>
          </ac:spMkLst>
        </pc:spChg>
        <pc:spChg chg="mod">
          <ac:chgData name="Yun Xiao" userId="30e8949b79a00b87" providerId="LiveId" clId="{38A6C3C8-D029-41E0-81B7-24B798DE8C59}" dt="2023-11-10T06:23:02.885" v="5725" actId="14100"/>
          <ac:spMkLst>
            <pc:docMk/>
            <pc:sldMk cId="1034703350" sldId="1307"/>
            <ac:spMk id="40" creationId="{8EC61FE8-6F40-42CB-A25B-4C482E35993E}"/>
          </ac:spMkLst>
        </pc:spChg>
        <pc:spChg chg="add del mod">
          <ac:chgData name="Yun Xiao" userId="30e8949b79a00b87" providerId="LiveId" clId="{38A6C3C8-D029-41E0-81B7-24B798DE8C59}" dt="2023-11-08T17:34:47.950" v="4465" actId="478"/>
          <ac:spMkLst>
            <pc:docMk/>
            <pc:sldMk cId="1034703350" sldId="1307"/>
            <ac:spMk id="41" creationId="{22633293-E533-4665-A357-8FCA782F24EB}"/>
          </ac:spMkLst>
        </pc:spChg>
        <pc:spChg chg="mod">
          <ac:chgData name="Yun Xiao" userId="30e8949b79a00b87" providerId="LiveId" clId="{38A6C3C8-D029-41E0-81B7-24B798DE8C59}" dt="2023-11-08T18:15:00.894" v="4673" actId="1076"/>
          <ac:spMkLst>
            <pc:docMk/>
            <pc:sldMk cId="1034703350" sldId="1307"/>
            <ac:spMk id="44" creationId="{C3439149-1D4D-4526-A60B-F7381774598C}"/>
          </ac:spMkLst>
        </pc:spChg>
        <pc:spChg chg="add del">
          <ac:chgData name="Yun Xiao" userId="30e8949b79a00b87" providerId="LiveId" clId="{38A6C3C8-D029-41E0-81B7-24B798DE8C59}" dt="2023-11-08T18:11:37.816" v="4654" actId="22"/>
          <ac:spMkLst>
            <pc:docMk/>
            <pc:sldMk cId="1034703350" sldId="1307"/>
            <ac:spMk id="48" creationId="{32B9F6EC-E0ED-466A-B898-B0615688BEC9}"/>
          </ac:spMkLst>
        </pc:spChg>
        <pc:spChg chg="add mod">
          <ac:chgData name="Yun Xiao" userId="30e8949b79a00b87" providerId="LiveId" clId="{38A6C3C8-D029-41E0-81B7-24B798DE8C59}" dt="2023-11-08T18:19:32.163" v="4692" actId="1076"/>
          <ac:spMkLst>
            <pc:docMk/>
            <pc:sldMk cId="1034703350" sldId="1307"/>
            <ac:spMk id="50" creationId="{1CF38495-0FB9-4B56-A47C-75803F6DF4DF}"/>
          </ac:spMkLst>
        </pc:spChg>
        <pc:grpChg chg="del mod">
          <ac:chgData name="Yun Xiao" userId="30e8949b79a00b87" providerId="LiveId" clId="{38A6C3C8-D029-41E0-81B7-24B798DE8C59}" dt="2023-11-08T17:59:29.327" v="4573" actId="21"/>
          <ac:grpSpMkLst>
            <pc:docMk/>
            <pc:sldMk cId="1034703350" sldId="1307"/>
            <ac:grpSpMk id="7" creationId="{00000000-0000-0000-0000-000000000000}"/>
          </ac:grpSpMkLst>
        </pc:grpChg>
        <pc:grpChg chg="del mod">
          <ac:chgData name="Yun Xiao" userId="30e8949b79a00b87" providerId="LiveId" clId="{38A6C3C8-D029-41E0-81B7-24B798DE8C59}" dt="2023-11-08T18:14:36.474" v="4663" actId="21"/>
          <ac:grpSpMkLst>
            <pc:docMk/>
            <pc:sldMk cId="1034703350" sldId="1307"/>
            <ac:grpSpMk id="12" creationId="{00000000-0000-0000-0000-000000000000}"/>
          </ac:grpSpMkLst>
        </pc:grpChg>
        <pc:grpChg chg="del mod">
          <ac:chgData name="Yun Xiao" userId="30e8949b79a00b87" providerId="LiveId" clId="{38A6C3C8-D029-41E0-81B7-24B798DE8C59}" dt="2023-11-08T18:08:35.843" v="4643" actId="478"/>
          <ac:grpSpMkLst>
            <pc:docMk/>
            <pc:sldMk cId="1034703350" sldId="1307"/>
            <ac:grpSpMk id="18" creationId="{00000000-0000-0000-0000-000000000000}"/>
          </ac:grpSpMkLst>
        </pc:grpChg>
        <pc:grpChg chg="del mod">
          <ac:chgData name="Yun Xiao" userId="30e8949b79a00b87" providerId="LiveId" clId="{38A6C3C8-D029-41E0-81B7-24B798DE8C59}" dt="2023-11-08T18:14:36.474" v="4663" actId="21"/>
          <ac:grpSpMkLst>
            <pc:docMk/>
            <pc:sldMk cId="1034703350" sldId="1307"/>
            <ac:grpSpMk id="29" creationId="{00000000-0000-0000-0000-000000000000}"/>
          </ac:grpSpMkLst>
        </pc:grpChg>
        <pc:grpChg chg="mod">
          <ac:chgData name="Yun Xiao" userId="30e8949b79a00b87" providerId="LiveId" clId="{38A6C3C8-D029-41E0-81B7-24B798DE8C59}" dt="2023-11-10T06:25:20.930" v="5748" actId="1036"/>
          <ac:grpSpMkLst>
            <pc:docMk/>
            <pc:sldMk cId="1034703350" sldId="1307"/>
            <ac:grpSpMk id="31" creationId="{593469E8-2C8B-4441-8782-468158F078F8}"/>
          </ac:grpSpMkLst>
        </pc:grpChg>
        <pc:grpChg chg="add mod">
          <ac:chgData name="Yun Xiao" userId="30e8949b79a00b87" providerId="LiveId" clId="{38A6C3C8-D029-41E0-81B7-24B798DE8C59}" dt="2023-11-08T18:15:00.894" v="4673" actId="1076"/>
          <ac:grpSpMkLst>
            <pc:docMk/>
            <pc:sldMk cId="1034703350" sldId="1307"/>
            <ac:grpSpMk id="43" creationId="{4B62BBD7-2E71-4BB9-BEF6-E3245C8A3AE1}"/>
          </ac:grpSpMkLst>
        </pc:grpChg>
        <pc:graphicFrameChg chg="add mod">
          <ac:chgData name="Yun Xiao" userId="30e8949b79a00b87" providerId="LiveId" clId="{38A6C3C8-D029-41E0-81B7-24B798DE8C59}" dt="2023-11-08T17:56:20.193" v="4559"/>
          <ac:graphicFrameMkLst>
            <pc:docMk/>
            <pc:sldMk cId="1034703350" sldId="1307"/>
            <ac:graphicFrameMk id="2" creationId="{8EC61FE8-6F40-42CB-A25B-4C482E35993E}"/>
          </ac:graphicFrameMkLst>
        </pc:graphicFrameChg>
        <pc:graphicFrameChg chg="mod">
          <ac:chgData name="Yun Xiao" userId="30e8949b79a00b87" providerId="LiveId" clId="{38A6C3C8-D029-41E0-81B7-24B798DE8C59}" dt="2023-11-08T17:59:14.352" v="4571" actId="1076"/>
          <ac:graphicFrameMkLst>
            <pc:docMk/>
            <pc:sldMk cId="1034703350" sldId="1307"/>
            <ac:graphicFrameMk id="9" creationId="{00000000-0000-0000-0000-000000000000}"/>
          </ac:graphicFrameMkLst>
        </pc:graphicFrameChg>
        <pc:graphicFrameChg chg="mod">
          <ac:chgData name="Yun Xiao" userId="30e8949b79a00b87" providerId="LiveId" clId="{38A6C3C8-D029-41E0-81B7-24B798DE8C59}" dt="2023-11-08T17:59:14.352" v="4571" actId="1076"/>
          <ac:graphicFrameMkLst>
            <pc:docMk/>
            <pc:sldMk cId="1034703350" sldId="1307"/>
            <ac:graphicFrameMk id="10" creationId="{00000000-0000-0000-0000-000000000000}"/>
          </ac:graphicFrameMkLst>
        </pc:graphicFrameChg>
        <pc:graphicFrameChg chg="mod">
          <ac:chgData name="Yun Xiao" userId="30e8949b79a00b87" providerId="LiveId" clId="{38A6C3C8-D029-41E0-81B7-24B798DE8C59}" dt="2023-11-08T18:00:29.478" v="4593" actId="1076"/>
          <ac:graphicFrameMkLst>
            <pc:docMk/>
            <pc:sldMk cId="1034703350" sldId="1307"/>
            <ac:graphicFrameMk id="14" creationId="{00000000-0000-0000-0000-000000000000}"/>
          </ac:graphicFrameMkLst>
        </pc:graphicFrameChg>
        <pc:graphicFrameChg chg="add del mod">
          <ac:chgData name="Yun Xiao" userId="30e8949b79a00b87" providerId="LiveId" clId="{38A6C3C8-D029-41E0-81B7-24B798DE8C59}" dt="2023-11-10T06:25:42.141" v="5753" actId="1076"/>
          <ac:graphicFrameMkLst>
            <pc:docMk/>
            <pc:sldMk cId="1034703350" sldId="1307"/>
            <ac:graphicFrameMk id="17" creationId="{00000000-0000-0000-0000-000000000000}"/>
          </ac:graphicFrameMkLst>
        </pc:graphicFrameChg>
        <pc:graphicFrameChg chg="mod topLvl">
          <ac:chgData name="Yun Xiao" userId="30e8949b79a00b87" providerId="LiveId" clId="{38A6C3C8-D029-41E0-81B7-24B798DE8C59}" dt="2023-11-08T18:18:09.170" v="4686"/>
          <ac:graphicFrameMkLst>
            <pc:docMk/>
            <pc:sldMk cId="1034703350" sldId="1307"/>
            <ac:graphicFrameMk id="19" creationId="{00000000-0000-0000-0000-000000000000}"/>
          </ac:graphicFrameMkLst>
        </pc:graphicFrameChg>
        <pc:graphicFrameChg chg="del mod topLvl">
          <ac:chgData name="Yun Xiao" userId="30e8949b79a00b87" providerId="LiveId" clId="{38A6C3C8-D029-41E0-81B7-24B798DE8C59}" dt="2023-11-08T18:08:35.843" v="4643" actId="478"/>
          <ac:graphicFrameMkLst>
            <pc:docMk/>
            <pc:sldMk cId="1034703350" sldId="1307"/>
            <ac:graphicFrameMk id="20" creationId="{00000000-0000-0000-0000-000000000000}"/>
          </ac:graphicFrameMkLst>
        </pc:graphicFrameChg>
        <pc:graphicFrameChg chg="del mod">
          <ac:chgData name="Yun Xiao" userId="30e8949b79a00b87" providerId="LiveId" clId="{38A6C3C8-D029-41E0-81B7-24B798DE8C59}" dt="2023-11-08T17:33:33.537" v="4437" actId="478"/>
          <ac:graphicFrameMkLst>
            <pc:docMk/>
            <pc:sldMk cId="1034703350" sldId="1307"/>
            <ac:graphicFrameMk id="22" creationId="{00000000-0000-0000-0000-000000000000}"/>
          </ac:graphicFrameMkLst>
        </pc:graphicFrameChg>
        <pc:graphicFrameChg chg="mod">
          <ac:chgData name="Yun Xiao" userId="30e8949b79a00b87" providerId="LiveId" clId="{38A6C3C8-D029-41E0-81B7-24B798DE8C59}" dt="2023-11-10T06:25:20.930" v="5748" actId="1036"/>
          <ac:graphicFrameMkLst>
            <pc:docMk/>
            <pc:sldMk cId="1034703350" sldId="1307"/>
            <ac:graphicFrameMk id="30" creationId="{0698B49C-4D75-44B1-B1E0-F8940699DF39}"/>
          </ac:graphicFrameMkLst>
        </pc:graphicFrameChg>
        <pc:graphicFrameChg chg="mod">
          <ac:chgData name="Yun Xiao" userId="30e8949b79a00b87" providerId="LiveId" clId="{38A6C3C8-D029-41E0-81B7-24B798DE8C59}" dt="2023-11-10T06:25:20.930" v="5748" actId="1036"/>
          <ac:graphicFrameMkLst>
            <pc:docMk/>
            <pc:sldMk cId="1034703350" sldId="1307"/>
            <ac:graphicFrameMk id="33" creationId="{A812B310-33BC-421C-9A9D-392E4E292C77}"/>
          </ac:graphicFrameMkLst>
        </pc:graphicFrameChg>
        <pc:graphicFrameChg chg="mod">
          <ac:chgData name="Yun Xiao" userId="30e8949b79a00b87" providerId="LiveId" clId="{38A6C3C8-D029-41E0-81B7-24B798DE8C59}" dt="2023-11-10T06:25:20.930" v="5748" actId="1036"/>
          <ac:graphicFrameMkLst>
            <pc:docMk/>
            <pc:sldMk cId="1034703350" sldId="1307"/>
            <ac:graphicFrameMk id="34" creationId="{12BE6C47-7224-43B5-B28A-F99A04900EC9}"/>
          </ac:graphicFrameMkLst>
        </pc:graphicFrameChg>
        <pc:graphicFrameChg chg="add del mod">
          <ac:chgData name="Yun Xiao" userId="30e8949b79a00b87" providerId="LiveId" clId="{38A6C3C8-D029-41E0-81B7-24B798DE8C59}" dt="2023-11-08T17:47:17.190" v="4474" actId="478"/>
          <ac:graphicFrameMkLst>
            <pc:docMk/>
            <pc:sldMk cId="1034703350" sldId="1307"/>
            <ac:graphicFrameMk id="39" creationId="{498F2512-EC8A-4C56-A530-A35E9BD2ED6C}"/>
          </ac:graphicFrameMkLst>
        </pc:graphicFrameChg>
        <pc:graphicFrameChg chg="add mod">
          <ac:chgData name="Yun Xiao" userId="30e8949b79a00b87" providerId="LiveId" clId="{38A6C3C8-D029-41E0-81B7-24B798DE8C59}" dt="2023-11-10T06:27:42.666" v="5760" actId="1076"/>
          <ac:graphicFrameMkLst>
            <pc:docMk/>
            <pc:sldMk cId="1034703350" sldId="1307"/>
            <ac:graphicFrameMk id="42" creationId="{FB5BB5A4-2EBF-49BF-AFE0-DC5B800BA03E}"/>
          </ac:graphicFrameMkLst>
        </pc:graphicFrameChg>
        <pc:graphicFrameChg chg="mod">
          <ac:chgData name="Yun Xiao" userId="30e8949b79a00b87" providerId="LiveId" clId="{38A6C3C8-D029-41E0-81B7-24B798DE8C59}" dt="2023-11-08T18:15:00.894" v="4673" actId="1076"/>
          <ac:graphicFrameMkLst>
            <pc:docMk/>
            <pc:sldMk cId="1034703350" sldId="1307"/>
            <ac:graphicFrameMk id="45" creationId="{8CBE120C-C5A3-42CD-A4C9-75A4FFBFC8BD}"/>
          </ac:graphicFrameMkLst>
        </pc:graphicFrameChg>
        <pc:graphicFrameChg chg="mod">
          <ac:chgData name="Yun Xiao" userId="30e8949b79a00b87" providerId="LiveId" clId="{38A6C3C8-D029-41E0-81B7-24B798DE8C59}" dt="2023-11-08T18:15:00.894" v="4673" actId="1076"/>
          <ac:graphicFrameMkLst>
            <pc:docMk/>
            <pc:sldMk cId="1034703350" sldId="1307"/>
            <ac:graphicFrameMk id="46" creationId="{77E6951C-4FCE-4153-9250-598FE62617CA}"/>
          </ac:graphicFrameMkLst>
        </pc:graphicFrameChg>
        <pc:graphicFrameChg chg="add del mod">
          <ac:chgData name="Yun Xiao" userId="30e8949b79a00b87" providerId="LiveId" clId="{38A6C3C8-D029-41E0-81B7-24B798DE8C59}" dt="2023-11-08T18:04:59.956" v="4623"/>
          <ac:graphicFrameMkLst>
            <pc:docMk/>
            <pc:sldMk cId="1034703350" sldId="1307"/>
            <ac:graphicFrameMk id="47" creationId="{35164AAE-3277-494C-98ED-27B17A011ECD}"/>
          </ac:graphicFrameMkLst>
        </pc:graphicFrameChg>
        <pc:graphicFrameChg chg="add mod">
          <ac:chgData name="Yun Xiao" userId="30e8949b79a00b87" providerId="LiveId" clId="{38A6C3C8-D029-41E0-81B7-24B798DE8C59}" dt="2023-11-08T18:19:04.172" v="4688"/>
          <ac:graphicFrameMkLst>
            <pc:docMk/>
            <pc:sldMk cId="1034703350" sldId="1307"/>
            <ac:graphicFrameMk id="49" creationId="{9CB9CF5D-BF46-43B8-8452-94FDC360EA7D}"/>
          </ac:graphicFrameMkLst>
        </pc:graphicFrameChg>
        <pc:graphicFrameChg chg="add mod">
          <ac:chgData name="Yun Xiao" userId="30e8949b79a00b87" providerId="LiveId" clId="{38A6C3C8-D029-41E0-81B7-24B798DE8C59}" dt="2023-11-08T18:19:16.065" v="4690"/>
          <ac:graphicFrameMkLst>
            <pc:docMk/>
            <pc:sldMk cId="1034703350" sldId="1307"/>
            <ac:graphicFrameMk id="51" creationId="{3F55539C-A777-47B3-9902-B054A99CDF8E}"/>
          </ac:graphicFrameMkLst>
        </pc:graphicFrameChg>
        <pc:picChg chg="del mod">
          <ac:chgData name="Yun Xiao" userId="30e8949b79a00b87" providerId="LiveId" clId="{38A6C3C8-D029-41E0-81B7-24B798DE8C59}" dt="2023-11-08T17:35:22.260" v="4472" actId="478"/>
          <ac:picMkLst>
            <pc:docMk/>
            <pc:sldMk cId="1034703350" sldId="1307"/>
            <ac:picMk id="28" creationId="{00000000-0000-0000-0000-000000000000}"/>
          </ac:picMkLst>
        </pc:picChg>
      </pc:sldChg>
      <pc:sldChg chg="addSp delSp modSp mod delAnim modAnim">
        <pc:chgData name="Yun Xiao" userId="30e8949b79a00b87" providerId="LiveId" clId="{38A6C3C8-D029-41E0-81B7-24B798DE8C59}" dt="2023-11-10T06:56:08.554" v="5777"/>
        <pc:sldMkLst>
          <pc:docMk/>
          <pc:sldMk cId="3761256968" sldId="1308"/>
        </pc:sldMkLst>
        <pc:spChg chg="mod">
          <ac:chgData name="Yun Xiao" userId="30e8949b79a00b87" providerId="LiveId" clId="{38A6C3C8-D029-41E0-81B7-24B798DE8C59}" dt="2023-11-08T18:28:19.142" v="4756" actId="1076"/>
          <ac:spMkLst>
            <pc:docMk/>
            <pc:sldMk cId="3761256968" sldId="1308"/>
            <ac:spMk id="12" creationId="{00000000-0000-0000-0000-000000000000}"/>
          </ac:spMkLst>
        </pc:spChg>
        <pc:spChg chg="mod">
          <ac:chgData name="Yun Xiao" userId="30e8949b79a00b87" providerId="LiveId" clId="{38A6C3C8-D029-41E0-81B7-24B798DE8C59}" dt="2023-11-10T06:22:13.866" v="5720" actId="14100"/>
          <ac:spMkLst>
            <pc:docMk/>
            <pc:sldMk cId="3761256968" sldId="1308"/>
            <ac:spMk id="19" creationId="{00000000-0000-0000-0000-000000000000}"/>
          </ac:spMkLst>
        </pc:spChg>
        <pc:spChg chg="mod topLvl">
          <ac:chgData name="Yun Xiao" userId="30e8949b79a00b87" providerId="LiveId" clId="{38A6C3C8-D029-41E0-81B7-24B798DE8C59}" dt="2023-11-08T18:32:06.950" v="4784" actId="478"/>
          <ac:spMkLst>
            <pc:docMk/>
            <pc:sldMk cId="3761256968" sldId="1308"/>
            <ac:spMk id="21" creationId="{00000000-0000-0000-0000-000000000000}"/>
          </ac:spMkLst>
        </pc:spChg>
        <pc:spChg chg="mod">
          <ac:chgData name="Yun Xiao" userId="30e8949b79a00b87" providerId="LiveId" clId="{38A6C3C8-D029-41E0-81B7-24B798DE8C59}" dt="2023-11-10T05:41:53.330" v="5699"/>
          <ac:spMkLst>
            <pc:docMk/>
            <pc:sldMk cId="3761256968" sldId="1308"/>
            <ac:spMk id="24" creationId="{00000000-0000-0000-0000-000000000000}"/>
          </ac:spMkLst>
        </pc:spChg>
        <pc:spChg chg="mod">
          <ac:chgData name="Yun Xiao" userId="30e8949b79a00b87" providerId="LiveId" clId="{38A6C3C8-D029-41E0-81B7-24B798DE8C59}" dt="2023-11-08T18:28:52.034" v="4758" actId="1076"/>
          <ac:spMkLst>
            <pc:docMk/>
            <pc:sldMk cId="3761256968" sldId="1308"/>
            <ac:spMk id="27" creationId="{00000000-0000-0000-0000-000000000000}"/>
          </ac:spMkLst>
        </pc:spChg>
        <pc:spChg chg="mod">
          <ac:chgData name="Yun Xiao" userId="30e8949b79a00b87" providerId="LiveId" clId="{38A6C3C8-D029-41E0-81B7-24B798DE8C59}" dt="2023-11-08T19:06:34.154" v="4822" actId="1076"/>
          <ac:spMkLst>
            <pc:docMk/>
            <pc:sldMk cId="3761256968" sldId="1308"/>
            <ac:spMk id="29" creationId="{00000000-0000-0000-0000-000000000000}"/>
          </ac:spMkLst>
        </pc:spChg>
        <pc:spChg chg="mod">
          <ac:chgData name="Yun Xiao" userId="30e8949b79a00b87" providerId="LiveId" clId="{38A6C3C8-D029-41E0-81B7-24B798DE8C59}" dt="2023-11-08T18:28:13.782" v="4754" actId="1076"/>
          <ac:spMkLst>
            <pc:docMk/>
            <pc:sldMk cId="3761256968" sldId="1308"/>
            <ac:spMk id="31" creationId="{00000000-0000-0000-0000-000000000000}"/>
          </ac:spMkLst>
        </pc:spChg>
        <pc:spChg chg="add mod">
          <ac:chgData name="Yun Xiao" userId="30e8949b79a00b87" providerId="LiveId" clId="{38A6C3C8-D029-41E0-81B7-24B798DE8C59}" dt="2023-11-10T06:22:08.034" v="5718" actId="1076"/>
          <ac:spMkLst>
            <pc:docMk/>
            <pc:sldMk cId="3761256968" sldId="1308"/>
            <ac:spMk id="34" creationId="{ABD1268A-261A-4FA9-A850-0A311C3EF6D6}"/>
          </ac:spMkLst>
        </pc:spChg>
        <pc:spChg chg="mod topLvl">
          <ac:chgData name="Yun Xiao" userId="30e8949b79a00b87" providerId="LiveId" clId="{38A6C3C8-D029-41E0-81B7-24B798DE8C59}" dt="2023-11-08T18:28:05.040" v="4751" actId="165"/>
          <ac:spMkLst>
            <pc:docMk/>
            <pc:sldMk cId="3761256968" sldId="1308"/>
            <ac:spMk id="39" creationId="{3AD69889-F5E4-4EBB-B1B8-1DF0516BBDF9}"/>
          </ac:spMkLst>
        </pc:spChg>
        <pc:spChg chg="add mod">
          <ac:chgData name="Yun Xiao" userId="30e8949b79a00b87" providerId="LiveId" clId="{38A6C3C8-D029-41E0-81B7-24B798DE8C59}" dt="2023-11-08T18:28:07.427" v="4752" actId="1076"/>
          <ac:spMkLst>
            <pc:docMk/>
            <pc:sldMk cId="3761256968" sldId="1308"/>
            <ac:spMk id="41" creationId="{7A46BDA9-DACF-4208-8831-BBE7DEFE37B0}"/>
          </ac:spMkLst>
        </pc:spChg>
        <pc:grpChg chg="del">
          <ac:chgData name="Yun Xiao" userId="30e8949b79a00b87" providerId="LiveId" clId="{38A6C3C8-D029-41E0-81B7-24B798DE8C59}" dt="2023-11-08T18:24:51.633" v="4728" actId="478"/>
          <ac:grpSpMkLst>
            <pc:docMk/>
            <pc:sldMk cId="3761256968" sldId="1308"/>
            <ac:grpSpMk id="2" creationId="{00000000-0000-0000-0000-000000000000}"/>
          </ac:grpSpMkLst>
        </pc:grpChg>
        <pc:grpChg chg="mod">
          <ac:chgData name="Yun Xiao" userId="30e8949b79a00b87" providerId="LiveId" clId="{38A6C3C8-D029-41E0-81B7-24B798DE8C59}" dt="2023-11-10T06:22:13.866" v="5720" actId="14100"/>
          <ac:grpSpMkLst>
            <pc:docMk/>
            <pc:sldMk cId="3761256968" sldId="1308"/>
            <ac:grpSpMk id="13" creationId="{00000000-0000-0000-0000-000000000000}"/>
          </ac:grpSpMkLst>
        </pc:grpChg>
        <pc:grpChg chg="mod">
          <ac:chgData name="Yun Xiao" userId="30e8949b79a00b87" providerId="LiveId" clId="{38A6C3C8-D029-41E0-81B7-24B798DE8C59}" dt="2023-11-10T06:22:13.866" v="5720" actId="14100"/>
          <ac:grpSpMkLst>
            <pc:docMk/>
            <pc:sldMk cId="3761256968" sldId="1308"/>
            <ac:grpSpMk id="14" creationId="{00000000-0000-0000-0000-000000000000}"/>
          </ac:grpSpMkLst>
        </pc:grpChg>
        <pc:grpChg chg="del mod">
          <ac:chgData name="Yun Xiao" userId="30e8949b79a00b87" providerId="LiveId" clId="{38A6C3C8-D029-41E0-81B7-24B798DE8C59}" dt="2023-11-08T18:32:06.950" v="4784" actId="478"/>
          <ac:grpSpMkLst>
            <pc:docMk/>
            <pc:sldMk cId="3761256968" sldId="1308"/>
            <ac:grpSpMk id="20" creationId="{00000000-0000-0000-0000-000000000000}"/>
          </ac:grpSpMkLst>
        </pc:grpChg>
        <pc:grpChg chg="mod">
          <ac:chgData name="Yun Xiao" userId="30e8949b79a00b87" providerId="LiveId" clId="{38A6C3C8-D029-41E0-81B7-24B798DE8C59}" dt="2023-11-10T05:41:53.330" v="5699"/>
          <ac:grpSpMkLst>
            <pc:docMk/>
            <pc:sldMk cId="3761256968" sldId="1308"/>
            <ac:grpSpMk id="23" creationId="{00000000-0000-0000-0000-000000000000}"/>
          </ac:grpSpMkLst>
        </pc:grpChg>
        <pc:grpChg chg="mod">
          <ac:chgData name="Yun Xiao" userId="30e8949b79a00b87" providerId="LiveId" clId="{38A6C3C8-D029-41E0-81B7-24B798DE8C59}" dt="2023-11-08T18:28:52.034" v="4758" actId="1076"/>
          <ac:grpSpMkLst>
            <pc:docMk/>
            <pc:sldMk cId="3761256968" sldId="1308"/>
            <ac:grpSpMk id="26" creationId="{00000000-0000-0000-0000-000000000000}"/>
          </ac:grpSpMkLst>
        </pc:grpChg>
        <pc:grpChg chg="add del mod">
          <ac:chgData name="Yun Xiao" userId="30e8949b79a00b87" providerId="LiveId" clId="{38A6C3C8-D029-41E0-81B7-24B798DE8C59}" dt="2023-11-08T18:28:05.040" v="4751" actId="165"/>
          <ac:grpSpMkLst>
            <pc:docMk/>
            <pc:sldMk cId="3761256968" sldId="1308"/>
            <ac:grpSpMk id="38" creationId="{1ABF484D-B31C-4BDD-83E9-401E177264EA}"/>
          </ac:grpSpMkLst>
        </pc:grpChg>
        <pc:graphicFrameChg chg="mod">
          <ac:chgData name="Yun Xiao" userId="30e8949b79a00b87" providerId="LiveId" clId="{38A6C3C8-D029-41E0-81B7-24B798DE8C59}" dt="2023-11-10T06:22:15.885" v="5721" actId="1076"/>
          <ac:graphicFrameMkLst>
            <pc:docMk/>
            <pc:sldMk cId="3761256968" sldId="1308"/>
            <ac:graphicFrameMk id="2" creationId="{00000000-0000-0000-0000-000000000000}"/>
          </ac:graphicFrameMkLst>
        </pc:graphicFrameChg>
        <pc:graphicFrameChg chg="mod">
          <ac:chgData name="Yun Xiao" userId="30e8949b79a00b87" providerId="LiveId" clId="{38A6C3C8-D029-41E0-81B7-24B798DE8C59}" dt="2023-11-10T06:22:13.866" v="5720" actId="14100"/>
          <ac:graphicFrameMkLst>
            <pc:docMk/>
            <pc:sldMk cId="3761256968" sldId="1308"/>
            <ac:graphicFrameMk id="4" creationId="{00000000-0000-0000-0000-000000000000}"/>
          </ac:graphicFrameMkLst>
        </pc:graphicFrameChg>
        <pc:graphicFrameChg chg="mod">
          <ac:chgData name="Yun Xiao" userId="30e8949b79a00b87" providerId="LiveId" clId="{38A6C3C8-D029-41E0-81B7-24B798DE8C59}" dt="2023-11-10T05:41:53.330" v="5699"/>
          <ac:graphicFrameMkLst>
            <pc:docMk/>
            <pc:sldMk cId="3761256968" sldId="1308"/>
            <ac:graphicFrameMk id="6" creationId="{00000000-0000-0000-0000-000000000000}"/>
          </ac:graphicFrameMkLst>
        </pc:graphicFrameChg>
        <pc:graphicFrameChg chg="add mod">
          <ac:chgData name="Yun Xiao" userId="30e8949b79a00b87" providerId="LiveId" clId="{38A6C3C8-D029-41E0-81B7-24B798DE8C59}" dt="2023-11-08T18:33:07.372" v="4794" actId="1076"/>
          <ac:graphicFrameMkLst>
            <pc:docMk/>
            <pc:sldMk cId="3761256968" sldId="1308"/>
            <ac:graphicFrameMk id="8" creationId="{EC9BC4D9-A0DE-47B2-A4B7-9EFF25403610}"/>
          </ac:graphicFrameMkLst>
        </pc:graphicFrameChg>
        <pc:graphicFrameChg chg="del mod">
          <ac:chgData name="Yun Xiao" userId="30e8949b79a00b87" providerId="LiveId" clId="{38A6C3C8-D029-41E0-81B7-24B798DE8C59}" dt="2023-11-08T18:25:19.266" v="4734" actId="478"/>
          <ac:graphicFrameMkLst>
            <pc:docMk/>
            <pc:sldMk cId="3761256968" sldId="1308"/>
            <ac:graphicFrameMk id="11" creationId="{00000000-0000-0000-0000-000000000000}"/>
          </ac:graphicFrameMkLst>
        </pc:graphicFrameChg>
        <pc:graphicFrameChg chg="del mod topLvl">
          <ac:chgData name="Yun Xiao" userId="30e8949b79a00b87" providerId="LiveId" clId="{38A6C3C8-D029-41E0-81B7-24B798DE8C59}" dt="2023-11-08T18:32:06.950" v="4784" actId="478"/>
          <ac:graphicFrameMkLst>
            <pc:docMk/>
            <pc:sldMk cId="3761256968" sldId="1308"/>
            <ac:graphicFrameMk id="22" creationId="{00000000-0000-0000-0000-000000000000}"/>
          </ac:graphicFrameMkLst>
        </pc:graphicFrameChg>
        <pc:graphicFrameChg chg="mod">
          <ac:chgData name="Yun Xiao" userId="30e8949b79a00b87" providerId="LiveId" clId="{38A6C3C8-D029-41E0-81B7-24B798DE8C59}" dt="2023-11-08T18:28:52.034" v="4758" actId="1076"/>
          <ac:graphicFrameMkLst>
            <pc:docMk/>
            <pc:sldMk cId="3761256968" sldId="1308"/>
            <ac:graphicFrameMk id="28" creationId="{00000000-0000-0000-0000-000000000000}"/>
          </ac:graphicFrameMkLst>
        </pc:graphicFrameChg>
        <pc:graphicFrameChg chg="add mod">
          <ac:chgData name="Yun Xiao" userId="30e8949b79a00b87" providerId="LiveId" clId="{38A6C3C8-D029-41E0-81B7-24B798DE8C59}" dt="2023-11-10T05:44:35.536" v="5711"/>
          <ac:graphicFrameMkLst>
            <pc:docMk/>
            <pc:sldMk cId="3761256968" sldId="1308"/>
            <ac:graphicFrameMk id="37" creationId="{2E8FCB08-C14E-41AC-9F94-691B2B2A1DDD}"/>
          </ac:graphicFrameMkLst>
        </pc:graphicFrameChg>
        <pc:graphicFrameChg chg="mod topLvl">
          <ac:chgData name="Yun Xiao" userId="30e8949b79a00b87" providerId="LiveId" clId="{38A6C3C8-D029-41E0-81B7-24B798DE8C59}" dt="2023-11-08T18:28:10.204" v="4753" actId="1076"/>
          <ac:graphicFrameMkLst>
            <pc:docMk/>
            <pc:sldMk cId="3761256968" sldId="1308"/>
            <ac:graphicFrameMk id="40" creationId="{AE717170-6923-412E-8A47-47CAB2F6C7D8}"/>
          </ac:graphicFrameMkLst>
        </pc:graphicFrameChg>
      </pc:sldChg>
      <pc:sldChg chg="addSp delSp modSp mod delAnim modAnim">
        <pc:chgData name="Yun Xiao" userId="30e8949b79a00b87" providerId="LiveId" clId="{38A6C3C8-D029-41E0-81B7-24B798DE8C59}" dt="2023-11-10T07:06:22.794" v="6074"/>
        <pc:sldMkLst>
          <pc:docMk/>
          <pc:sldMk cId="3325904668" sldId="1313"/>
        </pc:sldMkLst>
        <pc:spChg chg="del mod topLvl">
          <ac:chgData name="Yun Xiao" userId="30e8949b79a00b87" providerId="LiveId" clId="{38A6C3C8-D029-41E0-81B7-24B798DE8C59}" dt="2023-11-10T07:06:11.131" v="6071" actId="478"/>
          <ac:spMkLst>
            <pc:docMk/>
            <pc:sldMk cId="3325904668" sldId="1313"/>
            <ac:spMk id="16" creationId="{4BF0D73E-3B57-41A6-9A86-F26E6A757146}"/>
          </ac:spMkLst>
        </pc:spChg>
        <pc:spChg chg="mod topLvl">
          <ac:chgData name="Yun Xiao" userId="30e8949b79a00b87" providerId="LiveId" clId="{38A6C3C8-D029-41E0-81B7-24B798DE8C59}" dt="2023-11-10T07:06:19.127" v="6073" actId="1076"/>
          <ac:spMkLst>
            <pc:docMk/>
            <pc:sldMk cId="3325904668" sldId="1313"/>
            <ac:spMk id="17" creationId="{FB328507-9FB2-4482-9029-01709B1D5603}"/>
          </ac:spMkLst>
        </pc:spChg>
        <pc:spChg chg="del mod topLvl">
          <ac:chgData name="Yun Xiao" userId="30e8949b79a00b87" providerId="LiveId" clId="{38A6C3C8-D029-41E0-81B7-24B798DE8C59}" dt="2023-11-10T07:05:53.611" v="6066" actId="478"/>
          <ac:spMkLst>
            <pc:docMk/>
            <pc:sldMk cId="3325904668" sldId="1313"/>
            <ac:spMk id="18" creationId="{20B4B333-6BC8-4D7A-8515-CB3C9EAFD8B0}"/>
          </ac:spMkLst>
        </pc:spChg>
        <pc:spChg chg="mod topLvl">
          <ac:chgData name="Yun Xiao" userId="30e8949b79a00b87" providerId="LiveId" clId="{38A6C3C8-D029-41E0-81B7-24B798DE8C59}" dt="2023-11-10T07:06:19.127" v="6073" actId="1076"/>
          <ac:spMkLst>
            <pc:docMk/>
            <pc:sldMk cId="3325904668" sldId="1313"/>
            <ac:spMk id="19" creationId="{172ABF58-4CB4-4411-8B73-8F5D84077F1A}"/>
          </ac:spMkLst>
        </pc:spChg>
        <pc:spChg chg="mod topLvl">
          <ac:chgData name="Yun Xiao" userId="30e8949b79a00b87" providerId="LiveId" clId="{38A6C3C8-D029-41E0-81B7-24B798DE8C59}" dt="2023-11-10T07:06:19.127" v="6073" actId="1076"/>
          <ac:spMkLst>
            <pc:docMk/>
            <pc:sldMk cId="3325904668" sldId="1313"/>
            <ac:spMk id="20" creationId="{FCD377D3-85A1-43A3-A885-275F144BBBBE}"/>
          </ac:spMkLst>
        </pc:spChg>
        <pc:spChg chg="mod topLvl">
          <ac:chgData name="Yun Xiao" userId="30e8949b79a00b87" providerId="LiveId" clId="{38A6C3C8-D029-41E0-81B7-24B798DE8C59}" dt="2023-11-10T07:06:19.127" v="6073" actId="1076"/>
          <ac:spMkLst>
            <pc:docMk/>
            <pc:sldMk cId="3325904668" sldId="1313"/>
            <ac:spMk id="21" creationId="{8502DA24-6879-49B4-B81A-5B59BCFE308B}"/>
          </ac:spMkLst>
        </pc:spChg>
        <pc:spChg chg="mod topLvl">
          <ac:chgData name="Yun Xiao" userId="30e8949b79a00b87" providerId="LiveId" clId="{38A6C3C8-D029-41E0-81B7-24B798DE8C59}" dt="2023-11-10T07:06:19.127" v="6073" actId="1076"/>
          <ac:spMkLst>
            <pc:docMk/>
            <pc:sldMk cId="3325904668" sldId="1313"/>
            <ac:spMk id="22" creationId="{8E406962-F16A-4567-9E98-9EC680C3820F}"/>
          </ac:spMkLst>
        </pc:spChg>
        <pc:spChg chg="mod topLvl">
          <ac:chgData name="Yun Xiao" userId="30e8949b79a00b87" providerId="LiveId" clId="{38A6C3C8-D029-41E0-81B7-24B798DE8C59}" dt="2023-11-10T07:06:19.127" v="6073" actId="1076"/>
          <ac:spMkLst>
            <pc:docMk/>
            <pc:sldMk cId="3325904668" sldId="1313"/>
            <ac:spMk id="23" creationId="{9FD5F2F9-5ED9-46D9-8453-30FBC0DC4C3E}"/>
          </ac:spMkLst>
        </pc:spChg>
        <pc:spChg chg="mod topLvl">
          <ac:chgData name="Yun Xiao" userId="30e8949b79a00b87" providerId="LiveId" clId="{38A6C3C8-D029-41E0-81B7-24B798DE8C59}" dt="2023-11-10T07:06:19.127" v="6073" actId="1076"/>
          <ac:spMkLst>
            <pc:docMk/>
            <pc:sldMk cId="3325904668" sldId="1313"/>
            <ac:spMk id="24" creationId="{96E45A19-8AAC-40C3-8393-86FEE04C9903}"/>
          </ac:spMkLst>
        </pc:spChg>
        <pc:spChg chg="mod topLvl">
          <ac:chgData name="Yun Xiao" userId="30e8949b79a00b87" providerId="LiveId" clId="{38A6C3C8-D029-41E0-81B7-24B798DE8C59}" dt="2023-11-10T07:06:19.127" v="6073" actId="1076"/>
          <ac:spMkLst>
            <pc:docMk/>
            <pc:sldMk cId="3325904668" sldId="1313"/>
            <ac:spMk id="25" creationId="{7A38C389-A60C-4B1C-81B7-87DB79C2B101}"/>
          </ac:spMkLst>
        </pc:spChg>
        <pc:spChg chg="mod topLvl">
          <ac:chgData name="Yun Xiao" userId="30e8949b79a00b87" providerId="LiveId" clId="{38A6C3C8-D029-41E0-81B7-24B798DE8C59}" dt="2023-11-10T07:06:19.127" v="6073" actId="1076"/>
          <ac:spMkLst>
            <pc:docMk/>
            <pc:sldMk cId="3325904668" sldId="1313"/>
            <ac:spMk id="26" creationId="{8AFC8C68-73F0-46DB-A80B-DF2D22ECA5AF}"/>
          </ac:spMkLst>
        </pc:spChg>
        <pc:spChg chg="mod topLvl">
          <ac:chgData name="Yun Xiao" userId="30e8949b79a00b87" providerId="LiveId" clId="{38A6C3C8-D029-41E0-81B7-24B798DE8C59}" dt="2023-11-10T07:06:19.127" v="6073" actId="1076"/>
          <ac:spMkLst>
            <pc:docMk/>
            <pc:sldMk cId="3325904668" sldId="1313"/>
            <ac:spMk id="27" creationId="{E73D72D9-DD7A-479D-B3DB-8ECA1DEBA7D1}"/>
          </ac:spMkLst>
        </pc:spChg>
        <pc:spChg chg="del mod topLvl">
          <ac:chgData name="Yun Xiao" userId="30e8949b79a00b87" providerId="LiveId" clId="{38A6C3C8-D029-41E0-81B7-24B798DE8C59}" dt="2023-11-10T07:05:49.082" v="6065" actId="478"/>
          <ac:spMkLst>
            <pc:docMk/>
            <pc:sldMk cId="3325904668" sldId="1313"/>
            <ac:spMk id="28" creationId="{16783137-8976-463D-8FCB-EA4C9DAEA2F0}"/>
          </ac:spMkLst>
        </pc:spChg>
        <pc:spChg chg="mod topLvl">
          <ac:chgData name="Yun Xiao" userId="30e8949b79a00b87" providerId="LiveId" clId="{38A6C3C8-D029-41E0-81B7-24B798DE8C59}" dt="2023-11-10T07:06:19.127" v="6073" actId="1076"/>
          <ac:spMkLst>
            <pc:docMk/>
            <pc:sldMk cId="3325904668" sldId="1313"/>
            <ac:spMk id="29" creationId="{FD154FEA-6D47-4F3D-891C-812895BDCD06}"/>
          </ac:spMkLst>
        </pc:spChg>
        <pc:spChg chg="mod topLvl">
          <ac:chgData name="Yun Xiao" userId="30e8949b79a00b87" providerId="LiveId" clId="{38A6C3C8-D029-41E0-81B7-24B798DE8C59}" dt="2023-11-10T07:06:19.127" v="6073" actId="1076"/>
          <ac:spMkLst>
            <pc:docMk/>
            <pc:sldMk cId="3325904668" sldId="1313"/>
            <ac:spMk id="30" creationId="{5285F737-D192-4118-A635-20E10DCA7449}"/>
          </ac:spMkLst>
        </pc:spChg>
        <pc:spChg chg="mod topLvl">
          <ac:chgData name="Yun Xiao" userId="30e8949b79a00b87" providerId="LiveId" clId="{38A6C3C8-D029-41E0-81B7-24B798DE8C59}" dt="2023-11-10T07:06:19.127" v="6073" actId="1076"/>
          <ac:spMkLst>
            <pc:docMk/>
            <pc:sldMk cId="3325904668" sldId="1313"/>
            <ac:spMk id="31" creationId="{DA72D548-48A0-4121-85DD-4D7DCBD54195}"/>
          </ac:spMkLst>
        </pc:spChg>
        <pc:spChg chg="mod topLvl">
          <ac:chgData name="Yun Xiao" userId="30e8949b79a00b87" providerId="LiveId" clId="{38A6C3C8-D029-41E0-81B7-24B798DE8C59}" dt="2023-11-10T07:06:19.127" v="6073" actId="1076"/>
          <ac:spMkLst>
            <pc:docMk/>
            <pc:sldMk cId="3325904668" sldId="1313"/>
            <ac:spMk id="32" creationId="{3439040F-3F77-4548-AD5A-43B421149488}"/>
          </ac:spMkLst>
        </pc:spChg>
        <pc:spChg chg="mod topLvl">
          <ac:chgData name="Yun Xiao" userId="30e8949b79a00b87" providerId="LiveId" clId="{38A6C3C8-D029-41E0-81B7-24B798DE8C59}" dt="2023-11-10T07:06:19.127" v="6073" actId="1076"/>
          <ac:spMkLst>
            <pc:docMk/>
            <pc:sldMk cId="3325904668" sldId="1313"/>
            <ac:spMk id="33" creationId="{F194E9CB-AE9C-4AE9-82A5-98A66226E561}"/>
          </ac:spMkLst>
        </pc:spChg>
        <pc:spChg chg="del mod topLvl">
          <ac:chgData name="Yun Xiao" userId="30e8949b79a00b87" providerId="LiveId" clId="{38A6C3C8-D029-41E0-81B7-24B798DE8C59}" dt="2023-11-10T07:05:39.209" v="6057"/>
          <ac:spMkLst>
            <pc:docMk/>
            <pc:sldMk cId="3325904668" sldId="1313"/>
            <ac:spMk id="34" creationId="{4D447604-7A4C-4033-AF0F-CCF9FAE83CB4}"/>
          </ac:spMkLst>
        </pc:spChg>
        <pc:spChg chg="mod topLvl">
          <ac:chgData name="Yun Xiao" userId="30e8949b79a00b87" providerId="LiveId" clId="{38A6C3C8-D029-41E0-81B7-24B798DE8C59}" dt="2023-11-10T07:06:19.127" v="6073" actId="1076"/>
          <ac:spMkLst>
            <pc:docMk/>
            <pc:sldMk cId="3325904668" sldId="1313"/>
            <ac:spMk id="35" creationId="{DB5187DD-58BA-4E82-9FC9-FC09E3DDE19E}"/>
          </ac:spMkLst>
        </pc:spChg>
        <pc:spChg chg="mod topLvl">
          <ac:chgData name="Yun Xiao" userId="30e8949b79a00b87" providerId="LiveId" clId="{38A6C3C8-D029-41E0-81B7-24B798DE8C59}" dt="2023-11-10T07:06:19.127" v="6073" actId="1076"/>
          <ac:spMkLst>
            <pc:docMk/>
            <pc:sldMk cId="3325904668" sldId="1313"/>
            <ac:spMk id="36" creationId="{BF9B3667-94A7-4C22-A9D6-8A16842D5E56}"/>
          </ac:spMkLst>
        </pc:spChg>
        <pc:spChg chg="mod topLvl">
          <ac:chgData name="Yun Xiao" userId="30e8949b79a00b87" providerId="LiveId" clId="{38A6C3C8-D029-41E0-81B7-24B798DE8C59}" dt="2023-11-10T07:06:19.127" v="6073" actId="1076"/>
          <ac:spMkLst>
            <pc:docMk/>
            <pc:sldMk cId="3325904668" sldId="1313"/>
            <ac:spMk id="37" creationId="{3AAB4BCD-6532-4329-AB72-79DC82CC47EB}"/>
          </ac:spMkLst>
        </pc:spChg>
        <pc:spChg chg="mod topLvl">
          <ac:chgData name="Yun Xiao" userId="30e8949b79a00b87" providerId="LiveId" clId="{38A6C3C8-D029-41E0-81B7-24B798DE8C59}" dt="2023-11-10T07:06:19.127" v="6073" actId="1076"/>
          <ac:spMkLst>
            <pc:docMk/>
            <pc:sldMk cId="3325904668" sldId="1313"/>
            <ac:spMk id="38" creationId="{847B71BC-5FFB-49FB-B3A9-78145CC1D13C}"/>
          </ac:spMkLst>
        </pc:spChg>
        <pc:spChg chg="mod topLvl">
          <ac:chgData name="Yun Xiao" userId="30e8949b79a00b87" providerId="LiveId" clId="{38A6C3C8-D029-41E0-81B7-24B798DE8C59}" dt="2023-11-10T07:06:19.127" v="6073" actId="1076"/>
          <ac:spMkLst>
            <pc:docMk/>
            <pc:sldMk cId="3325904668" sldId="1313"/>
            <ac:spMk id="39" creationId="{144B50D3-062F-4538-8940-76B23D3AA4BA}"/>
          </ac:spMkLst>
        </pc:spChg>
        <pc:spChg chg="mod topLvl">
          <ac:chgData name="Yun Xiao" userId="30e8949b79a00b87" providerId="LiveId" clId="{38A6C3C8-D029-41E0-81B7-24B798DE8C59}" dt="2023-11-10T07:06:19.127" v="6073" actId="1076"/>
          <ac:spMkLst>
            <pc:docMk/>
            <pc:sldMk cId="3325904668" sldId="1313"/>
            <ac:spMk id="40" creationId="{EE4694CC-661B-45BB-A789-852C99CCE478}"/>
          </ac:spMkLst>
        </pc:spChg>
        <pc:spChg chg="mod topLvl">
          <ac:chgData name="Yun Xiao" userId="30e8949b79a00b87" providerId="LiveId" clId="{38A6C3C8-D029-41E0-81B7-24B798DE8C59}" dt="2023-11-10T07:06:19.127" v="6073" actId="1076"/>
          <ac:spMkLst>
            <pc:docMk/>
            <pc:sldMk cId="3325904668" sldId="1313"/>
            <ac:spMk id="41" creationId="{C697AC94-D2AE-40C6-BF5D-5578EB2BEC8D}"/>
          </ac:spMkLst>
        </pc:spChg>
        <pc:spChg chg="mod topLvl">
          <ac:chgData name="Yun Xiao" userId="30e8949b79a00b87" providerId="LiveId" clId="{38A6C3C8-D029-41E0-81B7-24B798DE8C59}" dt="2023-11-10T07:06:19.127" v="6073" actId="1076"/>
          <ac:spMkLst>
            <pc:docMk/>
            <pc:sldMk cId="3325904668" sldId="1313"/>
            <ac:spMk id="42" creationId="{0786C52C-E695-473D-A956-972935BCD628}"/>
          </ac:spMkLst>
        </pc:spChg>
        <pc:spChg chg="mod topLvl">
          <ac:chgData name="Yun Xiao" userId="30e8949b79a00b87" providerId="LiveId" clId="{38A6C3C8-D029-41E0-81B7-24B798DE8C59}" dt="2023-11-10T07:06:19.127" v="6073" actId="1076"/>
          <ac:spMkLst>
            <pc:docMk/>
            <pc:sldMk cId="3325904668" sldId="1313"/>
            <ac:spMk id="43" creationId="{4450EB11-B62D-410A-823E-0BB12341D3F4}"/>
          </ac:spMkLst>
        </pc:spChg>
        <pc:spChg chg="mod topLvl">
          <ac:chgData name="Yun Xiao" userId="30e8949b79a00b87" providerId="LiveId" clId="{38A6C3C8-D029-41E0-81B7-24B798DE8C59}" dt="2023-11-10T07:06:19.127" v="6073" actId="1076"/>
          <ac:spMkLst>
            <pc:docMk/>
            <pc:sldMk cId="3325904668" sldId="1313"/>
            <ac:spMk id="44" creationId="{FEF11E25-D0D4-4CF8-9293-6D959EAA9591}"/>
          </ac:spMkLst>
        </pc:spChg>
        <pc:spChg chg="mod topLvl">
          <ac:chgData name="Yun Xiao" userId="30e8949b79a00b87" providerId="LiveId" clId="{38A6C3C8-D029-41E0-81B7-24B798DE8C59}" dt="2023-11-10T07:06:19.127" v="6073" actId="1076"/>
          <ac:spMkLst>
            <pc:docMk/>
            <pc:sldMk cId="3325904668" sldId="1313"/>
            <ac:spMk id="45" creationId="{65DDCADD-4CAB-419F-91D1-71944C097B99}"/>
          </ac:spMkLst>
        </pc:spChg>
        <pc:spChg chg="mod topLvl">
          <ac:chgData name="Yun Xiao" userId="30e8949b79a00b87" providerId="LiveId" clId="{38A6C3C8-D029-41E0-81B7-24B798DE8C59}" dt="2023-11-10T07:06:19.127" v="6073" actId="1076"/>
          <ac:spMkLst>
            <pc:docMk/>
            <pc:sldMk cId="3325904668" sldId="1313"/>
            <ac:spMk id="46" creationId="{759DEA1C-9703-4307-BC57-DFED8862A596}"/>
          </ac:spMkLst>
        </pc:spChg>
        <pc:spChg chg="mod topLvl">
          <ac:chgData name="Yun Xiao" userId="30e8949b79a00b87" providerId="LiveId" clId="{38A6C3C8-D029-41E0-81B7-24B798DE8C59}" dt="2023-11-10T07:06:19.127" v="6073" actId="1076"/>
          <ac:spMkLst>
            <pc:docMk/>
            <pc:sldMk cId="3325904668" sldId="1313"/>
            <ac:spMk id="47" creationId="{F2FF0D6B-8AA8-4564-8002-CB60E1E09611}"/>
          </ac:spMkLst>
        </pc:spChg>
        <pc:spChg chg="mod topLvl">
          <ac:chgData name="Yun Xiao" userId="30e8949b79a00b87" providerId="LiveId" clId="{38A6C3C8-D029-41E0-81B7-24B798DE8C59}" dt="2023-11-10T07:06:19.127" v="6073" actId="1076"/>
          <ac:spMkLst>
            <pc:docMk/>
            <pc:sldMk cId="3325904668" sldId="1313"/>
            <ac:spMk id="48" creationId="{500F422B-F14C-40E5-B711-FA5868BF1F97}"/>
          </ac:spMkLst>
        </pc:spChg>
        <pc:spChg chg="mod topLvl">
          <ac:chgData name="Yun Xiao" userId="30e8949b79a00b87" providerId="LiveId" clId="{38A6C3C8-D029-41E0-81B7-24B798DE8C59}" dt="2023-11-10T07:06:19.127" v="6073" actId="1076"/>
          <ac:spMkLst>
            <pc:docMk/>
            <pc:sldMk cId="3325904668" sldId="1313"/>
            <ac:spMk id="49" creationId="{32F694E8-F4CC-4E8C-918C-13DEBDD20631}"/>
          </ac:spMkLst>
        </pc:spChg>
        <pc:spChg chg="mod topLvl">
          <ac:chgData name="Yun Xiao" userId="30e8949b79a00b87" providerId="LiveId" clId="{38A6C3C8-D029-41E0-81B7-24B798DE8C59}" dt="2023-11-10T07:02:48.682" v="5939" actId="165"/>
          <ac:spMkLst>
            <pc:docMk/>
            <pc:sldMk cId="3325904668" sldId="1313"/>
            <ac:spMk id="50" creationId="{8678FEB3-950F-4383-9E74-F0401661D388}"/>
          </ac:spMkLst>
        </pc:spChg>
        <pc:spChg chg="mod topLvl">
          <ac:chgData name="Yun Xiao" userId="30e8949b79a00b87" providerId="LiveId" clId="{38A6C3C8-D029-41E0-81B7-24B798DE8C59}" dt="2023-11-10T07:06:19.127" v="6073" actId="1076"/>
          <ac:spMkLst>
            <pc:docMk/>
            <pc:sldMk cId="3325904668" sldId="1313"/>
            <ac:spMk id="51" creationId="{2CB48442-C54E-438C-BB62-D6A64065AF27}"/>
          </ac:spMkLst>
        </pc:spChg>
        <pc:spChg chg="mod topLvl">
          <ac:chgData name="Yun Xiao" userId="30e8949b79a00b87" providerId="LiveId" clId="{38A6C3C8-D029-41E0-81B7-24B798DE8C59}" dt="2023-11-10T07:06:19.127" v="6073" actId="1076"/>
          <ac:spMkLst>
            <pc:docMk/>
            <pc:sldMk cId="3325904668" sldId="1313"/>
            <ac:spMk id="52" creationId="{639CAF2A-F86F-41BA-8F96-2216C582D171}"/>
          </ac:spMkLst>
        </pc:spChg>
        <pc:spChg chg="mod topLvl">
          <ac:chgData name="Yun Xiao" userId="30e8949b79a00b87" providerId="LiveId" clId="{38A6C3C8-D029-41E0-81B7-24B798DE8C59}" dt="2023-11-10T07:06:19.127" v="6073" actId="1076"/>
          <ac:spMkLst>
            <pc:docMk/>
            <pc:sldMk cId="3325904668" sldId="1313"/>
            <ac:spMk id="53" creationId="{6AC32C62-3E83-4A2C-AF8F-A08DC92521ED}"/>
          </ac:spMkLst>
        </pc:spChg>
        <pc:spChg chg="mod topLvl">
          <ac:chgData name="Yun Xiao" userId="30e8949b79a00b87" providerId="LiveId" clId="{38A6C3C8-D029-41E0-81B7-24B798DE8C59}" dt="2023-11-10T07:06:19.127" v="6073" actId="1076"/>
          <ac:spMkLst>
            <pc:docMk/>
            <pc:sldMk cId="3325904668" sldId="1313"/>
            <ac:spMk id="54" creationId="{5A414B41-6D0F-46BE-BDDB-B2C199D72F4A}"/>
          </ac:spMkLst>
        </pc:spChg>
        <pc:spChg chg="mod topLvl">
          <ac:chgData name="Yun Xiao" userId="30e8949b79a00b87" providerId="LiveId" clId="{38A6C3C8-D029-41E0-81B7-24B798DE8C59}" dt="2023-11-10T07:06:19.127" v="6073" actId="1076"/>
          <ac:spMkLst>
            <pc:docMk/>
            <pc:sldMk cId="3325904668" sldId="1313"/>
            <ac:spMk id="55" creationId="{C367B485-E52B-43FE-A989-223F20719CEB}"/>
          </ac:spMkLst>
        </pc:spChg>
        <pc:spChg chg="mod topLvl">
          <ac:chgData name="Yun Xiao" userId="30e8949b79a00b87" providerId="LiveId" clId="{38A6C3C8-D029-41E0-81B7-24B798DE8C59}" dt="2023-11-10T07:06:19.127" v="6073" actId="1076"/>
          <ac:spMkLst>
            <pc:docMk/>
            <pc:sldMk cId="3325904668" sldId="1313"/>
            <ac:spMk id="56" creationId="{83F3AF60-68AA-41F6-A423-50D7C81211E6}"/>
          </ac:spMkLst>
        </pc:spChg>
        <pc:spChg chg="mod topLvl">
          <ac:chgData name="Yun Xiao" userId="30e8949b79a00b87" providerId="LiveId" clId="{38A6C3C8-D029-41E0-81B7-24B798DE8C59}" dt="2023-11-10T07:06:19.127" v="6073" actId="1076"/>
          <ac:spMkLst>
            <pc:docMk/>
            <pc:sldMk cId="3325904668" sldId="1313"/>
            <ac:spMk id="57" creationId="{CE848808-9175-4493-B5F6-934C1E4E8EFA}"/>
          </ac:spMkLst>
        </pc:spChg>
        <pc:spChg chg="mod topLvl">
          <ac:chgData name="Yun Xiao" userId="30e8949b79a00b87" providerId="LiveId" clId="{38A6C3C8-D029-41E0-81B7-24B798DE8C59}" dt="2023-11-10T07:06:19.127" v="6073" actId="1076"/>
          <ac:spMkLst>
            <pc:docMk/>
            <pc:sldMk cId="3325904668" sldId="1313"/>
            <ac:spMk id="58" creationId="{32DB8066-69AB-4CBE-8747-BC40CAEDBC6B}"/>
          </ac:spMkLst>
        </pc:spChg>
        <pc:spChg chg="mod topLvl">
          <ac:chgData name="Yun Xiao" userId="30e8949b79a00b87" providerId="LiveId" clId="{38A6C3C8-D029-41E0-81B7-24B798DE8C59}" dt="2023-11-10T07:06:19.127" v="6073" actId="1076"/>
          <ac:spMkLst>
            <pc:docMk/>
            <pc:sldMk cId="3325904668" sldId="1313"/>
            <ac:spMk id="59" creationId="{B58D2CBA-F2A9-400F-AA18-3599DCBE2A20}"/>
          </ac:spMkLst>
        </pc:spChg>
        <pc:spChg chg="mod topLvl">
          <ac:chgData name="Yun Xiao" userId="30e8949b79a00b87" providerId="LiveId" clId="{38A6C3C8-D029-41E0-81B7-24B798DE8C59}" dt="2023-11-10T07:02:48.682" v="5939" actId="165"/>
          <ac:spMkLst>
            <pc:docMk/>
            <pc:sldMk cId="3325904668" sldId="1313"/>
            <ac:spMk id="60" creationId="{7CDF2789-6130-486F-96DA-626AB421CBCD}"/>
          </ac:spMkLst>
        </pc:spChg>
        <pc:spChg chg="add del mod">
          <ac:chgData name="Yun Xiao" userId="30e8949b79a00b87" providerId="LiveId" clId="{38A6C3C8-D029-41E0-81B7-24B798DE8C59}" dt="2023-11-10T07:01:09.741" v="5921" actId="478"/>
          <ac:spMkLst>
            <pc:docMk/>
            <pc:sldMk cId="3325904668" sldId="1313"/>
            <ac:spMk id="61" creationId="{06A1E279-6885-4462-9F10-C8075840FEE1}"/>
          </ac:spMkLst>
        </pc:spChg>
        <pc:spChg chg="del mod">
          <ac:chgData name="Yun Xiao" userId="30e8949b79a00b87" providerId="LiveId" clId="{38A6C3C8-D029-41E0-81B7-24B798DE8C59}" dt="2023-11-10T07:00:32.991" v="5910" actId="478"/>
          <ac:spMkLst>
            <pc:docMk/>
            <pc:sldMk cId="3325904668" sldId="1313"/>
            <ac:spMk id="62" creationId="{5559C0FE-D3D8-4FAC-B8B4-02BE48284FE9}"/>
          </ac:spMkLst>
        </pc:spChg>
        <pc:spChg chg="del mod">
          <ac:chgData name="Yun Xiao" userId="30e8949b79a00b87" providerId="LiveId" clId="{38A6C3C8-D029-41E0-81B7-24B798DE8C59}" dt="2023-11-10T07:01:05.508" v="5919" actId="478"/>
          <ac:spMkLst>
            <pc:docMk/>
            <pc:sldMk cId="3325904668" sldId="1313"/>
            <ac:spMk id="63" creationId="{F7B5640E-E534-40D8-A27D-3478AF9844C7}"/>
          </ac:spMkLst>
        </pc:spChg>
        <pc:spChg chg="mod topLvl">
          <ac:chgData name="Yun Xiao" userId="30e8949b79a00b87" providerId="LiveId" clId="{38A6C3C8-D029-41E0-81B7-24B798DE8C59}" dt="2023-11-10T07:06:19.127" v="6073" actId="1076"/>
          <ac:spMkLst>
            <pc:docMk/>
            <pc:sldMk cId="3325904668" sldId="1313"/>
            <ac:spMk id="64" creationId="{D80D8806-5C51-461C-A5E2-70ED4307BC5B}"/>
          </ac:spMkLst>
        </pc:spChg>
        <pc:spChg chg="mod topLvl">
          <ac:chgData name="Yun Xiao" userId="30e8949b79a00b87" providerId="LiveId" clId="{38A6C3C8-D029-41E0-81B7-24B798DE8C59}" dt="2023-11-10T07:06:19.127" v="6073" actId="1076"/>
          <ac:spMkLst>
            <pc:docMk/>
            <pc:sldMk cId="3325904668" sldId="1313"/>
            <ac:spMk id="65" creationId="{88778C45-37A3-46DA-A4A5-1A64C1265975}"/>
          </ac:spMkLst>
        </pc:spChg>
        <pc:spChg chg="mod topLvl">
          <ac:chgData name="Yun Xiao" userId="30e8949b79a00b87" providerId="LiveId" clId="{38A6C3C8-D029-41E0-81B7-24B798DE8C59}" dt="2023-11-10T07:06:19.127" v="6073" actId="1076"/>
          <ac:spMkLst>
            <pc:docMk/>
            <pc:sldMk cId="3325904668" sldId="1313"/>
            <ac:spMk id="66" creationId="{31A2473D-1633-49C6-A0AD-48133B55F9E8}"/>
          </ac:spMkLst>
        </pc:spChg>
        <pc:spChg chg="mod topLvl">
          <ac:chgData name="Yun Xiao" userId="30e8949b79a00b87" providerId="LiveId" clId="{38A6C3C8-D029-41E0-81B7-24B798DE8C59}" dt="2023-11-10T07:06:19.127" v="6073" actId="1076"/>
          <ac:spMkLst>
            <pc:docMk/>
            <pc:sldMk cId="3325904668" sldId="1313"/>
            <ac:spMk id="67" creationId="{838DD948-A7A2-43A9-9D58-A0F13D58C4A3}"/>
          </ac:spMkLst>
        </pc:spChg>
        <pc:spChg chg="add del mod topLvl">
          <ac:chgData name="Yun Xiao" userId="30e8949b79a00b87" providerId="LiveId" clId="{38A6C3C8-D029-41E0-81B7-24B798DE8C59}" dt="2023-11-10T07:06:19.127" v="6073" actId="1076"/>
          <ac:spMkLst>
            <pc:docMk/>
            <pc:sldMk cId="3325904668" sldId="1313"/>
            <ac:spMk id="68" creationId="{62987B65-4711-4464-873C-49C5889BA7F4}"/>
          </ac:spMkLst>
        </pc:spChg>
        <pc:spChg chg="mod topLvl">
          <ac:chgData name="Yun Xiao" userId="30e8949b79a00b87" providerId="LiveId" clId="{38A6C3C8-D029-41E0-81B7-24B798DE8C59}" dt="2023-11-10T07:06:19.127" v="6073" actId="1076"/>
          <ac:spMkLst>
            <pc:docMk/>
            <pc:sldMk cId="3325904668" sldId="1313"/>
            <ac:spMk id="69" creationId="{D35EEEAC-0951-45DD-BD49-D2BCF7536FA0}"/>
          </ac:spMkLst>
        </pc:spChg>
        <pc:spChg chg="del mod topLvl">
          <ac:chgData name="Yun Xiao" userId="30e8949b79a00b87" providerId="LiveId" clId="{38A6C3C8-D029-41E0-81B7-24B798DE8C59}" dt="2023-11-10T07:04:50.866" v="6022" actId="478"/>
          <ac:spMkLst>
            <pc:docMk/>
            <pc:sldMk cId="3325904668" sldId="1313"/>
            <ac:spMk id="70" creationId="{DBB5F014-2AA6-46BE-94C1-69D69E9E23C5}"/>
          </ac:spMkLst>
        </pc:spChg>
        <pc:spChg chg="mod topLvl">
          <ac:chgData name="Yun Xiao" userId="30e8949b79a00b87" providerId="LiveId" clId="{38A6C3C8-D029-41E0-81B7-24B798DE8C59}" dt="2023-11-10T07:06:19.127" v="6073" actId="1076"/>
          <ac:spMkLst>
            <pc:docMk/>
            <pc:sldMk cId="3325904668" sldId="1313"/>
            <ac:spMk id="71" creationId="{AEE56307-4446-442D-8C95-A142D0D839B1}"/>
          </ac:spMkLst>
        </pc:spChg>
        <pc:spChg chg="mod topLvl">
          <ac:chgData name="Yun Xiao" userId="30e8949b79a00b87" providerId="LiveId" clId="{38A6C3C8-D029-41E0-81B7-24B798DE8C59}" dt="2023-11-10T07:06:19.127" v="6073" actId="1076"/>
          <ac:spMkLst>
            <pc:docMk/>
            <pc:sldMk cId="3325904668" sldId="1313"/>
            <ac:spMk id="72" creationId="{936235B9-C2E8-4088-B077-9DAF9F75297B}"/>
          </ac:spMkLst>
        </pc:spChg>
        <pc:spChg chg="mod topLvl">
          <ac:chgData name="Yun Xiao" userId="30e8949b79a00b87" providerId="LiveId" clId="{38A6C3C8-D029-41E0-81B7-24B798DE8C59}" dt="2023-11-10T07:06:19.127" v="6073" actId="1076"/>
          <ac:spMkLst>
            <pc:docMk/>
            <pc:sldMk cId="3325904668" sldId="1313"/>
            <ac:spMk id="73" creationId="{15453D8C-4BF3-4D44-8998-6535D84BBAE9}"/>
          </ac:spMkLst>
        </pc:spChg>
        <pc:spChg chg="del mod">
          <ac:chgData name="Yun Xiao" userId="30e8949b79a00b87" providerId="LiveId" clId="{38A6C3C8-D029-41E0-81B7-24B798DE8C59}" dt="2023-11-10T06:58:12.399" v="5836" actId="478"/>
          <ac:spMkLst>
            <pc:docMk/>
            <pc:sldMk cId="3325904668" sldId="1313"/>
            <ac:spMk id="74" creationId="{9500B210-8949-48C6-88BF-5118AE2A3B65}"/>
          </ac:spMkLst>
        </pc:spChg>
        <pc:spChg chg="mod topLvl">
          <ac:chgData name="Yun Xiao" userId="30e8949b79a00b87" providerId="LiveId" clId="{38A6C3C8-D029-41E0-81B7-24B798DE8C59}" dt="2023-11-10T07:02:48.682" v="5939" actId="165"/>
          <ac:spMkLst>
            <pc:docMk/>
            <pc:sldMk cId="3325904668" sldId="1313"/>
            <ac:spMk id="75" creationId="{AA9243F0-5F2B-4DD9-9E83-37DE0215B9B6}"/>
          </ac:spMkLst>
        </pc:spChg>
        <pc:spChg chg="mod topLvl">
          <ac:chgData name="Yun Xiao" userId="30e8949b79a00b87" providerId="LiveId" clId="{38A6C3C8-D029-41E0-81B7-24B798DE8C59}" dt="2023-11-10T07:06:19.127" v="6073" actId="1076"/>
          <ac:spMkLst>
            <pc:docMk/>
            <pc:sldMk cId="3325904668" sldId="1313"/>
            <ac:spMk id="76" creationId="{D761458C-6E25-4868-A7C0-1B340381A930}"/>
          </ac:spMkLst>
        </pc:spChg>
        <pc:spChg chg="mod topLvl">
          <ac:chgData name="Yun Xiao" userId="30e8949b79a00b87" providerId="LiveId" clId="{38A6C3C8-D029-41E0-81B7-24B798DE8C59}" dt="2023-11-10T07:06:19.127" v="6073" actId="1076"/>
          <ac:spMkLst>
            <pc:docMk/>
            <pc:sldMk cId="3325904668" sldId="1313"/>
            <ac:spMk id="77" creationId="{C707FB2F-563D-4123-BF29-A80C20665564}"/>
          </ac:spMkLst>
        </pc:spChg>
        <pc:spChg chg="mod topLvl">
          <ac:chgData name="Yun Xiao" userId="30e8949b79a00b87" providerId="LiveId" clId="{38A6C3C8-D029-41E0-81B7-24B798DE8C59}" dt="2023-11-10T07:06:19.127" v="6073" actId="1076"/>
          <ac:spMkLst>
            <pc:docMk/>
            <pc:sldMk cId="3325904668" sldId="1313"/>
            <ac:spMk id="78" creationId="{397940B9-400F-4AFD-9E1D-1FE0906F2F47}"/>
          </ac:spMkLst>
        </pc:spChg>
        <pc:spChg chg="mod topLvl">
          <ac:chgData name="Yun Xiao" userId="30e8949b79a00b87" providerId="LiveId" clId="{38A6C3C8-D029-41E0-81B7-24B798DE8C59}" dt="2023-11-10T07:06:19.127" v="6073" actId="1076"/>
          <ac:spMkLst>
            <pc:docMk/>
            <pc:sldMk cId="3325904668" sldId="1313"/>
            <ac:spMk id="79" creationId="{9C9FB551-CD21-4825-B81E-FFA2D8CCFA07}"/>
          </ac:spMkLst>
        </pc:spChg>
        <pc:spChg chg="mod topLvl">
          <ac:chgData name="Yun Xiao" userId="30e8949b79a00b87" providerId="LiveId" clId="{38A6C3C8-D029-41E0-81B7-24B798DE8C59}" dt="2023-11-10T07:06:19.127" v="6073" actId="1076"/>
          <ac:spMkLst>
            <pc:docMk/>
            <pc:sldMk cId="3325904668" sldId="1313"/>
            <ac:spMk id="80" creationId="{62FCCCDF-18A8-477C-8684-FDD9C6972B68}"/>
          </ac:spMkLst>
        </pc:spChg>
        <pc:spChg chg="mod topLvl">
          <ac:chgData name="Yun Xiao" userId="30e8949b79a00b87" providerId="LiveId" clId="{38A6C3C8-D029-41E0-81B7-24B798DE8C59}" dt="2023-11-10T07:06:19.127" v="6073" actId="1076"/>
          <ac:spMkLst>
            <pc:docMk/>
            <pc:sldMk cId="3325904668" sldId="1313"/>
            <ac:spMk id="81" creationId="{4E7BE855-518D-4E6B-8741-C2B389A5D42B}"/>
          </ac:spMkLst>
        </pc:spChg>
        <pc:spChg chg="del mod topLvl">
          <ac:chgData name="Yun Xiao" userId="30e8949b79a00b87" providerId="LiveId" clId="{38A6C3C8-D029-41E0-81B7-24B798DE8C59}" dt="2023-11-10T07:05:02.465" v="6030" actId="478"/>
          <ac:spMkLst>
            <pc:docMk/>
            <pc:sldMk cId="3325904668" sldId="1313"/>
            <ac:spMk id="82" creationId="{E27DBDB4-6C59-4F59-9598-D90FB1603634}"/>
          </ac:spMkLst>
        </pc:spChg>
        <pc:spChg chg="mod topLvl">
          <ac:chgData name="Yun Xiao" userId="30e8949b79a00b87" providerId="LiveId" clId="{38A6C3C8-D029-41E0-81B7-24B798DE8C59}" dt="2023-11-10T07:06:19.127" v="6073" actId="1076"/>
          <ac:spMkLst>
            <pc:docMk/>
            <pc:sldMk cId="3325904668" sldId="1313"/>
            <ac:spMk id="83" creationId="{B2656204-972F-4885-8CE1-A8F0E552BC5E}"/>
          </ac:spMkLst>
        </pc:spChg>
        <pc:spChg chg="mod topLvl">
          <ac:chgData name="Yun Xiao" userId="30e8949b79a00b87" providerId="LiveId" clId="{38A6C3C8-D029-41E0-81B7-24B798DE8C59}" dt="2023-11-10T07:06:19.127" v="6073" actId="1076"/>
          <ac:spMkLst>
            <pc:docMk/>
            <pc:sldMk cId="3325904668" sldId="1313"/>
            <ac:spMk id="84" creationId="{0B9EB130-D87A-4812-A606-23C702FBD988}"/>
          </ac:spMkLst>
        </pc:spChg>
        <pc:spChg chg="mod topLvl">
          <ac:chgData name="Yun Xiao" userId="30e8949b79a00b87" providerId="LiveId" clId="{38A6C3C8-D029-41E0-81B7-24B798DE8C59}" dt="2023-11-10T07:02:48.682" v="5939" actId="165"/>
          <ac:spMkLst>
            <pc:docMk/>
            <pc:sldMk cId="3325904668" sldId="1313"/>
            <ac:spMk id="85" creationId="{ADF57BBD-0D54-444D-AB8E-7B8CC49AAE14}"/>
          </ac:spMkLst>
        </pc:spChg>
        <pc:spChg chg="del mod">
          <ac:chgData name="Yun Xiao" userId="30e8949b79a00b87" providerId="LiveId" clId="{38A6C3C8-D029-41E0-81B7-24B798DE8C59}" dt="2023-11-10T06:58:31.815" v="5845" actId="478"/>
          <ac:spMkLst>
            <pc:docMk/>
            <pc:sldMk cId="3325904668" sldId="1313"/>
            <ac:spMk id="86" creationId="{D17F7AD7-37DD-49EF-80F8-52FA6BD90D9D}"/>
          </ac:spMkLst>
        </pc:spChg>
        <pc:spChg chg="mod topLvl">
          <ac:chgData name="Yun Xiao" userId="30e8949b79a00b87" providerId="LiveId" clId="{38A6C3C8-D029-41E0-81B7-24B798DE8C59}" dt="2023-11-10T07:06:19.127" v="6073" actId="1076"/>
          <ac:spMkLst>
            <pc:docMk/>
            <pc:sldMk cId="3325904668" sldId="1313"/>
            <ac:spMk id="87" creationId="{DDA35F49-949E-408D-867F-9F27B0AD018E}"/>
          </ac:spMkLst>
        </pc:spChg>
        <pc:spChg chg="mod topLvl">
          <ac:chgData name="Yun Xiao" userId="30e8949b79a00b87" providerId="LiveId" clId="{38A6C3C8-D029-41E0-81B7-24B798DE8C59}" dt="2023-11-10T07:02:48.682" v="5939" actId="165"/>
          <ac:spMkLst>
            <pc:docMk/>
            <pc:sldMk cId="3325904668" sldId="1313"/>
            <ac:spMk id="88" creationId="{D8BE2F7E-C1C7-4EF7-8415-736FC37B101B}"/>
          </ac:spMkLst>
        </pc:spChg>
        <pc:spChg chg="del mod">
          <ac:chgData name="Yun Xiao" userId="30e8949b79a00b87" providerId="LiveId" clId="{38A6C3C8-D029-41E0-81B7-24B798DE8C59}" dt="2023-11-10T06:59:29.981" v="5882" actId="478"/>
          <ac:spMkLst>
            <pc:docMk/>
            <pc:sldMk cId="3325904668" sldId="1313"/>
            <ac:spMk id="89" creationId="{87B61F72-E223-4B6B-9B59-21D05F023E6C}"/>
          </ac:spMkLst>
        </pc:spChg>
        <pc:spChg chg="del mod">
          <ac:chgData name="Yun Xiao" userId="30e8949b79a00b87" providerId="LiveId" clId="{38A6C3C8-D029-41E0-81B7-24B798DE8C59}" dt="2023-11-10T06:59:13.757" v="5871" actId="478"/>
          <ac:spMkLst>
            <pc:docMk/>
            <pc:sldMk cId="3325904668" sldId="1313"/>
            <ac:spMk id="90" creationId="{665096BE-15B3-4AEC-9B33-49DCF5CED001}"/>
          </ac:spMkLst>
        </pc:spChg>
        <pc:spChg chg="mod topLvl">
          <ac:chgData name="Yun Xiao" userId="30e8949b79a00b87" providerId="LiveId" clId="{38A6C3C8-D029-41E0-81B7-24B798DE8C59}" dt="2023-11-10T07:06:19.127" v="6073" actId="1076"/>
          <ac:spMkLst>
            <pc:docMk/>
            <pc:sldMk cId="3325904668" sldId="1313"/>
            <ac:spMk id="91" creationId="{5B9E842F-44F9-4E02-B83E-675BE7D91DF9}"/>
          </ac:spMkLst>
        </pc:spChg>
        <pc:spChg chg="mod topLvl">
          <ac:chgData name="Yun Xiao" userId="30e8949b79a00b87" providerId="LiveId" clId="{38A6C3C8-D029-41E0-81B7-24B798DE8C59}" dt="2023-11-10T07:06:19.127" v="6073" actId="1076"/>
          <ac:spMkLst>
            <pc:docMk/>
            <pc:sldMk cId="3325904668" sldId="1313"/>
            <ac:spMk id="92" creationId="{9C77895D-D9AA-4D22-9A12-5B91F2B79794}"/>
          </ac:spMkLst>
        </pc:spChg>
        <pc:spChg chg="mod topLvl">
          <ac:chgData name="Yun Xiao" userId="30e8949b79a00b87" providerId="LiveId" clId="{38A6C3C8-D029-41E0-81B7-24B798DE8C59}" dt="2023-11-10T07:06:19.127" v="6073" actId="1076"/>
          <ac:spMkLst>
            <pc:docMk/>
            <pc:sldMk cId="3325904668" sldId="1313"/>
            <ac:spMk id="93" creationId="{A1E3467C-6438-4B41-99C0-1E427431B654}"/>
          </ac:spMkLst>
        </pc:spChg>
        <pc:spChg chg="mod topLvl">
          <ac:chgData name="Yun Xiao" userId="30e8949b79a00b87" providerId="LiveId" clId="{38A6C3C8-D029-41E0-81B7-24B798DE8C59}" dt="2023-11-10T07:06:19.127" v="6073" actId="1076"/>
          <ac:spMkLst>
            <pc:docMk/>
            <pc:sldMk cId="3325904668" sldId="1313"/>
            <ac:spMk id="94" creationId="{B5EF4BE2-F2A8-41C8-B052-4E42E0F2049F}"/>
          </ac:spMkLst>
        </pc:spChg>
        <pc:spChg chg="mod topLvl">
          <ac:chgData name="Yun Xiao" userId="30e8949b79a00b87" providerId="LiveId" clId="{38A6C3C8-D029-41E0-81B7-24B798DE8C59}" dt="2023-11-10T07:06:19.127" v="6073" actId="1076"/>
          <ac:spMkLst>
            <pc:docMk/>
            <pc:sldMk cId="3325904668" sldId="1313"/>
            <ac:spMk id="95" creationId="{479AAE0C-5BC3-4C6D-8818-8885908F40F6}"/>
          </ac:spMkLst>
        </pc:spChg>
        <pc:spChg chg="del mod topLvl">
          <ac:chgData name="Yun Xiao" userId="30e8949b79a00b87" providerId="LiveId" clId="{38A6C3C8-D029-41E0-81B7-24B798DE8C59}" dt="2023-11-10T07:04:53.106" v="6023" actId="478"/>
          <ac:spMkLst>
            <pc:docMk/>
            <pc:sldMk cId="3325904668" sldId="1313"/>
            <ac:spMk id="96" creationId="{275B12ED-83E6-45AB-8665-E3A8450497D4}"/>
          </ac:spMkLst>
        </pc:spChg>
        <pc:spChg chg="del mod topLvl">
          <ac:chgData name="Yun Xiao" userId="30e8949b79a00b87" providerId="LiveId" clId="{38A6C3C8-D029-41E0-81B7-24B798DE8C59}" dt="2023-11-10T07:05:01.557" v="6029" actId="478"/>
          <ac:spMkLst>
            <pc:docMk/>
            <pc:sldMk cId="3325904668" sldId="1313"/>
            <ac:spMk id="97" creationId="{2FB7463F-3AC8-4F82-A327-F517471028F4}"/>
          </ac:spMkLst>
        </pc:spChg>
        <pc:spChg chg="del mod topLvl">
          <ac:chgData name="Yun Xiao" userId="30e8949b79a00b87" providerId="LiveId" clId="{38A6C3C8-D029-41E0-81B7-24B798DE8C59}" dt="2023-11-10T07:05:05.705" v="6036" actId="478"/>
          <ac:spMkLst>
            <pc:docMk/>
            <pc:sldMk cId="3325904668" sldId="1313"/>
            <ac:spMk id="98" creationId="{94CDE726-92DE-4037-872B-7EA6B4A1EC8B}"/>
          </ac:spMkLst>
        </pc:spChg>
        <pc:spChg chg="del mod topLvl">
          <ac:chgData name="Yun Xiao" userId="30e8949b79a00b87" providerId="LiveId" clId="{38A6C3C8-D029-41E0-81B7-24B798DE8C59}" dt="2023-11-10T07:05:06.474" v="6039" actId="478"/>
          <ac:spMkLst>
            <pc:docMk/>
            <pc:sldMk cId="3325904668" sldId="1313"/>
            <ac:spMk id="99" creationId="{6F896031-8936-4AF9-9556-91B2F2746FD0}"/>
          </ac:spMkLst>
        </pc:spChg>
        <pc:spChg chg="del mod topLvl">
          <ac:chgData name="Yun Xiao" userId="30e8949b79a00b87" providerId="LiveId" clId="{38A6C3C8-D029-41E0-81B7-24B798DE8C59}" dt="2023-11-10T07:05:05.706" v="6038"/>
          <ac:spMkLst>
            <pc:docMk/>
            <pc:sldMk cId="3325904668" sldId="1313"/>
            <ac:spMk id="100" creationId="{4CBE29A9-6501-45E0-9FBA-90BDE3C86E64}"/>
          </ac:spMkLst>
        </pc:spChg>
        <pc:spChg chg="del mod topLvl">
          <ac:chgData name="Yun Xiao" userId="30e8949b79a00b87" providerId="LiveId" clId="{38A6C3C8-D029-41E0-81B7-24B798DE8C59}" dt="2023-11-10T07:04:56.147" v="6024" actId="478"/>
          <ac:spMkLst>
            <pc:docMk/>
            <pc:sldMk cId="3325904668" sldId="1313"/>
            <ac:spMk id="101" creationId="{1E83485E-B341-46A9-A3C7-9BD7166F8F41}"/>
          </ac:spMkLst>
        </pc:spChg>
        <pc:spChg chg="mod topLvl">
          <ac:chgData name="Yun Xiao" userId="30e8949b79a00b87" providerId="LiveId" clId="{38A6C3C8-D029-41E0-81B7-24B798DE8C59}" dt="2023-11-10T07:06:19.127" v="6073" actId="1076"/>
          <ac:spMkLst>
            <pc:docMk/>
            <pc:sldMk cId="3325904668" sldId="1313"/>
            <ac:spMk id="102" creationId="{605920C2-8712-4EEF-BE6C-D841D5E6FC28}"/>
          </ac:spMkLst>
        </pc:spChg>
        <pc:spChg chg="mod topLvl">
          <ac:chgData name="Yun Xiao" userId="30e8949b79a00b87" providerId="LiveId" clId="{38A6C3C8-D029-41E0-81B7-24B798DE8C59}" dt="2023-11-10T07:06:19.127" v="6073" actId="1076"/>
          <ac:spMkLst>
            <pc:docMk/>
            <pc:sldMk cId="3325904668" sldId="1313"/>
            <ac:spMk id="103" creationId="{9715185B-397A-40E8-BFF4-F886B8458992}"/>
          </ac:spMkLst>
        </pc:spChg>
        <pc:spChg chg="mod topLvl">
          <ac:chgData name="Yun Xiao" userId="30e8949b79a00b87" providerId="LiveId" clId="{38A6C3C8-D029-41E0-81B7-24B798DE8C59}" dt="2023-11-10T07:06:19.127" v="6073" actId="1076"/>
          <ac:spMkLst>
            <pc:docMk/>
            <pc:sldMk cId="3325904668" sldId="1313"/>
            <ac:spMk id="104" creationId="{D3941556-BB51-4329-B122-EB45A8C3DC27}"/>
          </ac:spMkLst>
        </pc:spChg>
        <pc:spChg chg="mod topLvl">
          <ac:chgData name="Yun Xiao" userId="30e8949b79a00b87" providerId="LiveId" clId="{38A6C3C8-D029-41E0-81B7-24B798DE8C59}" dt="2023-11-10T07:06:19.127" v="6073" actId="1076"/>
          <ac:spMkLst>
            <pc:docMk/>
            <pc:sldMk cId="3325904668" sldId="1313"/>
            <ac:spMk id="105" creationId="{A02493C8-F6DB-4AE9-BD33-9E77A8C02F7F}"/>
          </ac:spMkLst>
        </pc:spChg>
        <pc:spChg chg="mod topLvl">
          <ac:chgData name="Yun Xiao" userId="30e8949b79a00b87" providerId="LiveId" clId="{38A6C3C8-D029-41E0-81B7-24B798DE8C59}" dt="2023-11-10T07:06:19.127" v="6073" actId="1076"/>
          <ac:spMkLst>
            <pc:docMk/>
            <pc:sldMk cId="3325904668" sldId="1313"/>
            <ac:spMk id="106" creationId="{A8166EBA-019C-49D8-AA7B-78FEEAAA5446}"/>
          </ac:spMkLst>
        </pc:spChg>
        <pc:spChg chg="mod topLvl">
          <ac:chgData name="Yun Xiao" userId="30e8949b79a00b87" providerId="LiveId" clId="{38A6C3C8-D029-41E0-81B7-24B798DE8C59}" dt="2023-11-10T07:06:19.127" v="6073" actId="1076"/>
          <ac:spMkLst>
            <pc:docMk/>
            <pc:sldMk cId="3325904668" sldId="1313"/>
            <ac:spMk id="107" creationId="{6471F5FF-A521-43FD-A12F-9C2B16D1306C}"/>
          </ac:spMkLst>
        </pc:spChg>
        <pc:spChg chg="mod topLvl">
          <ac:chgData name="Yun Xiao" userId="30e8949b79a00b87" providerId="LiveId" clId="{38A6C3C8-D029-41E0-81B7-24B798DE8C59}" dt="2023-11-10T07:06:19.127" v="6073" actId="1076"/>
          <ac:spMkLst>
            <pc:docMk/>
            <pc:sldMk cId="3325904668" sldId="1313"/>
            <ac:spMk id="108" creationId="{D155F378-8365-4B03-931A-1B4485158434}"/>
          </ac:spMkLst>
        </pc:spChg>
        <pc:spChg chg="mod topLvl">
          <ac:chgData name="Yun Xiao" userId="30e8949b79a00b87" providerId="LiveId" clId="{38A6C3C8-D029-41E0-81B7-24B798DE8C59}" dt="2023-11-10T07:06:19.127" v="6073" actId="1076"/>
          <ac:spMkLst>
            <pc:docMk/>
            <pc:sldMk cId="3325904668" sldId="1313"/>
            <ac:spMk id="109" creationId="{D51A2DF8-60D1-4E59-9E06-9DD462CA5017}"/>
          </ac:spMkLst>
        </pc:spChg>
        <pc:spChg chg="mod topLvl">
          <ac:chgData name="Yun Xiao" userId="30e8949b79a00b87" providerId="LiveId" clId="{38A6C3C8-D029-41E0-81B7-24B798DE8C59}" dt="2023-11-10T07:06:19.127" v="6073" actId="1076"/>
          <ac:spMkLst>
            <pc:docMk/>
            <pc:sldMk cId="3325904668" sldId="1313"/>
            <ac:spMk id="110" creationId="{6DAC233B-CD1A-44F1-BD11-B3E5BDFA094C}"/>
          </ac:spMkLst>
        </pc:spChg>
        <pc:spChg chg="del mod topLvl">
          <ac:chgData name="Yun Xiao" userId="30e8949b79a00b87" providerId="LiveId" clId="{38A6C3C8-D029-41E0-81B7-24B798DE8C59}" dt="2023-11-10T07:04:04.755" v="6016"/>
          <ac:spMkLst>
            <pc:docMk/>
            <pc:sldMk cId="3325904668" sldId="1313"/>
            <ac:spMk id="111" creationId="{1718D746-5D67-4221-AC25-84E4503A7834}"/>
          </ac:spMkLst>
        </pc:spChg>
        <pc:spChg chg="del mod">
          <ac:chgData name="Yun Xiao" userId="30e8949b79a00b87" providerId="LiveId" clId="{38A6C3C8-D029-41E0-81B7-24B798DE8C59}" dt="2023-11-10T06:59:31.534" v="5883" actId="478"/>
          <ac:spMkLst>
            <pc:docMk/>
            <pc:sldMk cId="3325904668" sldId="1313"/>
            <ac:spMk id="112" creationId="{813A61CE-85C4-42FB-BAFD-E930F9892182}"/>
          </ac:spMkLst>
        </pc:spChg>
        <pc:spChg chg="del mod">
          <ac:chgData name="Yun Xiao" userId="30e8949b79a00b87" providerId="LiveId" clId="{38A6C3C8-D029-41E0-81B7-24B798DE8C59}" dt="2023-11-10T06:59:44.037" v="5887" actId="478"/>
          <ac:spMkLst>
            <pc:docMk/>
            <pc:sldMk cId="3325904668" sldId="1313"/>
            <ac:spMk id="113" creationId="{0350D0BF-88A3-43DB-A836-C8B0C330D3EA}"/>
          </ac:spMkLst>
        </pc:spChg>
        <pc:spChg chg="mod topLvl">
          <ac:chgData name="Yun Xiao" userId="30e8949b79a00b87" providerId="LiveId" clId="{38A6C3C8-D029-41E0-81B7-24B798DE8C59}" dt="2023-11-10T07:06:19.127" v="6073" actId="1076"/>
          <ac:spMkLst>
            <pc:docMk/>
            <pc:sldMk cId="3325904668" sldId="1313"/>
            <ac:spMk id="114" creationId="{32568D0D-647D-44B8-9E1D-6F1C1A2B521E}"/>
          </ac:spMkLst>
        </pc:spChg>
        <pc:spChg chg="mod topLvl">
          <ac:chgData name="Yun Xiao" userId="30e8949b79a00b87" providerId="LiveId" clId="{38A6C3C8-D029-41E0-81B7-24B798DE8C59}" dt="2023-11-10T07:02:48.682" v="5939" actId="165"/>
          <ac:spMkLst>
            <pc:docMk/>
            <pc:sldMk cId="3325904668" sldId="1313"/>
            <ac:spMk id="115" creationId="{8175739C-E131-4EEE-8C30-1789A1EE9B36}"/>
          </ac:spMkLst>
        </pc:spChg>
        <pc:spChg chg="mod topLvl">
          <ac:chgData name="Yun Xiao" userId="30e8949b79a00b87" providerId="LiveId" clId="{38A6C3C8-D029-41E0-81B7-24B798DE8C59}" dt="2023-11-10T07:02:48.682" v="5939" actId="165"/>
          <ac:spMkLst>
            <pc:docMk/>
            <pc:sldMk cId="3325904668" sldId="1313"/>
            <ac:spMk id="116" creationId="{0958CE3D-13AF-421B-A0B9-B5470BB2BEBD}"/>
          </ac:spMkLst>
        </pc:spChg>
        <pc:spChg chg="mod topLvl">
          <ac:chgData name="Yun Xiao" userId="30e8949b79a00b87" providerId="LiveId" clId="{38A6C3C8-D029-41E0-81B7-24B798DE8C59}" dt="2023-11-10T07:06:19.127" v="6073" actId="1076"/>
          <ac:spMkLst>
            <pc:docMk/>
            <pc:sldMk cId="3325904668" sldId="1313"/>
            <ac:spMk id="117" creationId="{FCCCF55C-6CC1-4385-BB67-61FC1428FBAF}"/>
          </ac:spMkLst>
        </pc:spChg>
        <pc:spChg chg="del mod">
          <ac:chgData name="Yun Xiao" userId="30e8949b79a00b87" providerId="LiveId" clId="{38A6C3C8-D029-41E0-81B7-24B798DE8C59}" dt="2023-11-10T06:58:33.164" v="5846" actId="478"/>
          <ac:spMkLst>
            <pc:docMk/>
            <pc:sldMk cId="3325904668" sldId="1313"/>
            <ac:spMk id="118" creationId="{4882BB9C-2EC1-459C-B8D4-286A02450124}"/>
          </ac:spMkLst>
        </pc:spChg>
        <pc:spChg chg="del mod">
          <ac:chgData name="Yun Xiao" userId="30e8949b79a00b87" providerId="LiveId" clId="{38A6C3C8-D029-41E0-81B7-24B798DE8C59}" dt="2023-11-10T06:58:22.047" v="5840" actId="478"/>
          <ac:spMkLst>
            <pc:docMk/>
            <pc:sldMk cId="3325904668" sldId="1313"/>
            <ac:spMk id="119" creationId="{BB48DE25-3BE2-46F1-9C2E-E956E9301A5E}"/>
          </ac:spMkLst>
        </pc:spChg>
        <pc:spChg chg="del mod">
          <ac:chgData name="Yun Xiao" userId="30e8949b79a00b87" providerId="LiveId" clId="{38A6C3C8-D029-41E0-81B7-24B798DE8C59}" dt="2023-11-10T06:58:20.137" v="5839" actId="478"/>
          <ac:spMkLst>
            <pc:docMk/>
            <pc:sldMk cId="3325904668" sldId="1313"/>
            <ac:spMk id="120" creationId="{50C422C6-B9BE-4692-94E0-98BA507E0B1A}"/>
          </ac:spMkLst>
        </pc:spChg>
        <pc:spChg chg="mod topLvl">
          <ac:chgData name="Yun Xiao" userId="30e8949b79a00b87" providerId="LiveId" clId="{38A6C3C8-D029-41E0-81B7-24B798DE8C59}" dt="2023-11-10T07:02:48.682" v="5939" actId="165"/>
          <ac:spMkLst>
            <pc:docMk/>
            <pc:sldMk cId="3325904668" sldId="1313"/>
            <ac:spMk id="121" creationId="{30064124-A0D0-4A26-BB90-F2C03A99DFB9}"/>
          </ac:spMkLst>
        </pc:spChg>
        <pc:spChg chg="mod topLvl">
          <ac:chgData name="Yun Xiao" userId="30e8949b79a00b87" providerId="LiveId" clId="{38A6C3C8-D029-41E0-81B7-24B798DE8C59}" dt="2023-11-10T07:02:48.682" v="5939" actId="165"/>
          <ac:spMkLst>
            <pc:docMk/>
            <pc:sldMk cId="3325904668" sldId="1313"/>
            <ac:spMk id="122" creationId="{9B02B4AB-A681-48A5-9369-B015A67ADE5F}"/>
          </ac:spMkLst>
        </pc:spChg>
        <pc:spChg chg="mod topLvl">
          <ac:chgData name="Yun Xiao" userId="30e8949b79a00b87" providerId="LiveId" clId="{38A6C3C8-D029-41E0-81B7-24B798DE8C59}" dt="2023-11-10T07:02:48.682" v="5939" actId="165"/>
          <ac:spMkLst>
            <pc:docMk/>
            <pc:sldMk cId="3325904668" sldId="1313"/>
            <ac:spMk id="123" creationId="{C700C7C7-A95C-4929-80DC-F146BF46054D}"/>
          </ac:spMkLst>
        </pc:spChg>
        <pc:spChg chg="del mod">
          <ac:chgData name="Yun Xiao" userId="30e8949b79a00b87" providerId="LiveId" clId="{38A6C3C8-D029-41E0-81B7-24B798DE8C59}" dt="2023-11-10T06:58:06.623" v="5834" actId="478"/>
          <ac:spMkLst>
            <pc:docMk/>
            <pc:sldMk cId="3325904668" sldId="1313"/>
            <ac:spMk id="124" creationId="{C601B86D-2496-43B3-B722-A17ADA18E14F}"/>
          </ac:spMkLst>
        </pc:spChg>
        <pc:spChg chg="del mod">
          <ac:chgData name="Yun Xiao" userId="30e8949b79a00b87" providerId="LiveId" clId="{38A6C3C8-D029-41E0-81B7-24B798DE8C59}" dt="2023-11-10T06:57:53.535" v="5826" actId="478"/>
          <ac:spMkLst>
            <pc:docMk/>
            <pc:sldMk cId="3325904668" sldId="1313"/>
            <ac:spMk id="125" creationId="{CDCF71DD-9CEB-4A05-88F4-DF193DFF590E}"/>
          </ac:spMkLst>
        </pc:spChg>
        <pc:spChg chg="mod topLvl">
          <ac:chgData name="Yun Xiao" userId="30e8949b79a00b87" providerId="LiveId" clId="{38A6C3C8-D029-41E0-81B7-24B798DE8C59}" dt="2023-11-10T07:02:48.682" v="5939" actId="165"/>
          <ac:spMkLst>
            <pc:docMk/>
            <pc:sldMk cId="3325904668" sldId="1313"/>
            <ac:spMk id="126" creationId="{8FB1AAF9-9C2A-4319-8CD9-EB1476B39BD4}"/>
          </ac:spMkLst>
        </pc:spChg>
        <pc:spChg chg="del mod">
          <ac:chgData name="Yun Xiao" userId="30e8949b79a00b87" providerId="LiveId" clId="{38A6C3C8-D029-41E0-81B7-24B798DE8C59}" dt="2023-11-10T06:59:27.734" v="5881" actId="478"/>
          <ac:spMkLst>
            <pc:docMk/>
            <pc:sldMk cId="3325904668" sldId="1313"/>
            <ac:spMk id="127" creationId="{9E2298B8-37B9-45A3-8DFA-FD8D5470BE1A}"/>
          </ac:spMkLst>
        </pc:spChg>
        <pc:spChg chg="del mod">
          <ac:chgData name="Yun Xiao" userId="30e8949b79a00b87" providerId="LiveId" clId="{38A6C3C8-D029-41E0-81B7-24B798DE8C59}" dt="2023-11-10T06:59:23.928" v="5879" actId="478"/>
          <ac:spMkLst>
            <pc:docMk/>
            <pc:sldMk cId="3325904668" sldId="1313"/>
            <ac:spMk id="128" creationId="{38A4E422-FA33-4A9F-89E5-A9338AABE154}"/>
          </ac:spMkLst>
        </pc:spChg>
        <pc:spChg chg="mod topLvl">
          <ac:chgData name="Yun Xiao" userId="30e8949b79a00b87" providerId="LiveId" clId="{38A6C3C8-D029-41E0-81B7-24B798DE8C59}" dt="2023-11-10T07:06:19.127" v="6073" actId="1076"/>
          <ac:spMkLst>
            <pc:docMk/>
            <pc:sldMk cId="3325904668" sldId="1313"/>
            <ac:spMk id="129" creationId="{739987FA-53D7-49BC-9932-6EB30E7EBBE4}"/>
          </ac:spMkLst>
        </pc:spChg>
        <pc:spChg chg="del mod">
          <ac:chgData name="Yun Xiao" userId="30e8949b79a00b87" providerId="LiveId" clId="{38A6C3C8-D029-41E0-81B7-24B798DE8C59}" dt="2023-11-10T06:59:11.861" v="5869" actId="478"/>
          <ac:spMkLst>
            <pc:docMk/>
            <pc:sldMk cId="3325904668" sldId="1313"/>
            <ac:spMk id="130" creationId="{1F617998-D75F-4D1A-877C-307287D5E98D}"/>
          </ac:spMkLst>
        </pc:spChg>
        <pc:spChg chg="del mod">
          <ac:chgData name="Yun Xiao" userId="30e8949b79a00b87" providerId="LiveId" clId="{38A6C3C8-D029-41E0-81B7-24B798DE8C59}" dt="2023-11-10T06:59:10.813" v="5868" actId="478"/>
          <ac:spMkLst>
            <pc:docMk/>
            <pc:sldMk cId="3325904668" sldId="1313"/>
            <ac:spMk id="131" creationId="{CC9C0473-907E-40A1-84CE-439FB43F3548}"/>
          </ac:spMkLst>
        </pc:spChg>
        <pc:spChg chg="mod topLvl">
          <ac:chgData name="Yun Xiao" userId="30e8949b79a00b87" providerId="LiveId" clId="{38A6C3C8-D029-41E0-81B7-24B798DE8C59}" dt="2023-11-10T07:06:19.127" v="6073" actId="1076"/>
          <ac:spMkLst>
            <pc:docMk/>
            <pc:sldMk cId="3325904668" sldId="1313"/>
            <ac:spMk id="132" creationId="{05253734-DF21-47B6-9B73-686C7F0F109F}"/>
          </ac:spMkLst>
        </pc:spChg>
        <pc:spChg chg="mod topLvl">
          <ac:chgData name="Yun Xiao" userId="30e8949b79a00b87" providerId="LiveId" clId="{38A6C3C8-D029-41E0-81B7-24B798DE8C59}" dt="2023-11-10T07:06:19.127" v="6073" actId="1076"/>
          <ac:spMkLst>
            <pc:docMk/>
            <pc:sldMk cId="3325904668" sldId="1313"/>
            <ac:spMk id="133" creationId="{E6DF5C26-9A78-4C62-9039-9C0881BA6DDF}"/>
          </ac:spMkLst>
        </pc:spChg>
        <pc:spChg chg="mod topLvl">
          <ac:chgData name="Yun Xiao" userId="30e8949b79a00b87" providerId="LiveId" clId="{38A6C3C8-D029-41E0-81B7-24B798DE8C59}" dt="2023-11-10T07:06:19.127" v="6073" actId="1076"/>
          <ac:spMkLst>
            <pc:docMk/>
            <pc:sldMk cId="3325904668" sldId="1313"/>
            <ac:spMk id="134" creationId="{C725C8E7-760B-47B8-B375-541E52E45696}"/>
          </ac:spMkLst>
        </pc:spChg>
        <pc:spChg chg="mod topLvl">
          <ac:chgData name="Yun Xiao" userId="30e8949b79a00b87" providerId="LiveId" clId="{38A6C3C8-D029-41E0-81B7-24B798DE8C59}" dt="2023-11-10T07:06:19.127" v="6073" actId="1076"/>
          <ac:spMkLst>
            <pc:docMk/>
            <pc:sldMk cId="3325904668" sldId="1313"/>
            <ac:spMk id="135" creationId="{1DE6D533-188D-4158-AB7D-12306C68FF74}"/>
          </ac:spMkLst>
        </pc:spChg>
        <pc:spChg chg="mod topLvl">
          <ac:chgData name="Yun Xiao" userId="30e8949b79a00b87" providerId="LiveId" clId="{38A6C3C8-D029-41E0-81B7-24B798DE8C59}" dt="2023-11-10T07:06:19.127" v="6073" actId="1076"/>
          <ac:spMkLst>
            <pc:docMk/>
            <pc:sldMk cId="3325904668" sldId="1313"/>
            <ac:spMk id="136" creationId="{9924DE57-490A-4D34-B6BB-E49A5AB6FABB}"/>
          </ac:spMkLst>
        </pc:spChg>
        <pc:spChg chg="mod topLvl">
          <ac:chgData name="Yun Xiao" userId="30e8949b79a00b87" providerId="LiveId" clId="{38A6C3C8-D029-41E0-81B7-24B798DE8C59}" dt="2023-11-10T07:06:19.127" v="6073" actId="1076"/>
          <ac:spMkLst>
            <pc:docMk/>
            <pc:sldMk cId="3325904668" sldId="1313"/>
            <ac:spMk id="137" creationId="{D790CDFC-400C-40E1-AC63-70EB5B7CFDC2}"/>
          </ac:spMkLst>
        </pc:spChg>
        <pc:spChg chg="mod topLvl">
          <ac:chgData name="Yun Xiao" userId="30e8949b79a00b87" providerId="LiveId" clId="{38A6C3C8-D029-41E0-81B7-24B798DE8C59}" dt="2023-11-10T07:06:19.127" v="6073" actId="1076"/>
          <ac:spMkLst>
            <pc:docMk/>
            <pc:sldMk cId="3325904668" sldId="1313"/>
            <ac:spMk id="138" creationId="{BBB12506-9F96-4093-AA90-36D009175600}"/>
          </ac:spMkLst>
        </pc:spChg>
        <pc:spChg chg="mod topLvl">
          <ac:chgData name="Yun Xiao" userId="30e8949b79a00b87" providerId="LiveId" clId="{38A6C3C8-D029-41E0-81B7-24B798DE8C59}" dt="2023-11-10T07:06:19.127" v="6073" actId="1076"/>
          <ac:spMkLst>
            <pc:docMk/>
            <pc:sldMk cId="3325904668" sldId="1313"/>
            <ac:spMk id="139" creationId="{3503709E-202F-4415-8D05-CDD4CCFB9F2F}"/>
          </ac:spMkLst>
        </pc:spChg>
        <pc:spChg chg="mod topLvl">
          <ac:chgData name="Yun Xiao" userId="30e8949b79a00b87" providerId="LiveId" clId="{38A6C3C8-D029-41E0-81B7-24B798DE8C59}" dt="2023-11-10T07:06:19.127" v="6073" actId="1076"/>
          <ac:spMkLst>
            <pc:docMk/>
            <pc:sldMk cId="3325904668" sldId="1313"/>
            <ac:spMk id="140" creationId="{8928C042-514E-46BD-ACA9-B5A15E4FC1D1}"/>
          </ac:spMkLst>
        </pc:spChg>
        <pc:spChg chg="del mod">
          <ac:chgData name="Yun Xiao" userId="30e8949b79a00b87" providerId="LiveId" clId="{38A6C3C8-D029-41E0-81B7-24B798DE8C59}" dt="2023-11-10T06:59:21.187" v="5876" actId="478"/>
          <ac:spMkLst>
            <pc:docMk/>
            <pc:sldMk cId="3325904668" sldId="1313"/>
            <ac:spMk id="141" creationId="{E3139759-C18B-442F-9512-B587CA8B1CD4}"/>
          </ac:spMkLst>
        </pc:spChg>
        <pc:spChg chg="del mod">
          <ac:chgData name="Yun Xiao" userId="30e8949b79a00b87" providerId="LiveId" clId="{38A6C3C8-D029-41E0-81B7-24B798DE8C59}" dt="2023-11-10T06:59:03.868" v="5861" actId="478"/>
          <ac:spMkLst>
            <pc:docMk/>
            <pc:sldMk cId="3325904668" sldId="1313"/>
            <ac:spMk id="142" creationId="{5F3A4DAA-4B5C-445D-BFDD-FA928BDB8253}"/>
          </ac:spMkLst>
        </pc:spChg>
        <pc:spChg chg="mod topLvl">
          <ac:chgData name="Yun Xiao" userId="30e8949b79a00b87" providerId="LiveId" clId="{38A6C3C8-D029-41E0-81B7-24B798DE8C59}" dt="2023-11-10T07:06:19.127" v="6073" actId="1076"/>
          <ac:spMkLst>
            <pc:docMk/>
            <pc:sldMk cId="3325904668" sldId="1313"/>
            <ac:spMk id="143" creationId="{46F1E8AE-E666-4110-B7E3-0F233B746FF1}"/>
          </ac:spMkLst>
        </pc:spChg>
        <pc:spChg chg="del mod">
          <ac:chgData name="Yun Xiao" userId="30e8949b79a00b87" providerId="LiveId" clId="{38A6C3C8-D029-41E0-81B7-24B798DE8C59}" dt="2023-11-10T06:59:06.367" v="5864" actId="478"/>
          <ac:spMkLst>
            <pc:docMk/>
            <pc:sldMk cId="3325904668" sldId="1313"/>
            <ac:spMk id="144" creationId="{2456DF7F-8530-4C01-A8F0-22B88A884C32}"/>
          </ac:spMkLst>
        </pc:spChg>
        <pc:spChg chg="mod topLvl">
          <ac:chgData name="Yun Xiao" userId="30e8949b79a00b87" providerId="LiveId" clId="{38A6C3C8-D029-41E0-81B7-24B798DE8C59}" dt="2023-11-10T07:06:19.127" v="6073" actId="1076"/>
          <ac:spMkLst>
            <pc:docMk/>
            <pc:sldMk cId="3325904668" sldId="1313"/>
            <ac:spMk id="145" creationId="{A5BAEC4E-85A3-4E16-87BB-3ADF5F459763}"/>
          </ac:spMkLst>
        </pc:spChg>
        <pc:spChg chg="mod topLvl">
          <ac:chgData name="Yun Xiao" userId="30e8949b79a00b87" providerId="LiveId" clId="{38A6C3C8-D029-41E0-81B7-24B798DE8C59}" dt="2023-11-10T07:06:19.127" v="6073" actId="1076"/>
          <ac:spMkLst>
            <pc:docMk/>
            <pc:sldMk cId="3325904668" sldId="1313"/>
            <ac:spMk id="146" creationId="{AADC9F62-775F-452B-B7B5-2A9F84A12F1E}"/>
          </ac:spMkLst>
        </pc:spChg>
        <pc:spChg chg="mod topLvl">
          <ac:chgData name="Yun Xiao" userId="30e8949b79a00b87" providerId="LiveId" clId="{38A6C3C8-D029-41E0-81B7-24B798DE8C59}" dt="2023-11-10T07:06:19.127" v="6073" actId="1076"/>
          <ac:spMkLst>
            <pc:docMk/>
            <pc:sldMk cId="3325904668" sldId="1313"/>
            <ac:spMk id="147" creationId="{C26A937E-4311-44F9-8984-086BC4CF4CD4}"/>
          </ac:spMkLst>
        </pc:spChg>
        <pc:spChg chg="mod topLvl">
          <ac:chgData name="Yun Xiao" userId="30e8949b79a00b87" providerId="LiveId" clId="{38A6C3C8-D029-41E0-81B7-24B798DE8C59}" dt="2023-11-10T07:06:19.127" v="6073" actId="1076"/>
          <ac:spMkLst>
            <pc:docMk/>
            <pc:sldMk cId="3325904668" sldId="1313"/>
            <ac:spMk id="148" creationId="{AE7CBE2B-29D9-455A-98DF-C2736E8473C0}"/>
          </ac:spMkLst>
        </pc:spChg>
        <pc:spChg chg="mod topLvl">
          <ac:chgData name="Yun Xiao" userId="30e8949b79a00b87" providerId="LiveId" clId="{38A6C3C8-D029-41E0-81B7-24B798DE8C59}" dt="2023-11-10T07:06:19.127" v="6073" actId="1076"/>
          <ac:spMkLst>
            <pc:docMk/>
            <pc:sldMk cId="3325904668" sldId="1313"/>
            <ac:spMk id="149" creationId="{185713CF-3629-4719-87A5-F4F1EE46A6A9}"/>
          </ac:spMkLst>
        </pc:spChg>
        <pc:spChg chg="mod topLvl">
          <ac:chgData name="Yun Xiao" userId="30e8949b79a00b87" providerId="LiveId" clId="{38A6C3C8-D029-41E0-81B7-24B798DE8C59}" dt="2023-11-10T07:06:19.127" v="6073" actId="1076"/>
          <ac:spMkLst>
            <pc:docMk/>
            <pc:sldMk cId="3325904668" sldId="1313"/>
            <ac:spMk id="150" creationId="{85558450-EF29-4C7F-B9B0-9AAB93DA847C}"/>
          </ac:spMkLst>
        </pc:spChg>
        <pc:spChg chg="mod topLvl">
          <ac:chgData name="Yun Xiao" userId="30e8949b79a00b87" providerId="LiveId" clId="{38A6C3C8-D029-41E0-81B7-24B798DE8C59}" dt="2023-11-10T07:06:19.127" v="6073" actId="1076"/>
          <ac:spMkLst>
            <pc:docMk/>
            <pc:sldMk cId="3325904668" sldId="1313"/>
            <ac:spMk id="151" creationId="{81AD4188-E3B6-484D-98E0-447965131212}"/>
          </ac:spMkLst>
        </pc:spChg>
        <pc:spChg chg="del mod topLvl">
          <ac:chgData name="Yun Xiao" userId="30e8949b79a00b87" providerId="LiveId" clId="{38A6C3C8-D029-41E0-81B7-24B798DE8C59}" dt="2023-11-10T07:05:04.114" v="6032" actId="478"/>
          <ac:spMkLst>
            <pc:docMk/>
            <pc:sldMk cId="3325904668" sldId="1313"/>
            <ac:spMk id="152" creationId="{71E0B24D-88D7-47AB-A3AC-079BC8F0E18D}"/>
          </ac:spMkLst>
        </pc:spChg>
        <pc:spChg chg="del mod topLvl">
          <ac:chgData name="Yun Xiao" userId="30e8949b79a00b87" providerId="LiveId" clId="{38A6C3C8-D029-41E0-81B7-24B798DE8C59}" dt="2023-11-10T07:05:04.115" v="6034"/>
          <ac:spMkLst>
            <pc:docMk/>
            <pc:sldMk cId="3325904668" sldId="1313"/>
            <ac:spMk id="153" creationId="{DEF32022-D65A-4028-9B0A-09EE2F95C3DE}"/>
          </ac:spMkLst>
        </pc:spChg>
        <pc:spChg chg="mod topLvl">
          <ac:chgData name="Yun Xiao" userId="30e8949b79a00b87" providerId="LiveId" clId="{38A6C3C8-D029-41E0-81B7-24B798DE8C59}" dt="2023-11-10T07:06:19.127" v="6073" actId="1076"/>
          <ac:spMkLst>
            <pc:docMk/>
            <pc:sldMk cId="3325904668" sldId="1313"/>
            <ac:spMk id="154" creationId="{639BCEC2-F4BE-424E-BAC7-CDECEA41F119}"/>
          </ac:spMkLst>
        </pc:spChg>
        <pc:spChg chg="mod topLvl">
          <ac:chgData name="Yun Xiao" userId="30e8949b79a00b87" providerId="LiveId" clId="{38A6C3C8-D029-41E0-81B7-24B798DE8C59}" dt="2023-11-10T07:06:19.127" v="6073" actId="1076"/>
          <ac:spMkLst>
            <pc:docMk/>
            <pc:sldMk cId="3325904668" sldId="1313"/>
            <ac:spMk id="155" creationId="{0C7A33F2-E5F2-4264-8546-023EA7EC9D21}"/>
          </ac:spMkLst>
        </pc:spChg>
        <pc:spChg chg="mod topLvl">
          <ac:chgData name="Yun Xiao" userId="30e8949b79a00b87" providerId="LiveId" clId="{38A6C3C8-D029-41E0-81B7-24B798DE8C59}" dt="2023-11-10T07:06:19.127" v="6073" actId="1076"/>
          <ac:spMkLst>
            <pc:docMk/>
            <pc:sldMk cId="3325904668" sldId="1313"/>
            <ac:spMk id="156" creationId="{4017B8F9-4979-47AA-88EF-C9BEE526AFBC}"/>
          </ac:spMkLst>
        </pc:spChg>
        <pc:spChg chg="del mod topLvl">
          <ac:chgData name="Yun Xiao" userId="30e8949b79a00b87" providerId="LiveId" clId="{38A6C3C8-D029-41E0-81B7-24B798DE8C59}" dt="2023-11-10T07:04:04.754" v="6014" actId="478"/>
          <ac:spMkLst>
            <pc:docMk/>
            <pc:sldMk cId="3325904668" sldId="1313"/>
            <ac:spMk id="157" creationId="{E77DD8C2-CEDB-42EE-9384-08AB96C99141}"/>
          </ac:spMkLst>
        </pc:spChg>
        <pc:spChg chg="mod topLvl">
          <ac:chgData name="Yun Xiao" userId="30e8949b79a00b87" providerId="LiveId" clId="{38A6C3C8-D029-41E0-81B7-24B798DE8C59}" dt="2023-11-10T07:06:19.127" v="6073" actId="1076"/>
          <ac:spMkLst>
            <pc:docMk/>
            <pc:sldMk cId="3325904668" sldId="1313"/>
            <ac:spMk id="158" creationId="{1F02FA6A-64F9-44A5-BBDD-DED33821E228}"/>
          </ac:spMkLst>
        </pc:spChg>
        <pc:spChg chg="mod topLvl">
          <ac:chgData name="Yun Xiao" userId="30e8949b79a00b87" providerId="LiveId" clId="{38A6C3C8-D029-41E0-81B7-24B798DE8C59}" dt="2023-11-10T07:06:19.127" v="6073" actId="1076"/>
          <ac:spMkLst>
            <pc:docMk/>
            <pc:sldMk cId="3325904668" sldId="1313"/>
            <ac:spMk id="159" creationId="{B54941CD-8638-46C9-A150-9067A54875D0}"/>
          </ac:spMkLst>
        </pc:spChg>
        <pc:spChg chg="del mod">
          <ac:chgData name="Yun Xiao" userId="30e8949b79a00b87" providerId="LiveId" clId="{38A6C3C8-D029-41E0-81B7-24B798DE8C59}" dt="2023-11-10T06:59:49.094" v="5890" actId="478"/>
          <ac:spMkLst>
            <pc:docMk/>
            <pc:sldMk cId="3325904668" sldId="1313"/>
            <ac:spMk id="160" creationId="{B5DC6057-EC77-4E3F-B6AF-98ABCFF137F0}"/>
          </ac:spMkLst>
        </pc:spChg>
        <pc:spChg chg="del mod">
          <ac:chgData name="Yun Xiao" userId="30e8949b79a00b87" providerId="LiveId" clId="{38A6C3C8-D029-41E0-81B7-24B798DE8C59}" dt="2023-11-10T06:58:35.878" v="5848" actId="478"/>
          <ac:spMkLst>
            <pc:docMk/>
            <pc:sldMk cId="3325904668" sldId="1313"/>
            <ac:spMk id="161" creationId="{5DB29564-BAA8-4CBE-991D-7F026B7886AF}"/>
          </ac:spMkLst>
        </pc:spChg>
        <pc:spChg chg="mod topLvl">
          <ac:chgData name="Yun Xiao" userId="30e8949b79a00b87" providerId="LiveId" clId="{38A6C3C8-D029-41E0-81B7-24B798DE8C59}" dt="2023-11-10T07:02:48.682" v="5939" actId="165"/>
          <ac:spMkLst>
            <pc:docMk/>
            <pc:sldMk cId="3325904668" sldId="1313"/>
            <ac:spMk id="162" creationId="{169EC679-8BA1-4C60-B73E-FD28F5379442}"/>
          </ac:spMkLst>
        </pc:spChg>
        <pc:spChg chg="del mod">
          <ac:chgData name="Yun Xiao" userId="30e8949b79a00b87" providerId="LiveId" clId="{38A6C3C8-D029-41E0-81B7-24B798DE8C59}" dt="2023-11-10T06:59:09.431" v="5866" actId="478"/>
          <ac:spMkLst>
            <pc:docMk/>
            <pc:sldMk cId="3325904668" sldId="1313"/>
            <ac:spMk id="163" creationId="{76D93FA1-66F1-4C4D-87F9-0197F464C8A8}"/>
          </ac:spMkLst>
        </pc:spChg>
        <pc:spChg chg="mod topLvl">
          <ac:chgData name="Yun Xiao" userId="30e8949b79a00b87" providerId="LiveId" clId="{38A6C3C8-D029-41E0-81B7-24B798DE8C59}" dt="2023-11-10T07:06:19.127" v="6073" actId="1076"/>
          <ac:spMkLst>
            <pc:docMk/>
            <pc:sldMk cId="3325904668" sldId="1313"/>
            <ac:spMk id="164" creationId="{DC1DEF14-8F0B-4378-BCC4-8A2C85F671E5}"/>
          </ac:spMkLst>
        </pc:spChg>
        <pc:spChg chg="mod topLvl">
          <ac:chgData name="Yun Xiao" userId="30e8949b79a00b87" providerId="LiveId" clId="{38A6C3C8-D029-41E0-81B7-24B798DE8C59}" dt="2023-11-10T07:06:19.127" v="6073" actId="1076"/>
          <ac:spMkLst>
            <pc:docMk/>
            <pc:sldMk cId="3325904668" sldId="1313"/>
            <ac:spMk id="165" creationId="{27681673-7AC2-4035-9CC0-E449D092DB42}"/>
          </ac:spMkLst>
        </pc:spChg>
        <pc:spChg chg="del mod">
          <ac:chgData name="Yun Xiao" userId="30e8949b79a00b87" providerId="LiveId" clId="{38A6C3C8-D029-41E0-81B7-24B798DE8C59}" dt="2023-11-10T06:59:01.895" v="5860" actId="478"/>
          <ac:spMkLst>
            <pc:docMk/>
            <pc:sldMk cId="3325904668" sldId="1313"/>
            <ac:spMk id="166" creationId="{57B6F677-7E68-469A-9DB1-53871E92314F}"/>
          </ac:spMkLst>
        </pc:spChg>
        <pc:spChg chg="mod topLvl">
          <ac:chgData name="Yun Xiao" userId="30e8949b79a00b87" providerId="LiveId" clId="{38A6C3C8-D029-41E0-81B7-24B798DE8C59}" dt="2023-11-10T07:06:19.127" v="6073" actId="1076"/>
          <ac:spMkLst>
            <pc:docMk/>
            <pc:sldMk cId="3325904668" sldId="1313"/>
            <ac:spMk id="167" creationId="{F4428F42-AA65-423B-9ACB-221829A5C889}"/>
          </ac:spMkLst>
        </pc:spChg>
        <pc:spChg chg="del mod topLvl">
          <ac:chgData name="Yun Xiao" userId="30e8949b79a00b87" providerId="LiveId" clId="{38A6C3C8-D029-41E0-81B7-24B798DE8C59}" dt="2023-11-10T07:05:00.780" v="6028" actId="478"/>
          <ac:spMkLst>
            <pc:docMk/>
            <pc:sldMk cId="3325904668" sldId="1313"/>
            <ac:spMk id="168" creationId="{EEE1640C-3405-4F80-AF0C-CF77885F4057}"/>
          </ac:spMkLst>
        </pc:spChg>
        <pc:spChg chg="mod topLvl">
          <ac:chgData name="Yun Xiao" userId="30e8949b79a00b87" providerId="LiveId" clId="{38A6C3C8-D029-41E0-81B7-24B798DE8C59}" dt="2023-11-10T07:06:19.127" v="6073" actId="1076"/>
          <ac:spMkLst>
            <pc:docMk/>
            <pc:sldMk cId="3325904668" sldId="1313"/>
            <ac:spMk id="169" creationId="{299DC6AC-2ACB-4ADA-8A3D-4CFD16BD2FDE}"/>
          </ac:spMkLst>
        </pc:spChg>
        <pc:spChg chg="mod topLvl">
          <ac:chgData name="Yun Xiao" userId="30e8949b79a00b87" providerId="LiveId" clId="{38A6C3C8-D029-41E0-81B7-24B798DE8C59}" dt="2023-11-10T07:06:19.127" v="6073" actId="1076"/>
          <ac:spMkLst>
            <pc:docMk/>
            <pc:sldMk cId="3325904668" sldId="1313"/>
            <ac:spMk id="170" creationId="{6AEF8609-05BA-49D5-AC76-62CA97A61CDD}"/>
          </ac:spMkLst>
        </pc:spChg>
        <pc:spChg chg="mod topLvl">
          <ac:chgData name="Yun Xiao" userId="30e8949b79a00b87" providerId="LiveId" clId="{38A6C3C8-D029-41E0-81B7-24B798DE8C59}" dt="2023-11-10T07:06:19.127" v="6073" actId="1076"/>
          <ac:spMkLst>
            <pc:docMk/>
            <pc:sldMk cId="3325904668" sldId="1313"/>
            <ac:spMk id="171" creationId="{9EFF5E4F-078F-4F9E-BFFC-1570DE3D9362}"/>
          </ac:spMkLst>
        </pc:spChg>
        <pc:spChg chg="mod topLvl">
          <ac:chgData name="Yun Xiao" userId="30e8949b79a00b87" providerId="LiveId" clId="{38A6C3C8-D029-41E0-81B7-24B798DE8C59}" dt="2023-11-10T07:06:19.127" v="6073" actId="1076"/>
          <ac:spMkLst>
            <pc:docMk/>
            <pc:sldMk cId="3325904668" sldId="1313"/>
            <ac:spMk id="172" creationId="{02A55D96-F85C-4874-A160-1C5A0D668CF7}"/>
          </ac:spMkLst>
        </pc:spChg>
        <pc:spChg chg="del mod">
          <ac:chgData name="Yun Xiao" userId="30e8949b79a00b87" providerId="LiveId" clId="{38A6C3C8-D029-41E0-81B7-24B798DE8C59}" dt="2023-11-10T06:59:42.510" v="5886" actId="478"/>
          <ac:spMkLst>
            <pc:docMk/>
            <pc:sldMk cId="3325904668" sldId="1313"/>
            <ac:spMk id="173" creationId="{05854096-FB42-41AF-8AA0-E74FF849B21C}"/>
          </ac:spMkLst>
        </pc:spChg>
        <pc:spChg chg="del mod">
          <ac:chgData name="Yun Xiao" userId="30e8949b79a00b87" providerId="LiveId" clId="{38A6C3C8-D029-41E0-81B7-24B798DE8C59}" dt="2023-11-10T06:59:58.598" v="5894" actId="478"/>
          <ac:spMkLst>
            <pc:docMk/>
            <pc:sldMk cId="3325904668" sldId="1313"/>
            <ac:spMk id="174" creationId="{03EC187F-C0AC-45A2-8A79-8632701CBCF8}"/>
          </ac:spMkLst>
        </pc:spChg>
        <pc:spChg chg="del mod">
          <ac:chgData name="Yun Xiao" userId="30e8949b79a00b87" providerId="LiveId" clId="{38A6C3C8-D029-41E0-81B7-24B798DE8C59}" dt="2023-11-10T06:58:29.376" v="5844" actId="478"/>
          <ac:spMkLst>
            <pc:docMk/>
            <pc:sldMk cId="3325904668" sldId="1313"/>
            <ac:spMk id="175" creationId="{84DE7EBE-26C3-4DD4-9682-8C19E0439205}"/>
          </ac:spMkLst>
        </pc:spChg>
        <pc:spChg chg="del mod">
          <ac:chgData name="Yun Xiao" userId="30e8949b79a00b87" providerId="LiveId" clId="{38A6C3C8-D029-41E0-81B7-24B798DE8C59}" dt="2023-11-10T06:58:22.910" v="5841" actId="478"/>
          <ac:spMkLst>
            <pc:docMk/>
            <pc:sldMk cId="3325904668" sldId="1313"/>
            <ac:spMk id="176" creationId="{6A05ED52-BA21-43F0-B8CA-12A83EABC0F1}"/>
          </ac:spMkLst>
        </pc:spChg>
        <pc:spChg chg="del mod">
          <ac:chgData name="Yun Xiao" userId="30e8949b79a00b87" providerId="LiveId" clId="{38A6C3C8-D029-41E0-81B7-24B798DE8C59}" dt="2023-11-10T06:58:03.984" v="5831" actId="478"/>
          <ac:spMkLst>
            <pc:docMk/>
            <pc:sldMk cId="3325904668" sldId="1313"/>
            <ac:spMk id="177" creationId="{BFD6C96E-5B56-4016-9302-62CC035C3385}"/>
          </ac:spMkLst>
        </pc:spChg>
        <pc:spChg chg="del mod">
          <ac:chgData name="Yun Xiao" userId="30e8949b79a00b87" providerId="LiveId" clId="{38A6C3C8-D029-41E0-81B7-24B798DE8C59}" dt="2023-11-10T06:59:25.012" v="5880" actId="478"/>
          <ac:spMkLst>
            <pc:docMk/>
            <pc:sldMk cId="3325904668" sldId="1313"/>
            <ac:spMk id="178" creationId="{3F8F2499-3483-4F87-91B5-A25793A20D28}"/>
          </ac:spMkLst>
        </pc:spChg>
        <pc:spChg chg="del mod">
          <ac:chgData name="Yun Xiao" userId="30e8949b79a00b87" providerId="LiveId" clId="{38A6C3C8-D029-41E0-81B7-24B798DE8C59}" dt="2023-11-10T06:59:14.583" v="5872" actId="478"/>
          <ac:spMkLst>
            <pc:docMk/>
            <pc:sldMk cId="3325904668" sldId="1313"/>
            <ac:spMk id="179" creationId="{5305C58C-CE60-42EA-B469-0E14E7144114}"/>
          </ac:spMkLst>
        </pc:spChg>
        <pc:spChg chg="mod topLvl">
          <ac:chgData name="Yun Xiao" userId="30e8949b79a00b87" providerId="LiveId" clId="{38A6C3C8-D029-41E0-81B7-24B798DE8C59}" dt="2023-11-10T07:06:19.127" v="6073" actId="1076"/>
          <ac:spMkLst>
            <pc:docMk/>
            <pc:sldMk cId="3325904668" sldId="1313"/>
            <ac:spMk id="180" creationId="{8F1AC161-7837-4B22-83EA-55CAC02255A3}"/>
          </ac:spMkLst>
        </pc:spChg>
        <pc:spChg chg="mod topLvl">
          <ac:chgData name="Yun Xiao" userId="30e8949b79a00b87" providerId="LiveId" clId="{38A6C3C8-D029-41E0-81B7-24B798DE8C59}" dt="2023-11-10T07:06:19.127" v="6073" actId="1076"/>
          <ac:spMkLst>
            <pc:docMk/>
            <pc:sldMk cId="3325904668" sldId="1313"/>
            <ac:spMk id="181" creationId="{2340567C-7B36-427D-B18F-EB7BC53C5140}"/>
          </ac:spMkLst>
        </pc:spChg>
        <pc:spChg chg="mod topLvl">
          <ac:chgData name="Yun Xiao" userId="30e8949b79a00b87" providerId="LiveId" clId="{38A6C3C8-D029-41E0-81B7-24B798DE8C59}" dt="2023-11-10T07:06:19.127" v="6073" actId="1076"/>
          <ac:spMkLst>
            <pc:docMk/>
            <pc:sldMk cId="3325904668" sldId="1313"/>
            <ac:spMk id="182" creationId="{971BAC18-AC2E-4C60-8FB2-227F8AE9ADAC}"/>
          </ac:spMkLst>
        </pc:spChg>
        <pc:spChg chg="del mod">
          <ac:chgData name="Yun Xiao" userId="30e8949b79a00b87" providerId="LiveId" clId="{38A6C3C8-D029-41E0-81B7-24B798DE8C59}" dt="2023-11-10T06:59:00.222" v="5858" actId="478"/>
          <ac:spMkLst>
            <pc:docMk/>
            <pc:sldMk cId="3325904668" sldId="1313"/>
            <ac:spMk id="183" creationId="{AA1BB462-7B94-4DA2-A506-B4369BA1E285}"/>
          </ac:spMkLst>
        </pc:spChg>
        <pc:spChg chg="mod topLvl">
          <ac:chgData name="Yun Xiao" userId="30e8949b79a00b87" providerId="LiveId" clId="{38A6C3C8-D029-41E0-81B7-24B798DE8C59}" dt="2023-11-10T07:06:19.127" v="6073" actId="1076"/>
          <ac:spMkLst>
            <pc:docMk/>
            <pc:sldMk cId="3325904668" sldId="1313"/>
            <ac:spMk id="184" creationId="{8E1B082A-FEA4-4CEA-8CB4-0D3E40232236}"/>
          </ac:spMkLst>
        </pc:spChg>
        <pc:spChg chg="mod topLvl">
          <ac:chgData name="Yun Xiao" userId="30e8949b79a00b87" providerId="LiveId" clId="{38A6C3C8-D029-41E0-81B7-24B798DE8C59}" dt="2023-11-10T07:06:19.127" v="6073" actId="1076"/>
          <ac:spMkLst>
            <pc:docMk/>
            <pc:sldMk cId="3325904668" sldId="1313"/>
            <ac:spMk id="185" creationId="{5AE4B53D-F2F2-420E-9E73-A9170A6959D7}"/>
          </ac:spMkLst>
        </pc:spChg>
        <pc:spChg chg="del mod topLvl">
          <ac:chgData name="Yun Xiao" userId="30e8949b79a00b87" providerId="LiveId" clId="{38A6C3C8-D029-41E0-81B7-24B798DE8C59}" dt="2023-11-10T07:04:59.027" v="6026" actId="478"/>
          <ac:spMkLst>
            <pc:docMk/>
            <pc:sldMk cId="3325904668" sldId="1313"/>
            <ac:spMk id="186" creationId="{33A719EA-3076-4381-9A47-60556104BA3F}"/>
          </ac:spMkLst>
        </pc:spChg>
        <pc:spChg chg="mod topLvl">
          <ac:chgData name="Yun Xiao" userId="30e8949b79a00b87" providerId="LiveId" clId="{38A6C3C8-D029-41E0-81B7-24B798DE8C59}" dt="2023-11-10T07:06:19.127" v="6073" actId="1076"/>
          <ac:spMkLst>
            <pc:docMk/>
            <pc:sldMk cId="3325904668" sldId="1313"/>
            <ac:spMk id="187" creationId="{AE56606B-644E-45B8-A461-7DEB764E5A84}"/>
          </ac:spMkLst>
        </pc:spChg>
        <pc:spChg chg="mod topLvl">
          <ac:chgData name="Yun Xiao" userId="30e8949b79a00b87" providerId="LiveId" clId="{38A6C3C8-D029-41E0-81B7-24B798DE8C59}" dt="2023-11-10T07:06:19.127" v="6073" actId="1076"/>
          <ac:spMkLst>
            <pc:docMk/>
            <pc:sldMk cId="3325904668" sldId="1313"/>
            <ac:spMk id="188" creationId="{8D68870B-40D7-412B-9151-F72F0CFE01A4}"/>
          </ac:spMkLst>
        </pc:spChg>
        <pc:spChg chg="del mod">
          <ac:chgData name="Yun Xiao" userId="30e8949b79a00b87" providerId="LiveId" clId="{38A6C3C8-D029-41E0-81B7-24B798DE8C59}" dt="2023-11-10T06:59:45.533" v="5888" actId="478"/>
          <ac:spMkLst>
            <pc:docMk/>
            <pc:sldMk cId="3325904668" sldId="1313"/>
            <ac:spMk id="189" creationId="{3BE752C9-07F7-4FF9-88DC-EAC1F2BB78C7}"/>
          </ac:spMkLst>
        </pc:spChg>
        <pc:spChg chg="del mod">
          <ac:chgData name="Yun Xiao" userId="30e8949b79a00b87" providerId="LiveId" clId="{38A6C3C8-D029-41E0-81B7-24B798DE8C59}" dt="2023-11-10T06:58:34.855" v="5847" actId="478"/>
          <ac:spMkLst>
            <pc:docMk/>
            <pc:sldMk cId="3325904668" sldId="1313"/>
            <ac:spMk id="190" creationId="{9061DAAB-105A-4CD0-A249-53DA6685DF30}"/>
          </ac:spMkLst>
        </pc:spChg>
        <pc:spChg chg="mod topLvl">
          <ac:chgData name="Yun Xiao" userId="30e8949b79a00b87" providerId="LiveId" clId="{38A6C3C8-D029-41E0-81B7-24B798DE8C59}" dt="2023-11-10T07:02:48.682" v="5939" actId="165"/>
          <ac:spMkLst>
            <pc:docMk/>
            <pc:sldMk cId="3325904668" sldId="1313"/>
            <ac:spMk id="191" creationId="{56859940-159B-4496-B996-3B642717A13A}"/>
          </ac:spMkLst>
        </pc:spChg>
        <pc:spChg chg="del mod">
          <ac:chgData name="Yun Xiao" userId="30e8949b79a00b87" providerId="LiveId" clId="{38A6C3C8-D029-41E0-81B7-24B798DE8C59}" dt="2023-11-10T06:59:20.080" v="5875" actId="478"/>
          <ac:spMkLst>
            <pc:docMk/>
            <pc:sldMk cId="3325904668" sldId="1313"/>
            <ac:spMk id="192" creationId="{704CCF3A-6235-46A8-924E-F62D47CDAFCA}"/>
          </ac:spMkLst>
        </pc:spChg>
        <pc:spChg chg="mod topLvl">
          <ac:chgData name="Yun Xiao" userId="30e8949b79a00b87" providerId="LiveId" clId="{38A6C3C8-D029-41E0-81B7-24B798DE8C59}" dt="2023-11-10T07:06:19.127" v="6073" actId="1076"/>
          <ac:spMkLst>
            <pc:docMk/>
            <pc:sldMk cId="3325904668" sldId="1313"/>
            <ac:spMk id="193" creationId="{53926576-6191-4386-8A48-5FD0B652D577}"/>
          </ac:spMkLst>
        </pc:spChg>
        <pc:spChg chg="mod topLvl">
          <ac:chgData name="Yun Xiao" userId="30e8949b79a00b87" providerId="LiveId" clId="{38A6C3C8-D029-41E0-81B7-24B798DE8C59}" dt="2023-11-10T07:06:19.127" v="6073" actId="1076"/>
          <ac:spMkLst>
            <pc:docMk/>
            <pc:sldMk cId="3325904668" sldId="1313"/>
            <ac:spMk id="194" creationId="{DD085BB4-7EDC-410C-A9A5-FB8643DC9961}"/>
          </ac:spMkLst>
        </pc:spChg>
        <pc:spChg chg="del mod">
          <ac:chgData name="Yun Xiao" userId="30e8949b79a00b87" providerId="LiveId" clId="{38A6C3C8-D029-41E0-81B7-24B798DE8C59}" dt="2023-11-10T06:59:01.095" v="5859" actId="478"/>
          <ac:spMkLst>
            <pc:docMk/>
            <pc:sldMk cId="3325904668" sldId="1313"/>
            <ac:spMk id="195" creationId="{D660AC4E-BEA5-457C-8780-C0E4CADB10B4}"/>
          </ac:spMkLst>
        </pc:spChg>
        <pc:spChg chg="mod topLvl">
          <ac:chgData name="Yun Xiao" userId="30e8949b79a00b87" providerId="LiveId" clId="{38A6C3C8-D029-41E0-81B7-24B798DE8C59}" dt="2023-11-10T07:06:19.127" v="6073" actId="1076"/>
          <ac:spMkLst>
            <pc:docMk/>
            <pc:sldMk cId="3325904668" sldId="1313"/>
            <ac:spMk id="196" creationId="{8E68D536-105D-48A1-B3C3-17792FB52499}"/>
          </ac:spMkLst>
        </pc:spChg>
        <pc:spChg chg="mod topLvl">
          <ac:chgData name="Yun Xiao" userId="30e8949b79a00b87" providerId="LiveId" clId="{38A6C3C8-D029-41E0-81B7-24B798DE8C59}" dt="2023-11-10T07:06:19.127" v="6073" actId="1076"/>
          <ac:spMkLst>
            <pc:docMk/>
            <pc:sldMk cId="3325904668" sldId="1313"/>
            <ac:spMk id="197" creationId="{1F36D577-1C95-438F-B2E3-5E43A472C6B6}"/>
          </ac:spMkLst>
        </pc:spChg>
        <pc:spChg chg="del mod topLvl">
          <ac:chgData name="Yun Xiao" userId="30e8949b79a00b87" providerId="LiveId" clId="{38A6C3C8-D029-41E0-81B7-24B798DE8C59}" dt="2023-11-10T07:05:07.338" v="6040" actId="478"/>
          <ac:spMkLst>
            <pc:docMk/>
            <pc:sldMk cId="3325904668" sldId="1313"/>
            <ac:spMk id="198" creationId="{B6D49BF7-9C43-4BC5-9B44-C2FE17216C36}"/>
          </ac:spMkLst>
        </pc:spChg>
        <pc:spChg chg="del mod topLvl">
          <ac:chgData name="Yun Xiao" userId="30e8949b79a00b87" providerId="LiveId" clId="{38A6C3C8-D029-41E0-81B7-24B798DE8C59}" dt="2023-11-10T07:03:52.339" v="6010" actId="478"/>
          <ac:spMkLst>
            <pc:docMk/>
            <pc:sldMk cId="3325904668" sldId="1313"/>
            <ac:spMk id="199" creationId="{0677EC21-1C61-4067-AF80-0672DE4E7532}"/>
          </ac:spMkLst>
        </pc:spChg>
        <pc:spChg chg="del mod">
          <ac:chgData name="Yun Xiao" userId="30e8949b79a00b87" providerId="LiveId" clId="{38A6C3C8-D029-41E0-81B7-24B798DE8C59}" dt="2023-11-10T06:58:39.504" v="5850" actId="478"/>
          <ac:spMkLst>
            <pc:docMk/>
            <pc:sldMk cId="3325904668" sldId="1313"/>
            <ac:spMk id="200" creationId="{10998D82-FE88-4D2B-8D18-A313CE2438C5}"/>
          </ac:spMkLst>
        </pc:spChg>
        <pc:spChg chg="del mod">
          <ac:chgData name="Yun Xiao" userId="30e8949b79a00b87" providerId="LiveId" clId="{38A6C3C8-D029-41E0-81B7-24B798DE8C59}" dt="2023-11-10T07:00:00.333" v="5895" actId="478"/>
          <ac:spMkLst>
            <pc:docMk/>
            <pc:sldMk cId="3325904668" sldId="1313"/>
            <ac:spMk id="201" creationId="{C0A5B3F1-6CA9-4E62-8E3B-6679F562E0B6}"/>
          </ac:spMkLst>
        </pc:spChg>
        <pc:spChg chg="del mod">
          <ac:chgData name="Yun Xiao" userId="30e8949b79a00b87" providerId="LiveId" clId="{38A6C3C8-D029-41E0-81B7-24B798DE8C59}" dt="2023-11-10T06:58:42.644" v="5852" actId="478"/>
          <ac:spMkLst>
            <pc:docMk/>
            <pc:sldMk cId="3325904668" sldId="1313"/>
            <ac:spMk id="202" creationId="{F39DAC4F-2890-406B-93C8-61A112696617}"/>
          </ac:spMkLst>
        </pc:spChg>
        <pc:spChg chg="mod topLvl">
          <ac:chgData name="Yun Xiao" userId="30e8949b79a00b87" providerId="LiveId" clId="{38A6C3C8-D029-41E0-81B7-24B798DE8C59}" dt="2023-11-10T07:02:48.682" v="5939" actId="165"/>
          <ac:spMkLst>
            <pc:docMk/>
            <pc:sldMk cId="3325904668" sldId="1313"/>
            <ac:spMk id="203" creationId="{C53A5902-2D1A-468D-8950-39776A8B7A2F}"/>
          </ac:spMkLst>
        </pc:spChg>
        <pc:spChg chg="del mod">
          <ac:chgData name="Yun Xiao" userId="30e8949b79a00b87" providerId="LiveId" clId="{38A6C3C8-D029-41E0-81B7-24B798DE8C59}" dt="2023-11-10T06:57:50.047" v="5823" actId="478"/>
          <ac:spMkLst>
            <pc:docMk/>
            <pc:sldMk cId="3325904668" sldId="1313"/>
            <ac:spMk id="204" creationId="{B11B4EAB-828A-4648-9332-34ABCA67F6FA}"/>
          </ac:spMkLst>
        </pc:spChg>
        <pc:spChg chg="del mod">
          <ac:chgData name="Yun Xiao" userId="30e8949b79a00b87" providerId="LiveId" clId="{38A6C3C8-D029-41E0-81B7-24B798DE8C59}" dt="2023-11-10T06:58:46.032" v="5853" actId="478"/>
          <ac:spMkLst>
            <pc:docMk/>
            <pc:sldMk cId="3325904668" sldId="1313"/>
            <ac:spMk id="205" creationId="{73A4E8EE-47D2-4708-B621-16E987A7F710}"/>
          </ac:spMkLst>
        </pc:spChg>
        <pc:spChg chg="del mod">
          <ac:chgData name="Yun Xiao" userId="30e8949b79a00b87" providerId="LiveId" clId="{38A6C3C8-D029-41E0-81B7-24B798DE8C59}" dt="2023-11-10T06:58:51.989" v="5854" actId="478"/>
          <ac:spMkLst>
            <pc:docMk/>
            <pc:sldMk cId="3325904668" sldId="1313"/>
            <ac:spMk id="206" creationId="{A7CED624-E365-4F3B-88AB-218815D1EB97}"/>
          </ac:spMkLst>
        </pc:spChg>
        <pc:grpChg chg="add mod">
          <ac:chgData name="Yun Xiao" userId="30e8949b79a00b87" providerId="LiveId" clId="{38A6C3C8-D029-41E0-81B7-24B798DE8C59}" dt="2023-11-10T07:06:19.127" v="6073" actId="1076"/>
          <ac:grpSpMkLst>
            <pc:docMk/>
            <pc:sldMk cId="3325904668" sldId="1313"/>
            <ac:grpSpMk id="3" creationId="{B76F5FEF-4D51-4F53-8029-C9701B4A8C5C}"/>
          </ac:grpSpMkLst>
        </pc:grpChg>
        <pc:grpChg chg="del">
          <ac:chgData name="Yun Xiao" userId="30e8949b79a00b87" providerId="LiveId" clId="{38A6C3C8-D029-41E0-81B7-24B798DE8C59}" dt="2023-11-10T07:06:06.871" v="6069" actId="478"/>
          <ac:grpSpMkLst>
            <pc:docMk/>
            <pc:sldMk cId="3325904668" sldId="1313"/>
            <ac:grpSpMk id="6" creationId="{00000000-0000-0000-0000-000000000000}"/>
          </ac:grpSpMkLst>
        </pc:grpChg>
        <pc:grpChg chg="add del mod">
          <ac:chgData name="Yun Xiao" userId="30e8949b79a00b87" providerId="LiveId" clId="{38A6C3C8-D029-41E0-81B7-24B798DE8C59}" dt="2023-11-10T07:02:48.682" v="5939" actId="165"/>
          <ac:grpSpMkLst>
            <pc:docMk/>
            <pc:sldMk cId="3325904668" sldId="1313"/>
            <ac:grpSpMk id="13" creationId="{105A6C33-5B05-428C-9D9D-33A0C86CE97F}"/>
          </ac:grpSpMkLst>
        </pc:grpChg>
        <pc:picChg chg="add mod">
          <ac:chgData name="Yun Xiao" userId="30e8949b79a00b87" providerId="LiveId" clId="{38A6C3C8-D029-41E0-81B7-24B798DE8C59}" dt="2023-11-08T19:16:38.355" v="4931"/>
          <ac:picMkLst>
            <pc:docMk/>
            <pc:sldMk cId="3325904668" sldId="1313"/>
            <ac:picMk id="12" creationId="{AFF5E628-1F11-4EDB-97FB-1AF6CE942D87}"/>
          </ac:picMkLst>
        </pc:picChg>
      </pc:sldChg>
      <pc:sldChg chg="addSp modSp mod">
        <pc:chgData name="Yun Xiao" userId="30e8949b79a00b87" providerId="LiveId" clId="{38A6C3C8-D029-41E0-81B7-24B798DE8C59}" dt="2023-11-08T19:16:54.612" v="4934"/>
        <pc:sldMkLst>
          <pc:docMk/>
          <pc:sldMk cId="1087358765" sldId="1314"/>
        </pc:sldMkLst>
        <pc:picChg chg="mod">
          <ac:chgData name="Yun Xiao" userId="30e8949b79a00b87" providerId="LiveId" clId="{38A6C3C8-D029-41E0-81B7-24B798DE8C59}" dt="2023-11-08T19:09:26.841" v="4859" actId="1076"/>
          <ac:picMkLst>
            <pc:docMk/>
            <pc:sldMk cId="1087358765" sldId="1314"/>
            <ac:picMk id="2" creationId="{00000000-0000-0000-0000-000000000000}"/>
          </ac:picMkLst>
        </pc:picChg>
        <pc:picChg chg="add mod">
          <ac:chgData name="Yun Xiao" userId="30e8949b79a00b87" providerId="LiveId" clId="{38A6C3C8-D029-41E0-81B7-24B798DE8C59}" dt="2023-11-08T19:16:54.612" v="4934"/>
          <ac:picMkLst>
            <pc:docMk/>
            <pc:sldMk cId="1087358765" sldId="1314"/>
            <ac:picMk id="4" creationId="{4B26B120-5D57-4911-8CE5-D2CC95CD37D4}"/>
          </ac:picMkLst>
        </pc:picChg>
      </pc:sldChg>
      <pc:sldChg chg="modSp mod ord">
        <pc:chgData name="Yun Xiao" userId="30e8949b79a00b87" providerId="LiveId" clId="{38A6C3C8-D029-41E0-81B7-24B798DE8C59}" dt="2023-11-08T19:08:38.672" v="4851" actId="1076"/>
        <pc:sldMkLst>
          <pc:docMk/>
          <pc:sldMk cId="2755269986" sldId="1315"/>
        </pc:sldMkLst>
        <pc:spChg chg="mod">
          <ac:chgData name="Yun Xiao" userId="30e8949b79a00b87" providerId="LiveId" clId="{38A6C3C8-D029-41E0-81B7-24B798DE8C59}" dt="2023-11-08T13:32:23.298" v="190" actId="947"/>
          <ac:spMkLst>
            <pc:docMk/>
            <pc:sldMk cId="2755269986" sldId="1315"/>
            <ac:spMk id="7" creationId="{00000000-0000-0000-0000-000000000000}"/>
          </ac:spMkLst>
        </pc:spChg>
        <pc:spChg chg="mod">
          <ac:chgData name="Yun Xiao" userId="30e8949b79a00b87" providerId="LiveId" clId="{38A6C3C8-D029-41E0-81B7-24B798DE8C59}" dt="2023-11-08T13:32:23.298" v="190" actId="947"/>
          <ac:spMkLst>
            <pc:docMk/>
            <pc:sldMk cId="2755269986" sldId="1315"/>
            <ac:spMk id="8" creationId="{00000000-0000-0000-0000-000000000000}"/>
          </ac:spMkLst>
        </pc:spChg>
        <pc:spChg chg="mod">
          <ac:chgData name="Yun Xiao" userId="30e8949b79a00b87" providerId="LiveId" clId="{38A6C3C8-D029-41E0-81B7-24B798DE8C59}" dt="2023-11-08T13:32:23.298" v="190" actId="947"/>
          <ac:spMkLst>
            <pc:docMk/>
            <pc:sldMk cId="2755269986" sldId="1315"/>
            <ac:spMk id="9" creationId="{00000000-0000-0000-0000-000000000000}"/>
          </ac:spMkLst>
        </pc:spChg>
        <pc:spChg chg="mod">
          <ac:chgData name="Yun Xiao" userId="30e8949b79a00b87" providerId="LiveId" clId="{38A6C3C8-D029-41E0-81B7-24B798DE8C59}" dt="2023-11-08T13:32:23.298" v="190" actId="947"/>
          <ac:spMkLst>
            <pc:docMk/>
            <pc:sldMk cId="2755269986" sldId="1315"/>
            <ac:spMk id="10" creationId="{00000000-0000-0000-0000-000000000000}"/>
          </ac:spMkLst>
        </pc:spChg>
        <pc:spChg chg="mod">
          <ac:chgData name="Yun Xiao" userId="30e8949b79a00b87" providerId="LiveId" clId="{38A6C3C8-D029-41E0-81B7-24B798DE8C59}" dt="2023-11-08T13:32:23.298" v="190" actId="947"/>
          <ac:spMkLst>
            <pc:docMk/>
            <pc:sldMk cId="2755269986" sldId="1315"/>
            <ac:spMk id="11" creationId="{00000000-0000-0000-0000-000000000000}"/>
          </ac:spMkLst>
        </pc:spChg>
        <pc:spChg chg="mod">
          <ac:chgData name="Yun Xiao" userId="30e8949b79a00b87" providerId="LiveId" clId="{38A6C3C8-D029-41E0-81B7-24B798DE8C59}" dt="2023-11-08T13:32:23.298" v="190" actId="947"/>
          <ac:spMkLst>
            <pc:docMk/>
            <pc:sldMk cId="2755269986" sldId="1315"/>
            <ac:spMk id="12" creationId="{00000000-0000-0000-0000-000000000000}"/>
          </ac:spMkLst>
        </pc:spChg>
        <pc:spChg chg="mod">
          <ac:chgData name="Yun Xiao" userId="30e8949b79a00b87" providerId="LiveId" clId="{38A6C3C8-D029-41E0-81B7-24B798DE8C59}" dt="2023-11-08T13:32:23.298" v="190" actId="947"/>
          <ac:spMkLst>
            <pc:docMk/>
            <pc:sldMk cId="2755269986" sldId="1315"/>
            <ac:spMk id="13" creationId="{00000000-0000-0000-0000-000000000000}"/>
          </ac:spMkLst>
        </pc:spChg>
        <pc:spChg chg="mod">
          <ac:chgData name="Yun Xiao" userId="30e8949b79a00b87" providerId="LiveId" clId="{38A6C3C8-D029-41E0-81B7-24B798DE8C59}" dt="2023-11-08T13:32:23.298" v="190" actId="947"/>
          <ac:spMkLst>
            <pc:docMk/>
            <pc:sldMk cId="2755269986" sldId="1315"/>
            <ac:spMk id="14" creationId="{00000000-0000-0000-0000-000000000000}"/>
          </ac:spMkLst>
        </pc:spChg>
        <pc:spChg chg="mod">
          <ac:chgData name="Yun Xiao" userId="30e8949b79a00b87" providerId="LiveId" clId="{38A6C3C8-D029-41E0-81B7-24B798DE8C59}" dt="2023-11-08T13:32:23.298" v="190" actId="947"/>
          <ac:spMkLst>
            <pc:docMk/>
            <pc:sldMk cId="2755269986" sldId="1315"/>
            <ac:spMk id="15" creationId="{00000000-0000-0000-0000-000000000000}"/>
          </ac:spMkLst>
        </pc:spChg>
        <pc:spChg chg="mod">
          <ac:chgData name="Yun Xiao" userId="30e8949b79a00b87" providerId="LiveId" clId="{38A6C3C8-D029-41E0-81B7-24B798DE8C59}" dt="2023-11-08T13:32:23.298" v="190" actId="947"/>
          <ac:spMkLst>
            <pc:docMk/>
            <pc:sldMk cId="2755269986" sldId="1315"/>
            <ac:spMk id="16" creationId="{00000000-0000-0000-0000-000000000000}"/>
          </ac:spMkLst>
        </pc:spChg>
        <pc:spChg chg="mod">
          <ac:chgData name="Yun Xiao" userId="30e8949b79a00b87" providerId="LiveId" clId="{38A6C3C8-D029-41E0-81B7-24B798DE8C59}" dt="2023-11-08T13:32:23.298" v="190" actId="947"/>
          <ac:spMkLst>
            <pc:docMk/>
            <pc:sldMk cId="2755269986" sldId="1315"/>
            <ac:spMk id="17" creationId="{00000000-0000-0000-0000-000000000000}"/>
          </ac:spMkLst>
        </pc:spChg>
        <pc:spChg chg="mod">
          <ac:chgData name="Yun Xiao" userId="30e8949b79a00b87" providerId="LiveId" clId="{38A6C3C8-D029-41E0-81B7-24B798DE8C59}" dt="2023-11-08T13:32:23.298" v="190" actId="947"/>
          <ac:spMkLst>
            <pc:docMk/>
            <pc:sldMk cId="2755269986" sldId="1315"/>
            <ac:spMk id="18" creationId="{00000000-0000-0000-0000-000000000000}"/>
          </ac:spMkLst>
        </pc:spChg>
        <pc:spChg chg="mod">
          <ac:chgData name="Yun Xiao" userId="30e8949b79a00b87" providerId="LiveId" clId="{38A6C3C8-D029-41E0-81B7-24B798DE8C59}" dt="2023-11-08T13:32:23.298" v="190" actId="947"/>
          <ac:spMkLst>
            <pc:docMk/>
            <pc:sldMk cId="2755269986" sldId="1315"/>
            <ac:spMk id="19" creationId="{00000000-0000-0000-0000-000000000000}"/>
          </ac:spMkLst>
        </pc:spChg>
        <pc:spChg chg="mod">
          <ac:chgData name="Yun Xiao" userId="30e8949b79a00b87" providerId="LiveId" clId="{38A6C3C8-D029-41E0-81B7-24B798DE8C59}" dt="2023-11-08T13:32:23.298" v="190" actId="947"/>
          <ac:spMkLst>
            <pc:docMk/>
            <pc:sldMk cId="2755269986" sldId="1315"/>
            <ac:spMk id="20" creationId="{00000000-0000-0000-0000-000000000000}"/>
          </ac:spMkLst>
        </pc:spChg>
        <pc:spChg chg="mod">
          <ac:chgData name="Yun Xiao" userId="30e8949b79a00b87" providerId="LiveId" clId="{38A6C3C8-D029-41E0-81B7-24B798DE8C59}" dt="2023-11-08T13:32:23.298" v="190" actId="947"/>
          <ac:spMkLst>
            <pc:docMk/>
            <pc:sldMk cId="2755269986" sldId="1315"/>
            <ac:spMk id="21" creationId="{00000000-0000-0000-0000-000000000000}"/>
          </ac:spMkLst>
        </pc:spChg>
        <pc:spChg chg="mod">
          <ac:chgData name="Yun Xiao" userId="30e8949b79a00b87" providerId="LiveId" clId="{38A6C3C8-D029-41E0-81B7-24B798DE8C59}" dt="2023-11-08T13:32:23.298" v="190" actId="947"/>
          <ac:spMkLst>
            <pc:docMk/>
            <pc:sldMk cId="2755269986" sldId="1315"/>
            <ac:spMk id="22" creationId="{00000000-0000-0000-0000-000000000000}"/>
          </ac:spMkLst>
        </pc:spChg>
        <pc:spChg chg="mod">
          <ac:chgData name="Yun Xiao" userId="30e8949b79a00b87" providerId="LiveId" clId="{38A6C3C8-D029-41E0-81B7-24B798DE8C59}" dt="2023-11-08T13:32:23.298" v="190" actId="947"/>
          <ac:spMkLst>
            <pc:docMk/>
            <pc:sldMk cId="2755269986" sldId="1315"/>
            <ac:spMk id="23" creationId="{00000000-0000-0000-0000-000000000000}"/>
          </ac:spMkLst>
        </pc:spChg>
        <pc:spChg chg="mod">
          <ac:chgData name="Yun Xiao" userId="30e8949b79a00b87" providerId="LiveId" clId="{38A6C3C8-D029-41E0-81B7-24B798DE8C59}" dt="2023-11-08T13:32:23.298" v="190" actId="947"/>
          <ac:spMkLst>
            <pc:docMk/>
            <pc:sldMk cId="2755269986" sldId="1315"/>
            <ac:spMk id="24" creationId="{00000000-0000-0000-0000-000000000000}"/>
          </ac:spMkLst>
        </pc:spChg>
        <pc:spChg chg="mod">
          <ac:chgData name="Yun Xiao" userId="30e8949b79a00b87" providerId="LiveId" clId="{38A6C3C8-D029-41E0-81B7-24B798DE8C59}" dt="2023-11-08T13:32:23.298" v="190" actId="947"/>
          <ac:spMkLst>
            <pc:docMk/>
            <pc:sldMk cId="2755269986" sldId="1315"/>
            <ac:spMk id="25" creationId="{00000000-0000-0000-0000-000000000000}"/>
          </ac:spMkLst>
        </pc:spChg>
        <pc:spChg chg="mod">
          <ac:chgData name="Yun Xiao" userId="30e8949b79a00b87" providerId="LiveId" clId="{38A6C3C8-D029-41E0-81B7-24B798DE8C59}" dt="2023-11-08T13:32:23.298" v="190" actId="947"/>
          <ac:spMkLst>
            <pc:docMk/>
            <pc:sldMk cId="2755269986" sldId="1315"/>
            <ac:spMk id="26" creationId="{00000000-0000-0000-0000-000000000000}"/>
          </ac:spMkLst>
        </pc:spChg>
        <pc:spChg chg="mod">
          <ac:chgData name="Yun Xiao" userId="30e8949b79a00b87" providerId="LiveId" clId="{38A6C3C8-D029-41E0-81B7-24B798DE8C59}" dt="2023-11-08T13:32:23.298" v="190" actId="947"/>
          <ac:spMkLst>
            <pc:docMk/>
            <pc:sldMk cId="2755269986" sldId="1315"/>
            <ac:spMk id="27" creationId="{00000000-0000-0000-0000-000000000000}"/>
          </ac:spMkLst>
        </pc:spChg>
        <pc:spChg chg="mod">
          <ac:chgData name="Yun Xiao" userId="30e8949b79a00b87" providerId="LiveId" clId="{38A6C3C8-D029-41E0-81B7-24B798DE8C59}" dt="2023-11-08T13:32:23.298" v="190" actId="947"/>
          <ac:spMkLst>
            <pc:docMk/>
            <pc:sldMk cId="2755269986" sldId="1315"/>
            <ac:spMk id="28" creationId="{00000000-0000-0000-0000-000000000000}"/>
          </ac:spMkLst>
        </pc:spChg>
        <pc:spChg chg="mod">
          <ac:chgData name="Yun Xiao" userId="30e8949b79a00b87" providerId="LiveId" clId="{38A6C3C8-D029-41E0-81B7-24B798DE8C59}" dt="2023-11-08T13:32:23.298" v="190" actId="947"/>
          <ac:spMkLst>
            <pc:docMk/>
            <pc:sldMk cId="2755269986" sldId="1315"/>
            <ac:spMk id="29" creationId="{00000000-0000-0000-0000-000000000000}"/>
          </ac:spMkLst>
        </pc:spChg>
        <pc:spChg chg="mod">
          <ac:chgData name="Yun Xiao" userId="30e8949b79a00b87" providerId="LiveId" clId="{38A6C3C8-D029-41E0-81B7-24B798DE8C59}" dt="2023-11-08T13:32:23.298" v="190" actId="947"/>
          <ac:spMkLst>
            <pc:docMk/>
            <pc:sldMk cId="2755269986" sldId="1315"/>
            <ac:spMk id="30" creationId="{00000000-0000-0000-0000-000000000000}"/>
          </ac:spMkLst>
        </pc:spChg>
        <pc:spChg chg="mod">
          <ac:chgData name="Yun Xiao" userId="30e8949b79a00b87" providerId="LiveId" clId="{38A6C3C8-D029-41E0-81B7-24B798DE8C59}" dt="2023-11-08T13:32:23.298" v="190" actId="947"/>
          <ac:spMkLst>
            <pc:docMk/>
            <pc:sldMk cId="2755269986" sldId="1315"/>
            <ac:spMk id="31" creationId="{00000000-0000-0000-0000-000000000000}"/>
          </ac:spMkLst>
        </pc:spChg>
        <pc:spChg chg="mod">
          <ac:chgData name="Yun Xiao" userId="30e8949b79a00b87" providerId="LiveId" clId="{38A6C3C8-D029-41E0-81B7-24B798DE8C59}" dt="2023-11-08T13:32:23.298" v="190" actId="947"/>
          <ac:spMkLst>
            <pc:docMk/>
            <pc:sldMk cId="2755269986" sldId="1315"/>
            <ac:spMk id="32" creationId="{00000000-0000-0000-0000-000000000000}"/>
          </ac:spMkLst>
        </pc:spChg>
        <pc:spChg chg="mod">
          <ac:chgData name="Yun Xiao" userId="30e8949b79a00b87" providerId="LiveId" clId="{38A6C3C8-D029-41E0-81B7-24B798DE8C59}" dt="2023-11-08T13:32:23.298" v="190" actId="947"/>
          <ac:spMkLst>
            <pc:docMk/>
            <pc:sldMk cId="2755269986" sldId="1315"/>
            <ac:spMk id="33" creationId="{00000000-0000-0000-0000-000000000000}"/>
          </ac:spMkLst>
        </pc:spChg>
        <pc:spChg chg="mod">
          <ac:chgData name="Yun Xiao" userId="30e8949b79a00b87" providerId="LiveId" clId="{38A6C3C8-D029-41E0-81B7-24B798DE8C59}" dt="2023-11-08T13:32:23.298" v="190" actId="947"/>
          <ac:spMkLst>
            <pc:docMk/>
            <pc:sldMk cId="2755269986" sldId="1315"/>
            <ac:spMk id="34" creationId="{00000000-0000-0000-0000-000000000000}"/>
          </ac:spMkLst>
        </pc:spChg>
        <pc:spChg chg="mod">
          <ac:chgData name="Yun Xiao" userId="30e8949b79a00b87" providerId="LiveId" clId="{38A6C3C8-D029-41E0-81B7-24B798DE8C59}" dt="2023-11-08T13:32:23.298" v="190" actId="947"/>
          <ac:spMkLst>
            <pc:docMk/>
            <pc:sldMk cId="2755269986" sldId="1315"/>
            <ac:spMk id="35" creationId="{00000000-0000-0000-0000-000000000000}"/>
          </ac:spMkLst>
        </pc:spChg>
        <pc:spChg chg="mod">
          <ac:chgData name="Yun Xiao" userId="30e8949b79a00b87" providerId="LiveId" clId="{38A6C3C8-D029-41E0-81B7-24B798DE8C59}" dt="2023-11-08T13:32:23.298" v="190" actId="947"/>
          <ac:spMkLst>
            <pc:docMk/>
            <pc:sldMk cId="2755269986" sldId="1315"/>
            <ac:spMk id="36" creationId="{00000000-0000-0000-0000-000000000000}"/>
          </ac:spMkLst>
        </pc:spChg>
        <pc:spChg chg="mod">
          <ac:chgData name="Yun Xiao" userId="30e8949b79a00b87" providerId="LiveId" clId="{38A6C3C8-D029-41E0-81B7-24B798DE8C59}" dt="2023-11-08T13:32:23.298" v="190" actId="947"/>
          <ac:spMkLst>
            <pc:docMk/>
            <pc:sldMk cId="2755269986" sldId="1315"/>
            <ac:spMk id="37" creationId="{00000000-0000-0000-0000-000000000000}"/>
          </ac:spMkLst>
        </pc:spChg>
        <pc:spChg chg="mod">
          <ac:chgData name="Yun Xiao" userId="30e8949b79a00b87" providerId="LiveId" clId="{38A6C3C8-D029-41E0-81B7-24B798DE8C59}" dt="2023-11-08T13:32:23.298" v="190" actId="947"/>
          <ac:spMkLst>
            <pc:docMk/>
            <pc:sldMk cId="2755269986" sldId="1315"/>
            <ac:spMk id="38" creationId="{00000000-0000-0000-0000-000000000000}"/>
          </ac:spMkLst>
        </pc:spChg>
        <pc:spChg chg="mod">
          <ac:chgData name="Yun Xiao" userId="30e8949b79a00b87" providerId="LiveId" clId="{38A6C3C8-D029-41E0-81B7-24B798DE8C59}" dt="2023-11-08T13:32:23.298" v="190" actId="947"/>
          <ac:spMkLst>
            <pc:docMk/>
            <pc:sldMk cId="2755269986" sldId="1315"/>
            <ac:spMk id="39" creationId="{00000000-0000-0000-0000-000000000000}"/>
          </ac:spMkLst>
        </pc:spChg>
        <pc:spChg chg="mod">
          <ac:chgData name="Yun Xiao" userId="30e8949b79a00b87" providerId="LiveId" clId="{38A6C3C8-D029-41E0-81B7-24B798DE8C59}" dt="2023-11-08T13:32:23.298" v="190" actId="947"/>
          <ac:spMkLst>
            <pc:docMk/>
            <pc:sldMk cId="2755269986" sldId="1315"/>
            <ac:spMk id="40" creationId="{00000000-0000-0000-0000-000000000000}"/>
          </ac:spMkLst>
        </pc:spChg>
        <pc:spChg chg="mod">
          <ac:chgData name="Yun Xiao" userId="30e8949b79a00b87" providerId="LiveId" clId="{38A6C3C8-D029-41E0-81B7-24B798DE8C59}" dt="2023-11-08T19:07:53.833" v="4840" actId="20577"/>
          <ac:spMkLst>
            <pc:docMk/>
            <pc:sldMk cId="2755269986" sldId="1315"/>
            <ac:spMk id="41" creationId="{00000000-0000-0000-0000-000000000000}"/>
          </ac:spMkLst>
        </pc:spChg>
        <pc:spChg chg="mod">
          <ac:chgData name="Yun Xiao" userId="30e8949b79a00b87" providerId="LiveId" clId="{38A6C3C8-D029-41E0-81B7-24B798DE8C59}" dt="2023-11-08T19:07:49.678" v="4839" actId="20577"/>
          <ac:spMkLst>
            <pc:docMk/>
            <pc:sldMk cId="2755269986" sldId="1315"/>
            <ac:spMk id="42" creationId="{00000000-0000-0000-0000-000000000000}"/>
          </ac:spMkLst>
        </pc:spChg>
        <pc:spChg chg="mod">
          <ac:chgData name="Yun Xiao" userId="30e8949b79a00b87" providerId="LiveId" clId="{38A6C3C8-D029-41E0-81B7-24B798DE8C59}" dt="2023-11-08T13:32:23.298" v="190" actId="947"/>
          <ac:spMkLst>
            <pc:docMk/>
            <pc:sldMk cId="2755269986" sldId="1315"/>
            <ac:spMk id="43" creationId="{00000000-0000-0000-0000-000000000000}"/>
          </ac:spMkLst>
        </pc:spChg>
        <pc:spChg chg="mod">
          <ac:chgData name="Yun Xiao" userId="30e8949b79a00b87" providerId="LiveId" clId="{38A6C3C8-D029-41E0-81B7-24B798DE8C59}" dt="2023-11-08T19:07:44.568" v="4838" actId="20577"/>
          <ac:spMkLst>
            <pc:docMk/>
            <pc:sldMk cId="2755269986" sldId="1315"/>
            <ac:spMk id="44" creationId="{00000000-0000-0000-0000-000000000000}"/>
          </ac:spMkLst>
        </pc:spChg>
        <pc:spChg chg="mod">
          <ac:chgData name="Yun Xiao" userId="30e8949b79a00b87" providerId="LiveId" clId="{38A6C3C8-D029-41E0-81B7-24B798DE8C59}" dt="2023-11-08T13:32:23.298" v="190" actId="947"/>
          <ac:spMkLst>
            <pc:docMk/>
            <pc:sldMk cId="2755269986" sldId="1315"/>
            <ac:spMk id="45" creationId="{00000000-0000-0000-0000-000000000000}"/>
          </ac:spMkLst>
        </pc:spChg>
        <pc:spChg chg="mod">
          <ac:chgData name="Yun Xiao" userId="30e8949b79a00b87" providerId="LiveId" clId="{38A6C3C8-D029-41E0-81B7-24B798DE8C59}" dt="2023-11-08T19:07:41.186" v="4837" actId="20577"/>
          <ac:spMkLst>
            <pc:docMk/>
            <pc:sldMk cId="2755269986" sldId="1315"/>
            <ac:spMk id="46" creationId="{00000000-0000-0000-0000-000000000000}"/>
          </ac:spMkLst>
        </pc:spChg>
        <pc:spChg chg="mod">
          <ac:chgData name="Yun Xiao" userId="30e8949b79a00b87" providerId="LiveId" clId="{38A6C3C8-D029-41E0-81B7-24B798DE8C59}" dt="2023-11-08T19:07:37.602" v="4836" actId="20577"/>
          <ac:spMkLst>
            <pc:docMk/>
            <pc:sldMk cId="2755269986" sldId="1315"/>
            <ac:spMk id="47" creationId="{00000000-0000-0000-0000-000000000000}"/>
          </ac:spMkLst>
        </pc:spChg>
        <pc:spChg chg="mod">
          <ac:chgData name="Yun Xiao" userId="30e8949b79a00b87" providerId="LiveId" clId="{38A6C3C8-D029-41E0-81B7-24B798DE8C59}" dt="2023-11-08T13:32:23.298" v="190" actId="947"/>
          <ac:spMkLst>
            <pc:docMk/>
            <pc:sldMk cId="2755269986" sldId="1315"/>
            <ac:spMk id="48" creationId="{00000000-0000-0000-0000-000000000000}"/>
          </ac:spMkLst>
        </pc:spChg>
        <pc:spChg chg="mod">
          <ac:chgData name="Yun Xiao" userId="30e8949b79a00b87" providerId="LiveId" clId="{38A6C3C8-D029-41E0-81B7-24B798DE8C59}" dt="2023-11-08T19:07:29.080" v="4835" actId="20577"/>
          <ac:spMkLst>
            <pc:docMk/>
            <pc:sldMk cId="2755269986" sldId="1315"/>
            <ac:spMk id="49" creationId="{00000000-0000-0000-0000-000000000000}"/>
          </ac:spMkLst>
        </pc:spChg>
        <pc:spChg chg="mod">
          <ac:chgData name="Yun Xiao" userId="30e8949b79a00b87" providerId="LiveId" clId="{38A6C3C8-D029-41E0-81B7-24B798DE8C59}" dt="2023-11-08T13:32:23.298" v="190" actId="947"/>
          <ac:spMkLst>
            <pc:docMk/>
            <pc:sldMk cId="2755269986" sldId="1315"/>
            <ac:spMk id="50" creationId="{00000000-0000-0000-0000-000000000000}"/>
          </ac:spMkLst>
        </pc:spChg>
        <pc:spChg chg="mod">
          <ac:chgData name="Yun Xiao" userId="30e8949b79a00b87" providerId="LiveId" clId="{38A6C3C8-D029-41E0-81B7-24B798DE8C59}" dt="2023-11-08T19:08:05.510" v="4844" actId="20577"/>
          <ac:spMkLst>
            <pc:docMk/>
            <pc:sldMk cId="2755269986" sldId="1315"/>
            <ac:spMk id="51" creationId="{00000000-0000-0000-0000-000000000000}"/>
          </ac:spMkLst>
        </pc:spChg>
        <pc:spChg chg="mod">
          <ac:chgData name="Yun Xiao" userId="30e8949b79a00b87" providerId="LiveId" clId="{38A6C3C8-D029-41E0-81B7-24B798DE8C59}" dt="2023-11-08T13:32:23.298" v="190" actId="947"/>
          <ac:spMkLst>
            <pc:docMk/>
            <pc:sldMk cId="2755269986" sldId="1315"/>
            <ac:spMk id="52" creationId="{00000000-0000-0000-0000-000000000000}"/>
          </ac:spMkLst>
        </pc:spChg>
        <pc:spChg chg="mod">
          <ac:chgData name="Yun Xiao" userId="30e8949b79a00b87" providerId="LiveId" clId="{38A6C3C8-D029-41E0-81B7-24B798DE8C59}" dt="2023-11-08T19:08:02.616" v="4843" actId="20577"/>
          <ac:spMkLst>
            <pc:docMk/>
            <pc:sldMk cId="2755269986" sldId="1315"/>
            <ac:spMk id="53" creationId="{00000000-0000-0000-0000-000000000000}"/>
          </ac:spMkLst>
        </pc:spChg>
        <pc:spChg chg="mod">
          <ac:chgData name="Yun Xiao" userId="30e8949b79a00b87" providerId="LiveId" clId="{38A6C3C8-D029-41E0-81B7-24B798DE8C59}" dt="2023-11-08T19:07:58.811" v="4842" actId="20577"/>
          <ac:spMkLst>
            <pc:docMk/>
            <pc:sldMk cId="2755269986" sldId="1315"/>
            <ac:spMk id="54" creationId="{00000000-0000-0000-0000-000000000000}"/>
          </ac:spMkLst>
        </pc:spChg>
        <pc:spChg chg="mod">
          <ac:chgData name="Yun Xiao" userId="30e8949b79a00b87" providerId="LiveId" clId="{38A6C3C8-D029-41E0-81B7-24B798DE8C59}" dt="2023-11-08T13:32:23.298" v="190" actId="947"/>
          <ac:spMkLst>
            <pc:docMk/>
            <pc:sldMk cId="2755269986" sldId="1315"/>
            <ac:spMk id="55" creationId="{00000000-0000-0000-0000-000000000000}"/>
          </ac:spMkLst>
        </pc:spChg>
        <pc:spChg chg="mod">
          <ac:chgData name="Yun Xiao" userId="30e8949b79a00b87" providerId="LiveId" clId="{38A6C3C8-D029-41E0-81B7-24B798DE8C59}" dt="2023-11-08T13:32:23.298" v="190" actId="947"/>
          <ac:spMkLst>
            <pc:docMk/>
            <pc:sldMk cId="2755269986" sldId="1315"/>
            <ac:spMk id="56" creationId="{00000000-0000-0000-0000-000000000000}"/>
          </ac:spMkLst>
        </pc:spChg>
        <pc:spChg chg="mod">
          <ac:chgData name="Yun Xiao" userId="30e8949b79a00b87" providerId="LiveId" clId="{38A6C3C8-D029-41E0-81B7-24B798DE8C59}" dt="2023-11-08T13:32:23.298" v="190" actId="947"/>
          <ac:spMkLst>
            <pc:docMk/>
            <pc:sldMk cId="2755269986" sldId="1315"/>
            <ac:spMk id="57" creationId="{00000000-0000-0000-0000-000000000000}"/>
          </ac:spMkLst>
        </pc:spChg>
        <pc:spChg chg="mod">
          <ac:chgData name="Yun Xiao" userId="30e8949b79a00b87" providerId="LiveId" clId="{38A6C3C8-D029-41E0-81B7-24B798DE8C59}" dt="2023-11-08T13:32:23.298" v="190" actId="947"/>
          <ac:spMkLst>
            <pc:docMk/>
            <pc:sldMk cId="2755269986" sldId="1315"/>
            <ac:spMk id="58" creationId="{00000000-0000-0000-0000-000000000000}"/>
          </ac:spMkLst>
        </pc:spChg>
        <pc:spChg chg="mod">
          <ac:chgData name="Yun Xiao" userId="30e8949b79a00b87" providerId="LiveId" clId="{38A6C3C8-D029-41E0-81B7-24B798DE8C59}" dt="2023-11-08T13:32:23.298" v="190" actId="947"/>
          <ac:spMkLst>
            <pc:docMk/>
            <pc:sldMk cId="2755269986" sldId="1315"/>
            <ac:spMk id="59" creationId="{00000000-0000-0000-0000-000000000000}"/>
          </ac:spMkLst>
        </pc:spChg>
        <pc:spChg chg="mod">
          <ac:chgData name="Yun Xiao" userId="30e8949b79a00b87" providerId="LiveId" clId="{38A6C3C8-D029-41E0-81B7-24B798DE8C59}" dt="2023-11-08T13:32:23.298" v="190" actId="947"/>
          <ac:spMkLst>
            <pc:docMk/>
            <pc:sldMk cId="2755269986" sldId="1315"/>
            <ac:spMk id="60" creationId="{00000000-0000-0000-0000-000000000000}"/>
          </ac:spMkLst>
        </pc:spChg>
        <pc:spChg chg="mod">
          <ac:chgData name="Yun Xiao" userId="30e8949b79a00b87" providerId="LiveId" clId="{38A6C3C8-D029-41E0-81B7-24B798DE8C59}" dt="2023-11-08T13:32:23.298" v="190" actId="947"/>
          <ac:spMkLst>
            <pc:docMk/>
            <pc:sldMk cId="2755269986" sldId="1315"/>
            <ac:spMk id="61" creationId="{00000000-0000-0000-0000-000000000000}"/>
          </ac:spMkLst>
        </pc:spChg>
        <pc:spChg chg="mod">
          <ac:chgData name="Yun Xiao" userId="30e8949b79a00b87" providerId="LiveId" clId="{38A6C3C8-D029-41E0-81B7-24B798DE8C59}" dt="2023-11-08T13:32:23.298" v="190" actId="947"/>
          <ac:spMkLst>
            <pc:docMk/>
            <pc:sldMk cId="2755269986" sldId="1315"/>
            <ac:spMk id="62" creationId="{00000000-0000-0000-0000-000000000000}"/>
          </ac:spMkLst>
        </pc:spChg>
        <pc:spChg chg="mod">
          <ac:chgData name="Yun Xiao" userId="30e8949b79a00b87" providerId="LiveId" clId="{38A6C3C8-D029-41E0-81B7-24B798DE8C59}" dt="2023-11-08T13:32:23.298" v="190" actId="947"/>
          <ac:spMkLst>
            <pc:docMk/>
            <pc:sldMk cId="2755269986" sldId="1315"/>
            <ac:spMk id="63" creationId="{00000000-0000-0000-0000-000000000000}"/>
          </ac:spMkLst>
        </pc:spChg>
        <pc:spChg chg="mod">
          <ac:chgData name="Yun Xiao" userId="30e8949b79a00b87" providerId="LiveId" clId="{38A6C3C8-D029-41E0-81B7-24B798DE8C59}" dt="2023-11-08T13:32:23.298" v="190" actId="947"/>
          <ac:spMkLst>
            <pc:docMk/>
            <pc:sldMk cId="2755269986" sldId="1315"/>
            <ac:spMk id="64" creationId="{00000000-0000-0000-0000-000000000000}"/>
          </ac:spMkLst>
        </pc:spChg>
        <pc:spChg chg="mod">
          <ac:chgData name="Yun Xiao" userId="30e8949b79a00b87" providerId="LiveId" clId="{38A6C3C8-D029-41E0-81B7-24B798DE8C59}" dt="2023-11-08T13:32:23.298" v="190" actId="947"/>
          <ac:spMkLst>
            <pc:docMk/>
            <pc:sldMk cId="2755269986" sldId="1315"/>
            <ac:spMk id="65" creationId="{00000000-0000-0000-0000-000000000000}"/>
          </ac:spMkLst>
        </pc:spChg>
        <pc:spChg chg="mod">
          <ac:chgData name="Yun Xiao" userId="30e8949b79a00b87" providerId="LiveId" clId="{38A6C3C8-D029-41E0-81B7-24B798DE8C59}" dt="2023-11-08T13:32:23.298" v="190" actId="947"/>
          <ac:spMkLst>
            <pc:docMk/>
            <pc:sldMk cId="2755269986" sldId="1315"/>
            <ac:spMk id="66" creationId="{00000000-0000-0000-0000-000000000000}"/>
          </ac:spMkLst>
        </pc:spChg>
        <pc:spChg chg="mod">
          <ac:chgData name="Yun Xiao" userId="30e8949b79a00b87" providerId="LiveId" clId="{38A6C3C8-D029-41E0-81B7-24B798DE8C59}" dt="2023-11-08T13:32:23.298" v="190" actId="947"/>
          <ac:spMkLst>
            <pc:docMk/>
            <pc:sldMk cId="2755269986" sldId="1315"/>
            <ac:spMk id="67" creationId="{00000000-0000-0000-0000-000000000000}"/>
          </ac:spMkLst>
        </pc:spChg>
        <pc:spChg chg="mod">
          <ac:chgData name="Yun Xiao" userId="30e8949b79a00b87" providerId="LiveId" clId="{38A6C3C8-D029-41E0-81B7-24B798DE8C59}" dt="2023-11-08T13:32:23.298" v="190" actId="947"/>
          <ac:spMkLst>
            <pc:docMk/>
            <pc:sldMk cId="2755269986" sldId="1315"/>
            <ac:spMk id="68" creationId="{00000000-0000-0000-0000-000000000000}"/>
          </ac:spMkLst>
        </pc:spChg>
        <pc:spChg chg="mod">
          <ac:chgData name="Yun Xiao" userId="30e8949b79a00b87" providerId="LiveId" clId="{38A6C3C8-D029-41E0-81B7-24B798DE8C59}" dt="2023-11-08T13:32:23.298" v="190" actId="947"/>
          <ac:spMkLst>
            <pc:docMk/>
            <pc:sldMk cId="2755269986" sldId="1315"/>
            <ac:spMk id="69" creationId="{00000000-0000-0000-0000-000000000000}"/>
          </ac:spMkLst>
        </pc:spChg>
        <pc:spChg chg="mod">
          <ac:chgData name="Yun Xiao" userId="30e8949b79a00b87" providerId="LiveId" clId="{38A6C3C8-D029-41E0-81B7-24B798DE8C59}" dt="2023-11-08T13:32:23.298" v="190" actId="947"/>
          <ac:spMkLst>
            <pc:docMk/>
            <pc:sldMk cId="2755269986" sldId="1315"/>
            <ac:spMk id="70" creationId="{00000000-0000-0000-0000-000000000000}"/>
          </ac:spMkLst>
        </pc:spChg>
        <pc:spChg chg="mod">
          <ac:chgData name="Yun Xiao" userId="30e8949b79a00b87" providerId="LiveId" clId="{38A6C3C8-D029-41E0-81B7-24B798DE8C59}" dt="2023-11-08T13:32:23.298" v="190" actId="947"/>
          <ac:spMkLst>
            <pc:docMk/>
            <pc:sldMk cId="2755269986" sldId="1315"/>
            <ac:spMk id="71" creationId="{00000000-0000-0000-0000-000000000000}"/>
          </ac:spMkLst>
        </pc:spChg>
        <pc:spChg chg="mod">
          <ac:chgData name="Yun Xiao" userId="30e8949b79a00b87" providerId="LiveId" clId="{38A6C3C8-D029-41E0-81B7-24B798DE8C59}" dt="2023-11-08T13:32:23.298" v="190" actId="947"/>
          <ac:spMkLst>
            <pc:docMk/>
            <pc:sldMk cId="2755269986" sldId="1315"/>
            <ac:spMk id="72" creationId="{00000000-0000-0000-0000-000000000000}"/>
          </ac:spMkLst>
        </pc:spChg>
        <pc:spChg chg="mod">
          <ac:chgData name="Yun Xiao" userId="30e8949b79a00b87" providerId="LiveId" clId="{38A6C3C8-D029-41E0-81B7-24B798DE8C59}" dt="2023-11-08T13:32:23.298" v="190" actId="947"/>
          <ac:spMkLst>
            <pc:docMk/>
            <pc:sldMk cId="2755269986" sldId="1315"/>
            <ac:spMk id="73" creationId="{00000000-0000-0000-0000-000000000000}"/>
          </ac:spMkLst>
        </pc:spChg>
        <pc:spChg chg="mod">
          <ac:chgData name="Yun Xiao" userId="30e8949b79a00b87" providerId="LiveId" clId="{38A6C3C8-D029-41E0-81B7-24B798DE8C59}" dt="2023-11-08T13:32:23.298" v="190" actId="947"/>
          <ac:spMkLst>
            <pc:docMk/>
            <pc:sldMk cId="2755269986" sldId="1315"/>
            <ac:spMk id="74" creationId="{00000000-0000-0000-0000-000000000000}"/>
          </ac:spMkLst>
        </pc:spChg>
        <pc:spChg chg="mod">
          <ac:chgData name="Yun Xiao" userId="30e8949b79a00b87" providerId="LiveId" clId="{38A6C3C8-D029-41E0-81B7-24B798DE8C59}" dt="2023-11-08T13:32:23.298" v="190" actId="947"/>
          <ac:spMkLst>
            <pc:docMk/>
            <pc:sldMk cId="2755269986" sldId="1315"/>
            <ac:spMk id="75" creationId="{00000000-0000-0000-0000-000000000000}"/>
          </ac:spMkLst>
        </pc:spChg>
        <pc:spChg chg="mod">
          <ac:chgData name="Yun Xiao" userId="30e8949b79a00b87" providerId="LiveId" clId="{38A6C3C8-D029-41E0-81B7-24B798DE8C59}" dt="2023-11-08T13:32:23.298" v="190" actId="947"/>
          <ac:spMkLst>
            <pc:docMk/>
            <pc:sldMk cId="2755269986" sldId="1315"/>
            <ac:spMk id="76" creationId="{00000000-0000-0000-0000-000000000000}"/>
          </ac:spMkLst>
        </pc:spChg>
        <pc:spChg chg="mod">
          <ac:chgData name="Yun Xiao" userId="30e8949b79a00b87" providerId="LiveId" clId="{38A6C3C8-D029-41E0-81B7-24B798DE8C59}" dt="2023-11-08T13:32:23.298" v="190" actId="947"/>
          <ac:spMkLst>
            <pc:docMk/>
            <pc:sldMk cId="2755269986" sldId="1315"/>
            <ac:spMk id="77" creationId="{00000000-0000-0000-0000-000000000000}"/>
          </ac:spMkLst>
        </pc:spChg>
        <pc:spChg chg="mod">
          <ac:chgData name="Yun Xiao" userId="30e8949b79a00b87" providerId="LiveId" clId="{38A6C3C8-D029-41E0-81B7-24B798DE8C59}" dt="2023-11-08T13:32:23.298" v="190" actId="947"/>
          <ac:spMkLst>
            <pc:docMk/>
            <pc:sldMk cId="2755269986" sldId="1315"/>
            <ac:spMk id="78" creationId="{00000000-0000-0000-0000-000000000000}"/>
          </ac:spMkLst>
        </pc:spChg>
        <pc:spChg chg="mod">
          <ac:chgData name="Yun Xiao" userId="30e8949b79a00b87" providerId="LiveId" clId="{38A6C3C8-D029-41E0-81B7-24B798DE8C59}" dt="2023-11-08T13:32:23.298" v="190" actId="947"/>
          <ac:spMkLst>
            <pc:docMk/>
            <pc:sldMk cId="2755269986" sldId="1315"/>
            <ac:spMk id="79" creationId="{00000000-0000-0000-0000-000000000000}"/>
          </ac:spMkLst>
        </pc:spChg>
        <pc:spChg chg="mod">
          <ac:chgData name="Yun Xiao" userId="30e8949b79a00b87" providerId="LiveId" clId="{38A6C3C8-D029-41E0-81B7-24B798DE8C59}" dt="2023-11-08T13:32:23.298" v="190" actId="947"/>
          <ac:spMkLst>
            <pc:docMk/>
            <pc:sldMk cId="2755269986" sldId="1315"/>
            <ac:spMk id="80" creationId="{00000000-0000-0000-0000-000000000000}"/>
          </ac:spMkLst>
        </pc:spChg>
        <pc:spChg chg="mod">
          <ac:chgData name="Yun Xiao" userId="30e8949b79a00b87" providerId="LiveId" clId="{38A6C3C8-D029-41E0-81B7-24B798DE8C59}" dt="2023-11-08T13:32:23.298" v="190" actId="947"/>
          <ac:spMkLst>
            <pc:docMk/>
            <pc:sldMk cId="2755269986" sldId="1315"/>
            <ac:spMk id="81" creationId="{00000000-0000-0000-0000-000000000000}"/>
          </ac:spMkLst>
        </pc:spChg>
        <pc:spChg chg="mod">
          <ac:chgData name="Yun Xiao" userId="30e8949b79a00b87" providerId="LiveId" clId="{38A6C3C8-D029-41E0-81B7-24B798DE8C59}" dt="2023-11-08T19:07:19.018" v="4832" actId="1076"/>
          <ac:spMkLst>
            <pc:docMk/>
            <pc:sldMk cId="2755269986" sldId="1315"/>
            <ac:spMk id="83" creationId="{00000000-0000-0000-0000-000000000000}"/>
          </ac:spMkLst>
        </pc:spChg>
        <pc:spChg chg="mod">
          <ac:chgData name="Yun Xiao" userId="30e8949b79a00b87" providerId="LiveId" clId="{38A6C3C8-D029-41E0-81B7-24B798DE8C59}" dt="2023-11-08T19:08:32.024" v="4850" actId="1076"/>
          <ac:spMkLst>
            <pc:docMk/>
            <pc:sldMk cId="2755269986" sldId="1315"/>
            <ac:spMk id="88" creationId="{00000000-0000-0000-0000-000000000000}"/>
          </ac:spMkLst>
        </pc:spChg>
        <pc:spChg chg="mod">
          <ac:chgData name="Yun Xiao" userId="30e8949b79a00b87" providerId="LiveId" clId="{38A6C3C8-D029-41E0-81B7-24B798DE8C59}" dt="2023-11-08T13:32:23.298" v="190" actId="947"/>
          <ac:spMkLst>
            <pc:docMk/>
            <pc:sldMk cId="2755269986" sldId="1315"/>
            <ac:spMk id="99" creationId="{00000000-0000-0000-0000-000000000000}"/>
          </ac:spMkLst>
        </pc:spChg>
        <pc:spChg chg="mod">
          <ac:chgData name="Yun Xiao" userId="30e8949b79a00b87" providerId="LiveId" clId="{38A6C3C8-D029-41E0-81B7-24B798DE8C59}" dt="2023-11-08T13:32:23.298" v="190" actId="947"/>
          <ac:spMkLst>
            <pc:docMk/>
            <pc:sldMk cId="2755269986" sldId="1315"/>
            <ac:spMk id="100" creationId="{00000000-0000-0000-0000-000000000000}"/>
          </ac:spMkLst>
        </pc:spChg>
        <pc:spChg chg="mod">
          <ac:chgData name="Yun Xiao" userId="30e8949b79a00b87" providerId="LiveId" clId="{38A6C3C8-D029-41E0-81B7-24B798DE8C59}" dt="2023-11-08T19:08:38.672" v="4851" actId="1076"/>
          <ac:spMkLst>
            <pc:docMk/>
            <pc:sldMk cId="2755269986" sldId="1315"/>
            <ac:spMk id="103" creationId="{00000000-0000-0000-0000-000000000000}"/>
          </ac:spMkLst>
        </pc:spChg>
        <pc:grpChg chg="mod">
          <ac:chgData name="Yun Xiao" userId="30e8949b79a00b87" providerId="LiveId" clId="{38A6C3C8-D029-41E0-81B7-24B798DE8C59}" dt="2023-11-08T13:32:23.298" v="190" actId="947"/>
          <ac:grpSpMkLst>
            <pc:docMk/>
            <pc:sldMk cId="2755269986" sldId="1315"/>
            <ac:grpSpMk id="5" creationId="{00000000-0000-0000-0000-000000000000}"/>
          </ac:grpSpMkLst>
        </pc:grpChg>
        <pc:grpChg chg="mod">
          <ac:chgData name="Yun Xiao" userId="30e8949b79a00b87" providerId="LiveId" clId="{38A6C3C8-D029-41E0-81B7-24B798DE8C59}" dt="2023-11-08T19:08:32.024" v="4850" actId="1076"/>
          <ac:grpSpMkLst>
            <pc:docMk/>
            <pc:sldMk cId="2755269986" sldId="1315"/>
            <ac:grpSpMk id="87" creationId="{00000000-0000-0000-0000-000000000000}"/>
          </ac:grpSpMkLst>
        </pc:grpChg>
        <pc:grpChg chg="mod">
          <ac:chgData name="Yun Xiao" userId="30e8949b79a00b87" providerId="LiveId" clId="{38A6C3C8-D029-41E0-81B7-24B798DE8C59}" dt="2023-11-08T19:07:19.018" v="4832" actId="1076"/>
          <ac:grpSpMkLst>
            <pc:docMk/>
            <pc:sldMk cId="2755269986" sldId="1315"/>
            <ac:grpSpMk id="96" creationId="{00000000-0000-0000-0000-000000000000}"/>
          </ac:grpSpMkLst>
        </pc:grpChg>
        <pc:grpChg chg="mod">
          <ac:chgData name="Yun Xiao" userId="30e8949b79a00b87" providerId="LiveId" clId="{38A6C3C8-D029-41E0-81B7-24B798DE8C59}" dt="2023-11-08T13:32:23.298" v="190" actId="947"/>
          <ac:grpSpMkLst>
            <pc:docMk/>
            <pc:sldMk cId="2755269986" sldId="1315"/>
            <ac:grpSpMk id="98" creationId="{00000000-0000-0000-0000-000000000000}"/>
          </ac:grpSpMkLst>
        </pc:grpChg>
        <pc:graphicFrameChg chg="mod">
          <ac:chgData name="Yun Xiao" userId="30e8949b79a00b87" providerId="LiveId" clId="{38A6C3C8-D029-41E0-81B7-24B798DE8C59}" dt="2023-11-08T19:07:19.018" v="4832" actId="1076"/>
          <ac:graphicFrameMkLst>
            <pc:docMk/>
            <pc:sldMk cId="2755269986" sldId="1315"/>
            <ac:graphicFrameMk id="2" creationId="{00000000-0000-0000-0000-000000000000}"/>
          </ac:graphicFrameMkLst>
        </pc:graphicFrameChg>
        <pc:graphicFrameChg chg="mod">
          <ac:chgData name="Yun Xiao" userId="30e8949b79a00b87" providerId="LiveId" clId="{38A6C3C8-D029-41E0-81B7-24B798DE8C59}" dt="2023-11-08T19:07:19.018" v="4832" actId="1076"/>
          <ac:graphicFrameMkLst>
            <pc:docMk/>
            <pc:sldMk cId="2755269986" sldId="1315"/>
            <ac:graphicFrameMk id="4" creationId="{00000000-0000-0000-0000-000000000000}"/>
          </ac:graphicFrameMkLst>
        </pc:graphicFrameChg>
        <pc:graphicFrameChg chg="mod">
          <ac:chgData name="Yun Xiao" userId="30e8949b79a00b87" providerId="LiveId" clId="{38A6C3C8-D029-41E0-81B7-24B798DE8C59}" dt="2023-11-08T19:06:45.106" v="4823" actId="1076"/>
          <ac:graphicFrameMkLst>
            <pc:docMk/>
            <pc:sldMk cId="2755269986" sldId="1315"/>
            <ac:graphicFrameMk id="84" creationId="{00000000-0000-0000-0000-000000000000}"/>
          </ac:graphicFrameMkLst>
        </pc:graphicFrameChg>
        <pc:graphicFrameChg chg="mod">
          <ac:chgData name="Yun Xiao" userId="30e8949b79a00b87" providerId="LiveId" clId="{38A6C3C8-D029-41E0-81B7-24B798DE8C59}" dt="2023-11-08T19:08:32.024" v="4850" actId="1076"/>
          <ac:graphicFrameMkLst>
            <pc:docMk/>
            <pc:sldMk cId="2755269986" sldId="1315"/>
            <ac:graphicFrameMk id="89" creationId="{00000000-0000-0000-0000-000000000000}"/>
          </ac:graphicFrameMkLst>
        </pc:graphicFrameChg>
      </pc:sldChg>
      <pc:sldChg chg="modSp mod">
        <pc:chgData name="Yun Xiao" userId="30e8949b79a00b87" providerId="LiveId" clId="{38A6C3C8-D029-41E0-81B7-24B798DE8C59}" dt="2023-11-08T19:21:10.026" v="4994" actId="20577"/>
        <pc:sldMkLst>
          <pc:docMk/>
          <pc:sldMk cId="2721118896" sldId="1317"/>
        </pc:sldMkLst>
        <pc:spChg chg="mod">
          <ac:chgData name="Yun Xiao" userId="30e8949b79a00b87" providerId="LiveId" clId="{38A6C3C8-D029-41E0-81B7-24B798DE8C59}" dt="2023-11-08T13:37:47.362" v="381" actId="6549"/>
          <ac:spMkLst>
            <pc:docMk/>
            <pc:sldMk cId="2721118896" sldId="1317"/>
            <ac:spMk id="7" creationId="{00000000-0000-0000-0000-000000000000}"/>
          </ac:spMkLst>
        </pc:spChg>
        <pc:spChg chg="mod">
          <ac:chgData name="Yun Xiao" userId="30e8949b79a00b87" providerId="LiveId" clId="{38A6C3C8-D029-41E0-81B7-24B798DE8C59}" dt="2023-11-08T19:18:24.661" v="4957" actId="14100"/>
          <ac:spMkLst>
            <pc:docMk/>
            <pc:sldMk cId="2721118896" sldId="1317"/>
            <ac:spMk id="13" creationId="{00000000-0000-0000-0000-000000000000}"/>
          </ac:spMkLst>
        </pc:spChg>
        <pc:spChg chg="mod">
          <ac:chgData name="Yun Xiao" userId="30e8949b79a00b87" providerId="LiveId" clId="{38A6C3C8-D029-41E0-81B7-24B798DE8C59}" dt="2023-11-08T19:18:24.661" v="4957" actId="14100"/>
          <ac:spMkLst>
            <pc:docMk/>
            <pc:sldMk cId="2721118896" sldId="1317"/>
            <ac:spMk id="14" creationId="{00000000-0000-0000-0000-000000000000}"/>
          </ac:spMkLst>
        </pc:spChg>
        <pc:spChg chg="mod">
          <ac:chgData name="Yun Xiao" userId="30e8949b79a00b87" providerId="LiveId" clId="{38A6C3C8-D029-41E0-81B7-24B798DE8C59}" dt="2023-11-08T19:18:24.661" v="4957" actId="14100"/>
          <ac:spMkLst>
            <pc:docMk/>
            <pc:sldMk cId="2721118896" sldId="1317"/>
            <ac:spMk id="15" creationId="{00000000-0000-0000-0000-000000000000}"/>
          </ac:spMkLst>
        </pc:spChg>
        <pc:spChg chg="mod">
          <ac:chgData name="Yun Xiao" userId="30e8949b79a00b87" providerId="LiveId" clId="{38A6C3C8-D029-41E0-81B7-24B798DE8C59}" dt="2023-11-08T19:18:24.661" v="4957" actId="14100"/>
          <ac:spMkLst>
            <pc:docMk/>
            <pc:sldMk cId="2721118896" sldId="1317"/>
            <ac:spMk id="16" creationId="{00000000-0000-0000-0000-000000000000}"/>
          </ac:spMkLst>
        </pc:spChg>
        <pc:spChg chg="mod">
          <ac:chgData name="Yun Xiao" userId="30e8949b79a00b87" providerId="LiveId" clId="{38A6C3C8-D029-41E0-81B7-24B798DE8C59}" dt="2023-11-08T19:18:24.661" v="4957" actId="14100"/>
          <ac:spMkLst>
            <pc:docMk/>
            <pc:sldMk cId="2721118896" sldId="1317"/>
            <ac:spMk id="17" creationId="{00000000-0000-0000-0000-000000000000}"/>
          </ac:spMkLst>
        </pc:spChg>
        <pc:spChg chg="mod">
          <ac:chgData name="Yun Xiao" userId="30e8949b79a00b87" providerId="LiveId" clId="{38A6C3C8-D029-41E0-81B7-24B798DE8C59}" dt="2023-11-08T19:18:24.661" v="4957" actId="14100"/>
          <ac:spMkLst>
            <pc:docMk/>
            <pc:sldMk cId="2721118896" sldId="1317"/>
            <ac:spMk id="18" creationId="{00000000-0000-0000-0000-000000000000}"/>
          </ac:spMkLst>
        </pc:spChg>
        <pc:spChg chg="mod">
          <ac:chgData name="Yun Xiao" userId="30e8949b79a00b87" providerId="LiveId" clId="{38A6C3C8-D029-41E0-81B7-24B798DE8C59}" dt="2023-11-08T19:18:24.661" v="4957" actId="14100"/>
          <ac:spMkLst>
            <pc:docMk/>
            <pc:sldMk cId="2721118896" sldId="1317"/>
            <ac:spMk id="19" creationId="{00000000-0000-0000-0000-000000000000}"/>
          </ac:spMkLst>
        </pc:spChg>
        <pc:spChg chg="mod">
          <ac:chgData name="Yun Xiao" userId="30e8949b79a00b87" providerId="LiveId" clId="{38A6C3C8-D029-41E0-81B7-24B798DE8C59}" dt="2023-11-08T19:18:24.661" v="4957" actId="14100"/>
          <ac:spMkLst>
            <pc:docMk/>
            <pc:sldMk cId="2721118896" sldId="1317"/>
            <ac:spMk id="20" creationId="{00000000-0000-0000-0000-000000000000}"/>
          </ac:spMkLst>
        </pc:spChg>
        <pc:spChg chg="mod">
          <ac:chgData name="Yun Xiao" userId="30e8949b79a00b87" providerId="LiveId" clId="{38A6C3C8-D029-41E0-81B7-24B798DE8C59}" dt="2023-11-08T19:18:24.661" v="4957" actId="14100"/>
          <ac:spMkLst>
            <pc:docMk/>
            <pc:sldMk cId="2721118896" sldId="1317"/>
            <ac:spMk id="21" creationId="{00000000-0000-0000-0000-000000000000}"/>
          </ac:spMkLst>
        </pc:spChg>
        <pc:spChg chg="mod">
          <ac:chgData name="Yun Xiao" userId="30e8949b79a00b87" providerId="LiveId" clId="{38A6C3C8-D029-41E0-81B7-24B798DE8C59}" dt="2023-11-08T19:18:24.661" v="4957" actId="14100"/>
          <ac:spMkLst>
            <pc:docMk/>
            <pc:sldMk cId="2721118896" sldId="1317"/>
            <ac:spMk id="22" creationId="{00000000-0000-0000-0000-000000000000}"/>
          </ac:spMkLst>
        </pc:spChg>
        <pc:spChg chg="mod">
          <ac:chgData name="Yun Xiao" userId="30e8949b79a00b87" providerId="LiveId" clId="{38A6C3C8-D029-41E0-81B7-24B798DE8C59}" dt="2023-11-08T19:18:24.661" v="4957" actId="14100"/>
          <ac:spMkLst>
            <pc:docMk/>
            <pc:sldMk cId="2721118896" sldId="1317"/>
            <ac:spMk id="23" creationId="{00000000-0000-0000-0000-000000000000}"/>
          </ac:spMkLst>
        </pc:spChg>
        <pc:spChg chg="mod">
          <ac:chgData name="Yun Xiao" userId="30e8949b79a00b87" providerId="LiveId" clId="{38A6C3C8-D029-41E0-81B7-24B798DE8C59}" dt="2023-11-08T19:18:24.661" v="4957" actId="14100"/>
          <ac:spMkLst>
            <pc:docMk/>
            <pc:sldMk cId="2721118896" sldId="1317"/>
            <ac:spMk id="24" creationId="{00000000-0000-0000-0000-000000000000}"/>
          </ac:spMkLst>
        </pc:spChg>
        <pc:spChg chg="mod">
          <ac:chgData name="Yun Xiao" userId="30e8949b79a00b87" providerId="LiveId" clId="{38A6C3C8-D029-41E0-81B7-24B798DE8C59}" dt="2023-11-08T19:18:24.661" v="4957" actId="14100"/>
          <ac:spMkLst>
            <pc:docMk/>
            <pc:sldMk cId="2721118896" sldId="1317"/>
            <ac:spMk id="25" creationId="{00000000-0000-0000-0000-000000000000}"/>
          </ac:spMkLst>
        </pc:spChg>
        <pc:spChg chg="mod">
          <ac:chgData name="Yun Xiao" userId="30e8949b79a00b87" providerId="LiveId" clId="{38A6C3C8-D029-41E0-81B7-24B798DE8C59}" dt="2023-11-08T19:18:24.661" v="4957" actId="14100"/>
          <ac:spMkLst>
            <pc:docMk/>
            <pc:sldMk cId="2721118896" sldId="1317"/>
            <ac:spMk id="26" creationId="{00000000-0000-0000-0000-000000000000}"/>
          </ac:spMkLst>
        </pc:spChg>
        <pc:spChg chg="mod">
          <ac:chgData name="Yun Xiao" userId="30e8949b79a00b87" providerId="LiveId" clId="{38A6C3C8-D029-41E0-81B7-24B798DE8C59}" dt="2023-11-08T19:18:24.661" v="4957" actId="14100"/>
          <ac:spMkLst>
            <pc:docMk/>
            <pc:sldMk cId="2721118896" sldId="1317"/>
            <ac:spMk id="27" creationId="{00000000-0000-0000-0000-000000000000}"/>
          </ac:spMkLst>
        </pc:spChg>
        <pc:spChg chg="mod">
          <ac:chgData name="Yun Xiao" userId="30e8949b79a00b87" providerId="LiveId" clId="{38A6C3C8-D029-41E0-81B7-24B798DE8C59}" dt="2023-11-08T19:18:24.661" v="4957" actId="14100"/>
          <ac:spMkLst>
            <pc:docMk/>
            <pc:sldMk cId="2721118896" sldId="1317"/>
            <ac:spMk id="28" creationId="{00000000-0000-0000-0000-000000000000}"/>
          </ac:spMkLst>
        </pc:spChg>
        <pc:spChg chg="mod">
          <ac:chgData name="Yun Xiao" userId="30e8949b79a00b87" providerId="LiveId" clId="{38A6C3C8-D029-41E0-81B7-24B798DE8C59}" dt="2023-11-08T19:18:24.661" v="4957" actId="14100"/>
          <ac:spMkLst>
            <pc:docMk/>
            <pc:sldMk cId="2721118896" sldId="1317"/>
            <ac:spMk id="29" creationId="{00000000-0000-0000-0000-000000000000}"/>
          </ac:spMkLst>
        </pc:spChg>
        <pc:spChg chg="mod">
          <ac:chgData name="Yun Xiao" userId="30e8949b79a00b87" providerId="LiveId" clId="{38A6C3C8-D029-41E0-81B7-24B798DE8C59}" dt="2023-11-08T19:18:24.661" v="4957" actId="14100"/>
          <ac:spMkLst>
            <pc:docMk/>
            <pc:sldMk cId="2721118896" sldId="1317"/>
            <ac:spMk id="30" creationId="{00000000-0000-0000-0000-000000000000}"/>
          </ac:spMkLst>
        </pc:spChg>
        <pc:spChg chg="mod">
          <ac:chgData name="Yun Xiao" userId="30e8949b79a00b87" providerId="LiveId" clId="{38A6C3C8-D029-41E0-81B7-24B798DE8C59}" dt="2023-11-08T19:18:24.661" v="4957" actId="14100"/>
          <ac:spMkLst>
            <pc:docMk/>
            <pc:sldMk cId="2721118896" sldId="1317"/>
            <ac:spMk id="31" creationId="{00000000-0000-0000-0000-000000000000}"/>
          </ac:spMkLst>
        </pc:spChg>
        <pc:spChg chg="mod">
          <ac:chgData name="Yun Xiao" userId="30e8949b79a00b87" providerId="LiveId" clId="{38A6C3C8-D029-41E0-81B7-24B798DE8C59}" dt="2023-11-08T19:18:24.661" v="4957" actId="14100"/>
          <ac:spMkLst>
            <pc:docMk/>
            <pc:sldMk cId="2721118896" sldId="1317"/>
            <ac:spMk id="32" creationId="{00000000-0000-0000-0000-000000000000}"/>
          </ac:spMkLst>
        </pc:spChg>
        <pc:spChg chg="mod">
          <ac:chgData name="Yun Xiao" userId="30e8949b79a00b87" providerId="LiveId" clId="{38A6C3C8-D029-41E0-81B7-24B798DE8C59}" dt="2023-11-08T19:18:24.661" v="4957" actId="14100"/>
          <ac:spMkLst>
            <pc:docMk/>
            <pc:sldMk cId="2721118896" sldId="1317"/>
            <ac:spMk id="33" creationId="{00000000-0000-0000-0000-000000000000}"/>
          </ac:spMkLst>
        </pc:spChg>
        <pc:spChg chg="mod">
          <ac:chgData name="Yun Xiao" userId="30e8949b79a00b87" providerId="LiveId" clId="{38A6C3C8-D029-41E0-81B7-24B798DE8C59}" dt="2023-11-08T19:18:24.661" v="4957" actId="14100"/>
          <ac:spMkLst>
            <pc:docMk/>
            <pc:sldMk cId="2721118896" sldId="1317"/>
            <ac:spMk id="34" creationId="{00000000-0000-0000-0000-000000000000}"/>
          </ac:spMkLst>
        </pc:spChg>
        <pc:spChg chg="mod">
          <ac:chgData name="Yun Xiao" userId="30e8949b79a00b87" providerId="LiveId" clId="{38A6C3C8-D029-41E0-81B7-24B798DE8C59}" dt="2023-11-08T19:18:24.661" v="4957" actId="14100"/>
          <ac:spMkLst>
            <pc:docMk/>
            <pc:sldMk cId="2721118896" sldId="1317"/>
            <ac:spMk id="35" creationId="{00000000-0000-0000-0000-000000000000}"/>
          </ac:spMkLst>
        </pc:spChg>
        <pc:spChg chg="mod">
          <ac:chgData name="Yun Xiao" userId="30e8949b79a00b87" providerId="LiveId" clId="{38A6C3C8-D029-41E0-81B7-24B798DE8C59}" dt="2023-11-08T19:18:24.661" v="4957" actId="14100"/>
          <ac:spMkLst>
            <pc:docMk/>
            <pc:sldMk cId="2721118896" sldId="1317"/>
            <ac:spMk id="36" creationId="{00000000-0000-0000-0000-000000000000}"/>
          </ac:spMkLst>
        </pc:spChg>
        <pc:spChg chg="mod">
          <ac:chgData name="Yun Xiao" userId="30e8949b79a00b87" providerId="LiveId" clId="{38A6C3C8-D029-41E0-81B7-24B798DE8C59}" dt="2023-11-08T19:18:24.661" v="4957" actId="14100"/>
          <ac:spMkLst>
            <pc:docMk/>
            <pc:sldMk cId="2721118896" sldId="1317"/>
            <ac:spMk id="37" creationId="{00000000-0000-0000-0000-000000000000}"/>
          </ac:spMkLst>
        </pc:spChg>
        <pc:spChg chg="mod">
          <ac:chgData name="Yun Xiao" userId="30e8949b79a00b87" providerId="LiveId" clId="{38A6C3C8-D029-41E0-81B7-24B798DE8C59}" dt="2023-11-08T19:18:24.661" v="4957" actId="14100"/>
          <ac:spMkLst>
            <pc:docMk/>
            <pc:sldMk cId="2721118896" sldId="1317"/>
            <ac:spMk id="38" creationId="{00000000-0000-0000-0000-000000000000}"/>
          </ac:spMkLst>
        </pc:spChg>
        <pc:spChg chg="mod">
          <ac:chgData name="Yun Xiao" userId="30e8949b79a00b87" providerId="LiveId" clId="{38A6C3C8-D029-41E0-81B7-24B798DE8C59}" dt="2023-11-08T19:18:24.661" v="4957" actId="14100"/>
          <ac:spMkLst>
            <pc:docMk/>
            <pc:sldMk cId="2721118896" sldId="1317"/>
            <ac:spMk id="39" creationId="{00000000-0000-0000-0000-000000000000}"/>
          </ac:spMkLst>
        </pc:spChg>
        <pc:spChg chg="mod">
          <ac:chgData name="Yun Xiao" userId="30e8949b79a00b87" providerId="LiveId" clId="{38A6C3C8-D029-41E0-81B7-24B798DE8C59}" dt="2023-11-08T19:18:24.661" v="4957" actId="14100"/>
          <ac:spMkLst>
            <pc:docMk/>
            <pc:sldMk cId="2721118896" sldId="1317"/>
            <ac:spMk id="40" creationId="{00000000-0000-0000-0000-000000000000}"/>
          </ac:spMkLst>
        </pc:spChg>
        <pc:spChg chg="mod">
          <ac:chgData name="Yun Xiao" userId="30e8949b79a00b87" providerId="LiveId" clId="{38A6C3C8-D029-41E0-81B7-24B798DE8C59}" dt="2023-11-08T19:18:24.661" v="4957" actId="14100"/>
          <ac:spMkLst>
            <pc:docMk/>
            <pc:sldMk cId="2721118896" sldId="1317"/>
            <ac:spMk id="41" creationId="{00000000-0000-0000-0000-000000000000}"/>
          </ac:spMkLst>
        </pc:spChg>
        <pc:spChg chg="mod">
          <ac:chgData name="Yun Xiao" userId="30e8949b79a00b87" providerId="LiveId" clId="{38A6C3C8-D029-41E0-81B7-24B798DE8C59}" dt="2023-11-08T19:18:24.661" v="4957" actId="14100"/>
          <ac:spMkLst>
            <pc:docMk/>
            <pc:sldMk cId="2721118896" sldId="1317"/>
            <ac:spMk id="42" creationId="{00000000-0000-0000-0000-000000000000}"/>
          </ac:spMkLst>
        </pc:spChg>
        <pc:spChg chg="mod">
          <ac:chgData name="Yun Xiao" userId="30e8949b79a00b87" providerId="LiveId" clId="{38A6C3C8-D029-41E0-81B7-24B798DE8C59}" dt="2023-11-08T19:18:24.661" v="4957" actId="14100"/>
          <ac:spMkLst>
            <pc:docMk/>
            <pc:sldMk cId="2721118896" sldId="1317"/>
            <ac:spMk id="43" creationId="{00000000-0000-0000-0000-000000000000}"/>
          </ac:spMkLst>
        </pc:spChg>
        <pc:spChg chg="mod">
          <ac:chgData name="Yun Xiao" userId="30e8949b79a00b87" providerId="LiveId" clId="{38A6C3C8-D029-41E0-81B7-24B798DE8C59}" dt="2023-11-08T19:18:24.661" v="4957" actId="14100"/>
          <ac:spMkLst>
            <pc:docMk/>
            <pc:sldMk cId="2721118896" sldId="1317"/>
            <ac:spMk id="44" creationId="{00000000-0000-0000-0000-000000000000}"/>
          </ac:spMkLst>
        </pc:spChg>
        <pc:spChg chg="mod">
          <ac:chgData name="Yun Xiao" userId="30e8949b79a00b87" providerId="LiveId" clId="{38A6C3C8-D029-41E0-81B7-24B798DE8C59}" dt="2023-11-08T19:18:24.661" v="4957" actId="14100"/>
          <ac:spMkLst>
            <pc:docMk/>
            <pc:sldMk cId="2721118896" sldId="1317"/>
            <ac:spMk id="45" creationId="{00000000-0000-0000-0000-000000000000}"/>
          </ac:spMkLst>
        </pc:spChg>
        <pc:spChg chg="mod">
          <ac:chgData name="Yun Xiao" userId="30e8949b79a00b87" providerId="LiveId" clId="{38A6C3C8-D029-41E0-81B7-24B798DE8C59}" dt="2023-11-08T19:18:24.661" v="4957" actId="14100"/>
          <ac:spMkLst>
            <pc:docMk/>
            <pc:sldMk cId="2721118896" sldId="1317"/>
            <ac:spMk id="46" creationId="{00000000-0000-0000-0000-000000000000}"/>
          </ac:spMkLst>
        </pc:spChg>
        <pc:spChg chg="mod">
          <ac:chgData name="Yun Xiao" userId="30e8949b79a00b87" providerId="LiveId" clId="{38A6C3C8-D029-41E0-81B7-24B798DE8C59}" dt="2023-11-08T19:18:24.661" v="4957" actId="14100"/>
          <ac:spMkLst>
            <pc:docMk/>
            <pc:sldMk cId="2721118896" sldId="1317"/>
            <ac:spMk id="47" creationId="{00000000-0000-0000-0000-000000000000}"/>
          </ac:spMkLst>
        </pc:spChg>
        <pc:spChg chg="mod">
          <ac:chgData name="Yun Xiao" userId="30e8949b79a00b87" providerId="LiveId" clId="{38A6C3C8-D029-41E0-81B7-24B798DE8C59}" dt="2023-11-08T19:18:24.661" v="4957" actId="14100"/>
          <ac:spMkLst>
            <pc:docMk/>
            <pc:sldMk cId="2721118896" sldId="1317"/>
            <ac:spMk id="48" creationId="{00000000-0000-0000-0000-000000000000}"/>
          </ac:spMkLst>
        </pc:spChg>
        <pc:spChg chg="mod">
          <ac:chgData name="Yun Xiao" userId="30e8949b79a00b87" providerId="LiveId" clId="{38A6C3C8-D029-41E0-81B7-24B798DE8C59}" dt="2023-11-08T19:18:24.661" v="4957" actId="14100"/>
          <ac:spMkLst>
            <pc:docMk/>
            <pc:sldMk cId="2721118896" sldId="1317"/>
            <ac:spMk id="49" creationId="{00000000-0000-0000-0000-000000000000}"/>
          </ac:spMkLst>
        </pc:spChg>
        <pc:spChg chg="mod">
          <ac:chgData name="Yun Xiao" userId="30e8949b79a00b87" providerId="LiveId" clId="{38A6C3C8-D029-41E0-81B7-24B798DE8C59}" dt="2023-11-08T19:18:24.661" v="4957" actId="14100"/>
          <ac:spMkLst>
            <pc:docMk/>
            <pc:sldMk cId="2721118896" sldId="1317"/>
            <ac:spMk id="50" creationId="{00000000-0000-0000-0000-000000000000}"/>
          </ac:spMkLst>
        </pc:spChg>
        <pc:spChg chg="mod">
          <ac:chgData name="Yun Xiao" userId="30e8949b79a00b87" providerId="LiveId" clId="{38A6C3C8-D029-41E0-81B7-24B798DE8C59}" dt="2023-11-08T19:18:24.661" v="4957" actId="14100"/>
          <ac:spMkLst>
            <pc:docMk/>
            <pc:sldMk cId="2721118896" sldId="1317"/>
            <ac:spMk id="51" creationId="{00000000-0000-0000-0000-000000000000}"/>
          </ac:spMkLst>
        </pc:spChg>
        <pc:spChg chg="mod">
          <ac:chgData name="Yun Xiao" userId="30e8949b79a00b87" providerId="LiveId" clId="{38A6C3C8-D029-41E0-81B7-24B798DE8C59}" dt="2023-11-08T19:18:24.661" v="4957" actId="14100"/>
          <ac:spMkLst>
            <pc:docMk/>
            <pc:sldMk cId="2721118896" sldId="1317"/>
            <ac:spMk id="52" creationId="{00000000-0000-0000-0000-000000000000}"/>
          </ac:spMkLst>
        </pc:spChg>
        <pc:spChg chg="mod">
          <ac:chgData name="Yun Xiao" userId="30e8949b79a00b87" providerId="LiveId" clId="{38A6C3C8-D029-41E0-81B7-24B798DE8C59}" dt="2023-11-08T19:18:24.661" v="4957" actId="14100"/>
          <ac:spMkLst>
            <pc:docMk/>
            <pc:sldMk cId="2721118896" sldId="1317"/>
            <ac:spMk id="53" creationId="{00000000-0000-0000-0000-000000000000}"/>
          </ac:spMkLst>
        </pc:spChg>
        <pc:spChg chg="mod">
          <ac:chgData name="Yun Xiao" userId="30e8949b79a00b87" providerId="LiveId" clId="{38A6C3C8-D029-41E0-81B7-24B798DE8C59}" dt="2023-11-08T19:18:24.661" v="4957" actId="14100"/>
          <ac:spMkLst>
            <pc:docMk/>
            <pc:sldMk cId="2721118896" sldId="1317"/>
            <ac:spMk id="54" creationId="{00000000-0000-0000-0000-000000000000}"/>
          </ac:spMkLst>
        </pc:spChg>
        <pc:spChg chg="mod">
          <ac:chgData name="Yun Xiao" userId="30e8949b79a00b87" providerId="LiveId" clId="{38A6C3C8-D029-41E0-81B7-24B798DE8C59}" dt="2023-11-08T19:18:24.661" v="4957" actId="14100"/>
          <ac:spMkLst>
            <pc:docMk/>
            <pc:sldMk cId="2721118896" sldId="1317"/>
            <ac:spMk id="55" creationId="{00000000-0000-0000-0000-000000000000}"/>
          </ac:spMkLst>
        </pc:spChg>
        <pc:spChg chg="mod">
          <ac:chgData name="Yun Xiao" userId="30e8949b79a00b87" providerId="LiveId" clId="{38A6C3C8-D029-41E0-81B7-24B798DE8C59}" dt="2023-11-08T19:18:24.661" v="4957" actId="14100"/>
          <ac:spMkLst>
            <pc:docMk/>
            <pc:sldMk cId="2721118896" sldId="1317"/>
            <ac:spMk id="56" creationId="{00000000-0000-0000-0000-000000000000}"/>
          </ac:spMkLst>
        </pc:spChg>
        <pc:spChg chg="mod">
          <ac:chgData name="Yun Xiao" userId="30e8949b79a00b87" providerId="LiveId" clId="{38A6C3C8-D029-41E0-81B7-24B798DE8C59}" dt="2023-11-08T19:18:24.661" v="4957" actId="14100"/>
          <ac:spMkLst>
            <pc:docMk/>
            <pc:sldMk cId="2721118896" sldId="1317"/>
            <ac:spMk id="57" creationId="{00000000-0000-0000-0000-000000000000}"/>
          </ac:spMkLst>
        </pc:spChg>
        <pc:spChg chg="mod">
          <ac:chgData name="Yun Xiao" userId="30e8949b79a00b87" providerId="LiveId" clId="{38A6C3C8-D029-41E0-81B7-24B798DE8C59}" dt="2023-11-08T19:18:24.661" v="4957" actId="14100"/>
          <ac:spMkLst>
            <pc:docMk/>
            <pc:sldMk cId="2721118896" sldId="1317"/>
            <ac:spMk id="58" creationId="{00000000-0000-0000-0000-000000000000}"/>
          </ac:spMkLst>
        </pc:spChg>
        <pc:spChg chg="mod">
          <ac:chgData name="Yun Xiao" userId="30e8949b79a00b87" providerId="LiveId" clId="{38A6C3C8-D029-41E0-81B7-24B798DE8C59}" dt="2023-11-08T19:18:24.661" v="4957" actId="14100"/>
          <ac:spMkLst>
            <pc:docMk/>
            <pc:sldMk cId="2721118896" sldId="1317"/>
            <ac:spMk id="59" creationId="{00000000-0000-0000-0000-000000000000}"/>
          </ac:spMkLst>
        </pc:spChg>
        <pc:spChg chg="mod">
          <ac:chgData name="Yun Xiao" userId="30e8949b79a00b87" providerId="LiveId" clId="{38A6C3C8-D029-41E0-81B7-24B798DE8C59}" dt="2023-11-08T19:18:24.661" v="4957" actId="14100"/>
          <ac:spMkLst>
            <pc:docMk/>
            <pc:sldMk cId="2721118896" sldId="1317"/>
            <ac:spMk id="60" creationId="{00000000-0000-0000-0000-000000000000}"/>
          </ac:spMkLst>
        </pc:spChg>
        <pc:spChg chg="mod">
          <ac:chgData name="Yun Xiao" userId="30e8949b79a00b87" providerId="LiveId" clId="{38A6C3C8-D029-41E0-81B7-24B798DE8C59}" dt="2023-11-08T19:18:24.661" v="4957" actId="14100"/>
          <ac:spMkLst>
            <pc:docMk/>
            <pc:sldMk cId="2721118896" sldId="1317"/>
            <ac:spMk id="61" creationId="{00000000-0000-0000-0000-000000000000}"/>
          </ac:spMkLst>
        </pc:spChg>
        <pc:spChg chg="mod">
          <ac:chgData name="Yun Xiao" userId="30e8949b79a00b87" providerId="LiveId" clId="{38A6C3C8-D029-41E0-81B7-24B798DE8C59}" dt="2023-11-08T19:18:24.661" v="4957" actId="14100"/>
          <ac:spMkLst>
            <pc:docMk/>
            <pc:sldMk cId="2721118896" sldId="1317"/>
            <ac:spMk id="62" creationId="{00000000-0000-0000-0000-000000000000}"/>
          </ac:spMkLst>
        </pc:spChg>
        <pc:spChg chg="mod">
          <ac:chgData name="Yun Xiao" userId="30e8949b79a00b87" providerId="LiveId" clId="{38A6C3C8-D029-41E0-81B7-24B798DE8C59}" dt="2023-11-08T19:18:24.661" v="4957" actId="14100"/>
          <ac:spMkLst>
            <pc:docMk/>
            <pc:sldMk cId="2721118896" sldId="1317"/>
            <ac:spMk id="63" creationId="{00000000-0000-0000-0000-000000000000}"/>
          </ac:spMkLst>
        </pc:spChg>
        <pc:spChg chg="mod">
          <ac:chgData name="Yun Xiao" userId="30e8949b79a00b87" providerId="LiveId" clId="{38A6C3C8-D029-41E0-81B7-24B798DE8C59}" dt="2023-11-08T19:18:24.661" v="4957" actId="14100"/>
          <ac:spMkLst>
            <pc:docMk/>
            <pc:sldMk cId="2721118896" sldId="1317"/>
            <ac:spMk id="64" creationId="{00000000-0000-0000-0000-000000000000}"/>
          </ac:spMkLst>
        </pc:spChg>
        <pc:spChg chg="mod">
          <ac:chgData name="Yun Xiao" userId="30e8949b79a00b87" providerId="LiveId" clId="{38A6C3C8-D029-41E0-81B7-24B798DE8C59}" dt="2023-11-08T19:18:24.661" v="4957" actId="14100"/>
          <ac:spMkLst>
            <pc:docMk/>
            <pc:sldMk cId="2721118896" sldId="1317"/>
            <ac:spMk id="65" creationId="{00000000-0000-0000-0000-000000000000}"/>
          </ac:spMkLst>
        </pc:spChg>
        <pc:spChg chg="mod">
          <ac:chgData name="Yun Xiao" userId="30e8949b79a00b87" providerId="LiveId" clId="{38A6C3C8-D029-41E0-81B7-24B798DE8C59}" dt="2023-11-08T19:18:24.661" v="4957" actId="14100"/>
          <ac:spMkLst>
            <pc:docMk/>
            <pc:sldMk cId="2721118896" sldId="1317"/>
            <ac:spMk id="66" creationId="{00000000-0000-0000-0000-000000000000}"/>
          </ac:spMkLst>
        </pc:spChg>
        <pc:spChg chg="mod">
          <ac:chgData name="Yun Xiao" userId="30e8949b79a00b87" providerId="LiveId" clId="{38A6C3C8-D029-41E0-81B7-24B798DE8C59}" dt="2023-11-08T19:18:24.661" v="4957" actId="14100"/>
          <ac:spMkLst>
            <pc:docMk/>
            <pc:sldMk cId="2721118896" sldId="1317"/>
            <ac:spMk id="67" creationId="{00000000-0000-0000-0000-000000000000}"/>
          </ac:spMkLst>
        </pc:spChg>
        <pc:spChg chg="mod">
          <ac:chgData name="Yun Xiao" userId="30e8949b79a00b87" providerId="LiveId" clId="{38A6C3C8-D029-41E0-81B7-24B798DE8C59}" dt="2023-11-08T19:18:24.661" v="4957" actId="14100"/>
          <ac:spMkLst>
            <pc:docMk/>
            <pc:sldMk cId="2721118896" sldId="1317"/>
            <ac:spMk id="68" creationId="{00000000-0000-0000-0000-000000000000}"/>
          </ac:spMkLst>
        </pc:spChg>
        <pc:spChg chg="mod">
          <ac:chgData name="Yun Xiao" userId="30e8949b79a00b87" providerId="LiveId" clId="{38A6C3C8-D029-41E0-81B7-24B798DE8C59}" dt="2023-11-08T19:18:24.661" v="4957" actId="14100"/>
          <ac:spMkLst>
            <pc:docMk/>
            <pc:sldMk cId="2721118896" sldId="1317"/>
            <ac:spMk id="69" creationId="{00000000-0000-0000-0000-000000000000}"/>
          </ac:spMkLst>
        </pc:spChg>
        <pc:spChg chg="mod">
          <ac:chgData name="Yun Xiao" userId="30e8949b79a00b87" providerId="LiveId" clId="{38A6C3C8-D029-41E0-81B7-24B798DE8C59}" dt="2023-11-08T19:18:24.661" v="4957" actId="14100"/>
          <ac:spMkLst>
            <pc:docMk/>
            <pc:sldMk cId="2721118896" sldId="1317"/>
            <ac:spMk id="70" creationId="{00000000-0000-0000-0000-000000000000}"/>
          </ac:spMkLst>
        </pc:spChg>
        <pc:spChg chg="mod">
          <ac:chgData name="Yun Xiao" userId="30e8949b79a00b87" providerId="LiveId" clId="{38A6C3C8-D029-41E0-81B7-24B798DE8C59}" dt="2023-11-08T19:18:24.661" v="4957" actId="14100"/>
          <ac:spMkLst>
            <pc:docMk/>
            <pc:sldMk cId="2721118896" sldId="1317"/>
            <ac:spMk id="71" creationId="{00000000-0000-0000-0000-000000000000}"/>
          </ac:spMkLst>
        </pc:spChg>
        <pc:spChg chg="mod">
          <ac:chgData name="Yun Xiao" userId="30e8949b79a00b87" providerId="LiveId" clId="{38A6C3C8-D029-41E0-81B7-24B798DE8C59}" dt="2023-11-08T19:18:24.661" v="4957" actId="14100"/>
          <ac:spMkLst>
            <pc:docMk/>
            <pc:sldMk cId="2721118896" sldId="1317"/>
            <ac:spMk id="72" creationId="{00000000-0000-0000-0000-000000000000}"/>
          </ac:spMkLst>
        </pc:spChg>
        <pc:spChg chg="mod">
          <ac:chgData name="Yun Xiao" userId="30e8949b79a00b87" providerId="LiveId" clId="{38A6C3C8-D029-41E0-81B7-24B798DE8C59}" dt="2023-11-08T19:18:24.661" v="4957" actId="14100"/>
          <ac:spMkLst>
            <pc:docMk/>
            <pc:sldMk cId="2721118896" sldId="1317"/>
            <ac:spMk id="73" creationId="{00000000-0000-0000-0000-000000000000}"/>
          </ac:spMkLst>
        </pc:spChg>
        <pc:spChg chg="mod">
          <ac:chgData name="Yun Xiao" userId="30e8949b79a00b87" providerId="LiveId" clId="{38A6C3C8-D029-41E0-81B7-24B798DE8C59}" dt="2023-11-08T19:18:24.661" v="4957" actId="14100"/>
          <ac:spMkLst>
            <pc:docMk/>
            <pc:sldMk cId="2721118896" sldId="1317"/>
            <ac:spMk id="74" creationId="{00000000-0000-0000-0000-000000000000}"/>
          </ac:spMkLst>
        </pc:spChg>
        <pc:spChg chg="mod">
          <ac:chgData name="Yun Xiao" userId="30e8949b79a00b87" providerId="LiveId" clId="{38A6C3C8-D029-41E0-81B7-24B798DE8C59}" dt="2023-11-08T19:18:24.661" v="4957" actId="14100"/>
          <ac:spMkLst>
            <pc:docMk/>
            <pc:sldMk cId="2721118896" sldId="1317"/>
            <ac:spMk id="75" creationId="{00000000-0000-0000-0000-000000000000}"/>
          </ac:spMkLst>
        </pc:spChg>
        <pc:spChg chg="mod">
          <ac:chgData name="Yun Xiao" userId="30e8949b79a00b87" providerId="LiveId" clId="{38A6C3C8-D029-41E0-81B7-24B798DE8C59}" dt="2023-11-08T19:18:24.661" v="4957" actId="14100"/>
          <ac:spMkLst>
            <pc:docMk/>
            <pc:sldMk cId="2721118896" sldId="1317"/>
            <ac:spMk id="76" creationId="{00000000-0000-0000-0000-000000000000}"/>
          </ac:spMkLst>
        </pc:spChg>
        <pc:spChg chg="mod">
          <ac:chgData name="Yun Xiao" userId="30e8949b79a00b87" providerId="LiveId" clId="{38A6C3C8-D029-41E0-81B7-24B798DE8C59}" dt="2023-11-08T19:18:24.661" v="4957" actId="14100"/>
          <ac:spMkLst>
            <pc:docMk/>
            <pc:sldMk cId="2721118896" sldId="1317"/>
            <ac:spMk id="77" creationId="{00000000-0000-0000-0000-000000000000}"/>
          </ac:spMkLst>
        </pc:spChg>
        <pc:spChg chg="mod">
          <ac:chgData name="Yun Xiao" userId="30e8949b79a00b87" providerId="LiveId" clId="{38A6C3C8-D029-41E0-81B7-24B798DE8C59}" dt="2023-11-08T19:18:24.661" v="4957" actId="14100"/>
          <ac:spMkLst>
            <pc:docMk/>
            <pc:sldMk cId="2721118896" sldId="1317"/>
            <ac:spMk id="78" creationId="{00000000-0000-0000-0000-000000000000}"/>
          </ac:spMkLst>
        </pc:spChg>
        <pc:spChg chg="mod">
          <ac:chgData name="Yun Xiao" userId="30e8949b79a00b87" providerId="LiveId" clId="{38A6C3C8-D029-41E0-81B7-24B798DE8C59}" dt="2023-11-08T19:18:24.661" v="4957" actId="14100"/>
          <ac:spMkLst>
            <pc:docMk/>
            <pc:sldMk cId="2721118896" sldId="1317"/>
            <ac:spMk id="79" creationId="{00000000-0000-0000-0000-000000000000}"/>
          </ac:spMkLst>
        </pc:spChg>
        <pc:spChg chg="mod">
          <ac:chgData name="Yun Xiao" userId="30e8949b79a00b87" providerId="LiveId" clId="{38A6C3C8-D029-41E0-81B7-24B798DE8C59}" dt="2023-11-08T19:18:24.661" v="4957" actId="14100"/>
          <ac:spMkLst>
            <pc:docMk/>
            <pc:sldMk cId="2721118896" sldId="1317"/>
            <ac:spMk id="80" creationId="{00000000-0000-0000-0000-000000000000}"/>
          </ac:spMkLst>
        </pc:spChg>
        <pc:spChg chg="mod">
          <ac:chgData name="Yun Xiao" userId="30e8949b79a00b87" providerId="LiveId" clId="{38A6C3C8-D029-41E0-81B7-24B798DE8C59}" dt="2023-11-08T19:18:24.661" v="4957" actId="14100"/>
          <ac:spMkLst>
            <pc:docMk/>
            <pc:sldMk cId="2721118896" sldId="1317"/>
            <ac:spMk id="81" creationId="{00000000-0000-0000-0000-000000000000}"/>
          </ac:spMkLst>
        </pc:spChg>
        <pc:spChg chg="mod">
          <ac:chgData name="Yun Xiao" userId="30e8949b79a00b87" providerId="LiveId" clId="{38A6C3C8-D029-41E0-81B7-24B798DE8C59}" dt="2023-11-08T19:18:24.661" v="4957" actId="14100"/>
          <ac:spMkLst>
            <pc:docMk/>
            <pc:sldMk cId="2721118896" sldId="1317"/>
            <ac:spMk id="82" creationId="{00000000-0000-0000-0000-000000000000}"/>
          </ac:spMkLst>
        </pc:spChg>
        <pc:spChg chg="mod">
          <ac:chgData name="Yun Xiao" userId="30e8949b79a00b87" providerId="LiveId" clId="{38A6C3C8-D029-41E0-81B7-24B798DE8C59}" dt="2023-11-08T19:18:24.661" v="4957" actId="14100"/>
          <ac:spMkLst>
            <pc:docMk/>
            <pc:sldMk cId="2721118896" sldId="1317"/>
            <ac:spMk id="83" creationId="{00000000-0000-0000-0000-000000000000}"/>
          </ac:spMkLst>
        </pc:spChg>
        <pc:spChg chg="mod">
          <ac:chgData name="Yun Xiao" userId="30e8949b79a00b87" providerId="LiveId" clId="{38A6C3C8-D029-41E0-81B7-24B798DE8C59}" dt="2023-11-08T19:18:24.661" v="4957" actId="14100"/>
          <ac:spMkLst>
            <pc:docMk/>
            <pc:sldMk cId="2721118896" sldId="1317"/>
            <ac:spMk id="84" creationId="{00000000-0000-0000-0000-000000000000}"/>
          </ac:spMkLst>
        </pc:spChg>
        <pc:spChg chg="mod">
          <ac:chgData name="Yun Xiao" userId="30e8949b79a00b87" providerId="LiveId" clId="{38A6C3C8-D029-41E0-81B7-24B798DE8C59}" dt="2023-11-08T19:18:24.661" v="4957" actId="14100"/>
          <ac:spMkLst>
            <pc:docMk/>
            <pc:sldMk cId="2721118896" sldId="1317"/>
            <ac:spMk id="85" creationId="{00000000-0000-0000-0000-000000000000}"/>
          </ac:spMkLst>
        </pc:spChg>
        <pc:spChg chg="mod">
          <ac:chgData name="Yun Xiao" userId="30e8949b79a00b87" providerId="LiveId" clId="{38A6C3C8-D029-41E0-81B7-24B798DE8C59}" dt="2023-11-08T19:18:24.661" v="4957" actId="14100"/>
          <ac:spMkLst>
            <pc:docMk/>
            <pc:sldMk cId="2721118896" sldId="1317"/>
            <ac:spMk id="86" creationId="{00000000-0000-0000-0000-000000000000}"/>
          </ac:spMkLst>
        </pc:spChg>
        <pc:spChg chg="mod">
          <ac:chgData name="Yun Xiao" userId="30e8949b79a00b87" providerId="LiveId" clId="{38A6C3C8-D029-41E0-81B7-24B798DE8C59}" dt="2023-11-08T19:18:24.661" v="4957" actId="14100"/>
          <ac:spMkLst>
            <pc:docMk/>
            <pc:sldMk cId="2721118896" sldId="1317"/>
            <ac:spMk id="87" creationId="{00000000-0000-0000-0000-000000000000}"/>
          </ac:spMkLst>
        </pc:spChg>
        <pc:spChg chg="mod">
          <ac:chgData name="Yun Xiao" userId="30e8949b79a00b87" providerId="LiveId" clId="{38A6C3C8-D029-41E0-81B7-24B798DE8C59}" dt="2023-11-08T19:18:24.661" v="4957" actId="14100"/>
          <ac:spMkLst>
            <pc:docMk/>
            <pc:sldMk cId="2721118896" sldId="1317"/>
            <ac:spMk id="88" creationId="{00000000-0000-0000-0000-000000000000}"/>
          </ac:spMkLst>
        </pc:spChg>
        <pc:spChg chg="mod">
          <ac:chgData name="Yun Xiao" userId="30e8949b79a00b87" providerId="LiveId" clId="{38A6C3C8-D029-41E0-81B7-24B798DE8C59}" dt="2023-11-08T19:18:24.661" v="4957" actId="14100"/>
          <ac:spMkLst>
            <pc:docMk/>
            <pc:sldMk cId="2721118896" sldId="1317"/>
            <ac:spMk id="89" creationId="{00000000-0000-0000-0000-000000000000}"/>
          </ac:spMkLst>
        </pc:spChg>
        <pc:spChg chg="mod">
          <ac:chgData name="Yun Xiao" userId="30e8949b79a00b87" providerId="LiveId" clId="{38A6C3C8-D029-41E0-81B7-24B798DE8C59}" dt="2023-11-08T19:18:24.661" v="4957" actId="14100"/>
          <ac:spMkLst>
            <pc:docMk/>
            <pc:sldMk cId="2721118896" sldId="1317"/>
            <ac:spMk id="90" creationId="{00000000-0000-0000-0000-000000000000}"/>
          </ac:spMkLst>
        </pc:spChg>
        <pc:spChg chg="mod">
          <ac:chgData name="Yun Xiao" userId="30e8949b79a00b87" providerId="LiveId" clId="{38A6C3C8-D029-41E0-81B7-24B798DE8C59}" dt="2023-11-08T19:18:24.661" v="4957" actId="14100"/>
          <ac:spMkLst>
            <pc:docMk/>
            <pc:sldMk cId="2721118896" sldId="1317"/>
            <ac:spMk id="91" creationId="{00000000-0000-0000-0000-000000000000}"/>
          </ac:spMkLst>
        </pc:spChg>
        <pc:spChg chg="mod">
          <ac:chgData name="Yun Xiao" userId="30e8949b79a00b87" providerId="LiveId" clId="{38A6C3C8-D029-41E0-81B7-24B798DE8C59}" dt="2023-11-08T19:18:24.661" v="4957" actId="14100"/>
          <ac:spMkLst>
            <pc:docMk/>
            <pc:sldMk cId="2721118896" sldId="1317"/>
            <ac:spMk id="92" creationId="{00000000-0000-0000-0000-000000000000}"/>
          </ac:spMkLst>
        </pc:spChg>
        <pc:spChg chg="mod">
          <ac:chgData name="Yun Xiao" userId="30e8949b79a00b87" providerId="LiveId" clId="{38A6C3C8-D029-41E0-81B7-24B798DE8C59}" dt="2023-11-08T19:21:10.026" v="4994" actId="20577"/>
          <ac:spMkLst>
            <pc:docMk/>
            <pc:sldMk cId="2721118896" sldId="1317"/>
            <ac:spMk id="93" creationId="{00000000-0000-0000-0000-000000000000}"/>
          </ac:spMkLst>
        </pc:spChg>
        <pc:spChg chg="mod">
          <ac:chgData name="Yun Xiao" userId="30e8949b79a00b87" providerId="LiveId" clId="{38A6C3C8-D029-41E0-81B7-24B798DE8C59}" dt="2023-11-08T19:18:24.661" v="4957" actId="14100"/>
          <ac:spMkLst>
            <pc:docMk/>
            <pc:sldMk cId="2721118896" sldId="1317"/>
            <ac:spMk id="94" creationId="{00000000-0000-0000-0000-000000000000}"/>
          </ac:spMkLst>
        </pc:spChg>
        <pc:spChg chg="mod">
          <ac:chgData name="Yun Xiao" userId="30e8949b79a00b87" providerId="LiveId" clId="{38A6C3C8-D029-41E0-81B7-24B798DE8C59}" dt="2023-11-08T19:18:24.661" v="4957" actId="14100"/>
          <ac:spMkLst>
            <pc:docMk/>
            <pc:sldMk cId="2721118896" sldId="1317"/>
            <ac:spMk id="95" creationId="{00000000-0000-0000-0000-000000000000}"/>
          </ac:spMkLst>
        </pc:spChg>
        <pc:spChg chg="mod">
          <ac:chgData name="Yun Xiao" userId="30e8949b79a00b87" providerId="LiveId" clId="{38A6C3C8-D029-41E0-81B7-24B798DE8C59}" dt="2023-11-08T19:18:24.661" v="4957" actId="14100"/>
          <ac:spMkLst>
            <pc:docMk/>
            <pc:sldMk cId="2721118896" sldId="1317"/>
            <ac:spMk id="96" creationId="{00000000-0000-0000-0000-000000000000}"/>
          </ac:spMkLst>
        </pc:spChg>
        <pc:spChg chg="mod">
          <ac:chgData name="Yun Xiao" userId="30e8949b79a00b87" providerId="LiveId" clId="{38A6C3C8-D029-41E0-81B7-24B798DE8C59}" dt="2023-11-08T19:18:24.661" v="4957" actId="14100"/>
          <ac:spMkLst>
            <pc:docMk/>
            <pc:sldMk cId="2721118896" sldId="1317"/>
            <ac:spMk id="97" creationId="{00000000-0000-0000-0000-000000000000}"/>
          </ac:spMkLst>
        </pc:spChg>
        <pc:spChg chg="mod">
          <ac:chgData name="Yun Xiao" userId="30e8949b79a00b87" providerId="LiveId" clId="{38A6C3C8-D029-41E0-81B7-24B798DE8C59}" dt="2023-11-08T19:18:24.661" v="4957" actId="14100"/>
          <ac:spMkLst>
            <pc:docMk/>
            <pc:sldMk cId="2721118896" sldId="1317"/>
            <ac:spMk id="98" creationId="{00000000-0000-0000-0000-000000000000}"/>
          </ac:spMkLst>
        </pc:spChg>
        <pc:spChg chg="mod">
          <ac:chgData name="Yun Xiao" userId="30e8949b79a00b87" providerId="LiveId" clId="{38A6C3C8-D029-41E0-81B7-24B798DE8C59}" dt="2023-11-08T19:20:59.016" v="4990" actId="20577"/>
          <ac:spMkLst>
            <pc:docMk/>
            <pc:sldMk cId="2721118896" sldId="1317"/>
            <ac:spMk id="99" creationId="{00000000-0000-0000-0000-000000000000}"/>
          </ac:spMkLst>
        </pc:spChg>
        <pc:spChg chg="mod">
          <ac:chgData name="Yun Xiao" userId="30e8949b79a00b87" providerId="LiveId" clId="{38A6C3C8-D029-41E0-81B7-24B798DE8C59}" dt="2023-11-08T19:18:24.661" v="4957" actId="14100"/>
          <ac:spMkLst>
            <pc:docMk/>
            <pc:sldMk cId="2721118896" sldId="1317"/>
            <ac:spMk id="100" creationId="{00000000-0000-0000-0000-000000000000}"/>
          </ac:spMkLst>
        </pc:spChg>
        <pc:spChg chg="mod">
          <ac:chgData name="Yun Xiao" userId="30e8949b79a00b87" providerId="LiveId" clId="{38A6C3C8-D029-41E0-81B7-24B798DE8C59}" dt="2023-11-08T19:18:24.661" v="4957" actId="14100"/>
          <ac:spMkLst>
            <pc:docMk/>
            <pc:sldMk cId="2721118896" sldId="1317"/>
            <ac:spMk id="101" creationId="{00000000-0000-0000-0000-000000000000}"/>
          </ac:spMkLst>
        </pc:spChg>
        <pc:spChg chg="mod">
          <ac:chgData name="Yun Xiao" userId="30e8949b79a00b87" providerId="LiveId" clId="{38A6C3C8-D029-41E0-81B7-24B798DE8C59}" dt="2023-11-08T19:18:24.661" v="4957" actId="14100"/>
          <ac:spMkLst>
            <pc:docMk/>
            <pc:sldMk cId="2721118896" sldId="1317"/>
            <ac:spMk id="102" creationId="{00000000-0000-0000-0000-000000000000}"/>
          </ac:spMkLst>
        </pc:spChg>
        <pc:spChg chg="mod">
          <ac:chgData name="Yun Xiao" userId="30e8949b79a00b87" providerId="LiveId" clId="{38A6C3C8-D029-41E0-81B7-24B798DE8C59}" dt="2023-11-08T19:18:24.661" v="4957" actId="14100"/>
          <ac:spMkLst>
            <pc:docMk/>
            <pc:sldMk cId="2721118896" sldId="1317"/>
            <ac:spMk id="103" creationId="{00000000-0000-0000-0000-000000000000}"/>
          </ac:spMkLst>
        </pc:spChg>
        <pc:spChg chg="mod">
          <ac:chgData name="Yun Xiao" userId="30e8949b79a00b87" providerId="LiveId" clId="{38A6C3C8-D029-41E0-81B7-24B798DE8C59}" dt="2023-11-08T19:20:50.644" v="4986" actId="20577"/>
          <ac:spMkLst>
            <pc:docMk/>
            <pc:sldMk cId="2721118896" sldId="1317"/>
            <ac:spMk id="104" creationId="{00000000-0000-0000-0000-000000000000}"/>
          </ac:spMkLst>
        </pc:spChg>
        <pc:spChg chg="mod">
          <ac:chgData name="Yun Xiao" userId="30e8949b79a00b87" providerId="LiveId" clId="{38A6C3C8-D029-41E0-81B7-24B798DE8C59}" dt="2023-11-08T19:18:24.661" v="4957" actId="14100"/>
          <ac:spMkLst>
            <pc:docMk/>
            <pc:sldMk cId="2721118896" sldId="1317"/>
            <ac:spMk id="105" creationId="{00000000-0000-0000-0000-000000000000}"/>
          </ac:spMkLst>
        </pc:spChg>
        <pc:spChg chg="mod">
          <ac:chgData name="Yun Xiao" userId="30e8949b79a00b87" providerId="LiveId" clId="{38A6C3C8-D029-41E0-81B7-24B798DE8C59}" dt="2023-11-08T19:18:24.661" v="4957" actId="14100"/>
          <ac:spMkLst>
            <pc:docMk/>
            <pc:sldMk cId="2721118896" sldId="1317"/>
            <ac:spMk id="106" creationId="{00000000-0000-0000-0000-000000000000}"/>
          </ac:spMkLst>
        </pc:spChg>
        <pc:spChg chg="mod">
          <ac:chgData name="Yun Xiao" userId="30e8949b79a00b87" providerId="LiveId" clId="{38A6C3C8-D029-41E0-81B7-24B798DE8C59}" dt="2023-11-08T19:18:24.661" v="4957" actId="14100"/>
          <ac:spMkLst>
            <pc:docMk/>
            <pc:sldMk cId="2721118896" sldId="1317"/>
            <ac:spMk id="107" creationId="{00000000-0000-0000-0000-000000000000}"/>
          </ac:spMkLst>
        </pc:spChg>
        <pc:spChg chg="mod">
          <ac:chgData name="Yun Xiao" userId="30e8949b79a00b87" providerId="LiveId" clId="{38A6C3C8-D029-41E0-81B7-24B798DE8C59}" dt="2023-11-08T19:18:24.661" v="4957" actId="14100"/>
          <ac:spMkLst>
            <pc:docMk/>
            <pc:sldMk cId="2721118896" sldId="1317"/>
            <ac:spMk id="108" creationId="{00000000-0000-0000-0000-000000000000}"/>
          </ac:spMkLst>
        </pc:spChg>
        <pc:spChg chg="mod">
          <ac:chgData name="Yun Xiao" userId="30e8949b79a00b87" providerId="LiveId" clId="{38A6C3C8-D029-41E0-81B7-24B798DE8C59}" dt="2023-11-08T19:21:04.798" v="4993" actId="20577"/>
          <ac:spMkLst>
            <pc:docMk/>
            <pc:sldMk cId="2721118896" sldId="1317"/>
            <ac:spMk id="109" creationId="{00000000-0000-0000-0000-000000000000}"/>
          </ac:spMkLst>
        </pc:spChg>
        <pc:spChg chg="mod">
          <ac:chgData name="Yun Xiao" userId="30e8949b79a00b87" providerId="LiveId" clId="{38A6C3C8-D029-41E0-81B7-24B798DE8C59}" dt="2023-11-08T19:18:24.661" v="4957" actId="14100"/>
          <ac:spMkLst>
            <pc:docMk/>
            <pc:sldMk cId="2721118896" sldId="1317"/>
            <ac:spMk id="110" creationId="{00000000-0000-0000-0000-000000000000}"/>
          </ac:spMkLst>
        </pc:spChg>
        <pc:spChg chg="mod">
          <ac:chgData name="Yun Xiao" userId="30e8949b79a00b87" providerId="LiveId" clId="{38A6C3C8-D029-41E0-81B7-24B798DE8C59}" dt="2023-11-08T19:18:24.661" v="4957" actId="14100"/>
          <ac:spMkLst>
            <pc:docMk/>
            <pc:sldMk cId="2721118896" sldId="1317"/>
            <ac:spMk id="111" creationId="{00000000-0000-0000-0000-000000000000}"/>
          </ac:spMkLst>
        </pc:spChg>
        <pc:spChg chg="mod">
          <ac:chgData name="Yun Xiao" userId="30e8949b79a00b87" providerId="LiveId" clId="{38A6C3C8-D029-41E0-81B7-24B798DE8C59}" dt="2023-11-08T19:18:24.661" v="4957" actId="14100"/>
          <ac:spMkLst>
            <pc:docMk/>
            <pc:sldMk cId="2721118896" sldId="1317"/>
            <ac:spMk id="112" creationId="{00000000-0000-0000-0000-000000000000}"/>
          </ac:spMkLst>
        </pc:spChg>
        <pc:spChg chg="mod">
          <ac:chgData name="Yun Xiao" userId="30e8949b79a00b87" providerId="LiveId" clId="{38A6C3C8-D029-41E0-81B7-24B798DE8C59}" dt="2023-11-08T19:18:24.661" v="4957" actId="14100"/>
          <ac:spMkLst>
            <pc:docMk/>
            <pc:sldMk cId="2721118896" sldId="1317"/>
            <ac:spMk id="113" creationId="{00000000-0000-0000-0000-000000000000}"/>
          </ac:spMkLst>
        </pc:spChg>
        <pc:spChg chg="mod">
          <ac:chgData name="Yun Xiao" userId="30e8949b79a00b87" providerId="LiveId" clId="{38A6C3C8-D029-41E0-81B7-24B798DE8C59}" dt="2023-11-08T19:21:03.210" v="4992" actId="20577"/>
          <ac:spMkLst>
            <pc:docMk/>
            <pc:sldMk cId="2721118896" sldId="1317"/>
            <ac:spMk id="114" creationId="{00000000-0000-0000-0000-000000000000}"/>
          </ac:spMkLst>
        </pc:spChg>
        <pc:spChg chg="mod">
          <ac:chgData name="Yun Xiao" userId="30e8949b79a00b87" providerId="LiveId" clId="{38A6C3C8-D029-41E0-81B7-24B798DE8C59}" dt="2023-11-08T19:18:24.661" v="4957" actId="14100"/>
          <ac:spMkLst>
            <pc:docMk/>
            <pc:sldMk cId="2721118896" sldId="1317"/>
            <ac:spMk id="115" creationId="{00000000-0000-0000-0000-000000000000}"/>
          </ac:spMkLst>
        </pc:spChg>
        <pc:spChg chg="mod">
          <ac:chgData name="Yun Xiao" userId="30e8949b79a00b87" providerId="LiveId" clId="{38A6C3C8-D029-41E0-81B7-24B798DE8C59}" dt="2023-11-08T19:18:24.661" v="4957" actId="14100"/>
          <ac:spMkLst>
            <pc:docMk/>
            <pc:sldMk cId="2721118896" sldId="1317"/>
            <ac:spMk id="116" creationId="{00000000-0000-0000-0000-000000000000}"/>
          </ac:spMkLst>
        </pc:spChg>
        <pc:spChg chg="mod">
          <ac:chgData name="Yun Xiao" userId="30e8949b79a00b87" providerId="LiveId" clId="{38A6C3C8-D029-41E0-81B7-24B798DE8C59}" dt="2023-11-08T19:18:24.661" v="4957" actId="14100"/>
          <ac:spMkLst>
            <pc:docMk/>
            <pc:sldMk cId="2721118896" sldId="1317"/>
            <ac:spMk id="117" creationId="{00000000-0000-0000-0000-000000000000}"/>
          </ac:spMkLst>
        </pc:spChg>
        <pc:spChg chg="mod">
          <ac:chgData name="Yun Xiao" userId="30e8949b79a00b87" providerId="LiveId" clId="{38A6C3C8-D029-41E0-81B7-24B798DE8C59}" dt="2023-11-08T19:18:24.661" v="4957" actId="14100"/>
          <ac:spMkLst>
            <pc:docMk/>
            <pc:sldMk cId="2721118896" sldId="1317"/>
            <ac:spMk id="118" creationId="{00000000-0000-0000-0000-000000000000}"/>
          </ac:spMkLst>
        </pc:spChg>
        <pc:spChg chg="mod">
          <ac:chgData name="Yun Xiao" userId="30e8949b79a00b87" providerId="LiveId" clId="{38A6C3C8-D029-41E0-81B7-24B798DE8C59}" dt="2023-11-08T19:21:01.593" v="4991" actId="20577"/>
          <ac:spMkLst>
            <pc:docMk/>
            <pc:sldMk cId="2721118896" sldId="1317"/>
            <ac:spMk id="119" creationId="{00000000-0000-0000-0000-000000000000}"/>
          </ac:spMkLst>
        </pc:spChg>
        <pc:spChg chg="mod">
          <ac:chgData name="Yun Xiao" userId="30e8949b79a00b87" providerId="LiveId" clId="{38A6C3C8-D029-41E0-81B7-24B798DE8C59}" dt="2023-11-08T19:18:24.661" v="4957" actId="14100"/>
          <ac:spMkLst>
            <pc:docMk/>
            <pc:sldMk cId="2721118896" sldId="1317"/>
            <ac:spMk id="120" creationId="{00000000-0000-0000-0000-000000000000}"/>
          </ac:spMkLst>
        </pc:spChg>
        <pc:spChg chg="mod">
          <ac:chgData name="Yun Xiao" userId="30e8949b79a00b87" providerId="LiveId" clId="{38A6C3C8-D029-41E0-81B7-24B798DE8C59}" dt="2023-11-08T19:18:24.661" v="4957" actId="14100"/>
          <ac:spMkLst>
            <pc:docMk/>
            <pc:sldMk cId="2721118896" sldId="1317"/>
            <ac:spMk id="121" creationId="{00000000-0000-0000-0000-000000000000}"/>
          </ac:spMkLst>
        </pc:spChg>
        <pc:spChg chg="mod">
          <ac:chgData name="Yun Xiao" userId="30e8949b79a00b87" providerId="LiveId" clId="{38A6C3C8-D029-41E0-81B7-24B798DE8C59}" dt="2023-11-08T19:18:24.661" v="4957" actId="14100"/>
          <ac:spMkLst>
            <pc:docMk/>
            <pc:sldMk cId="2721118896" sldId="1317"/>
            <ac:spMk id="122" creationId="{00000000-0000-0000-0000-000000000000}"/>
          </ac:spMkLst>
        </pc:spChg>
        <pc:spChg chg="mod">
          <ac:chgData name="Yun Xiao" userId="30e8949b79a00b87" providerId="LiveId" clId="{38A6C3C8-D029-41E0-81B7-24B798DE8C59}" dt="2023-11-08T19:18:24.661" v="4957" actId="14100"/>
          <ac:spMkLst>
            <pc:docMk/>
            <pc:sldMk cId="2721118896" sldId="1317"/>
            <ac:spMk id="123" creationId="{00000000-0000-0000-0000-000000000000}"/>
          </ac:spMkLst>
        </pc:spChg>
        <pc:spChg chg="mod">
          <ac:chgData name="Yun Xiao" userId="30e8949b79a00b87" providerId="LiveId" clId="{38A6C3C8-D029-41E0-81B7-24B798DE8C59}" dt="2023-11-08T19:20:56.983" v="4989" actId="20577"/>
          <ac:spMkLst>
            <pc:docMk/>
            <pc:sldMk cId="2721118896" sldId="1317"/>
            <ac:spMk id="124" creationId="{00000000-0000-0000-0000-000000000000}"/>
          </ac:spMkLst>
        </pc:spChg>
        <pc:spChg chg="mod">
          <ac:chgData name="Yun Xiao" userId="30e8949b79a00b87" providerId="LiveId" clId="{38A6C3C8-D029-41E0-81B7-24B798DE8C59}" dt="2023-11-08T19:18:24.661" v="4957" actId="14100"/>
          <ac:spMkLst>
            <pc:docMk/>
            <pc:sldMk cId="2721118896" sldId="1317"/>
            <ac:spMk id="125" creationId="{00000000-0000-0000-0000-000000000000}"/>
          </ac:spMkLst>
        </pc:spChg>
        <pc:spChg chg="mod">
          <ac:chgData name="Yun Xiao" userId="30e8949b79a00b87" providerId="LiveId" clId="{38A6C3C8-D029-41E0-81B7-24B798DE8C59}" dt="2023-11-08T19:18:24.661" v="4957" actId="14100"/>
          <ac:spMkLst>
            <pc:docMk/>
            <pc:sldMk cId="2721118896" sldId="1317"/>
            <ac:spMk id="126" creationId="{00000000-0000-0000-0000-000000000000}"/>
          </ac:spMkLst>
        </pc:spChg>
        <pc:spChg chg="mod">
          <ac:chgData name="Yun Xiao" userId="30e8949b79a00b87" providerId="LiveId" clId="{38A6C3C8-D029-41E0-81B7-24B798DE8C59}" dt="2023-11-08T19:18:24.661" v="4957" actId="14100"/>
          <ac:spMkLst>
            <pc:docMk/>
            <pc:sldMk cId="2721118896" sldId="1317"/>
            <ac:spMk id="127" creationId="{00000000-0000-0000-0000-000000000000}"/>
          </ac:spMkLst>
        </pc:spChg>
        <pc:spChg chg="mod">
          <ac:chgData name="Yun Xiao" userId="30e8949b79a00b87" providerId="LiveId" clId="{38A6C3C8-D029-41E0-81B7-24B798DE8C59}" dt="2023-11-08T19:18:24.661" v="4957" actId="14100"/>
          <ac:spMkLst>
            <pc:docMk/>
            <pc:sldMk cId="2721118896" sldId="1317"/>
            <ac:spMk id="128" creationId="{00000000-0000-0000-0000-000000000000}"/>
          </ac:spMkLst>
        </pc:spChg>
        <pc:spChg chg="mod">
          <ac:chgData name="Yun Xiao" userId="30e8949b79a00b87" providerId="LiveId" clId="{38A6C3C8-D029-41E0-81B7-24B798DE8C59}" dt="2023-11-08T19:20:54.887" v="4988" actId="20577"/>
          <ac:spMkLst>
            <pc:docMk/>
            <pc:sldMk cId="2721118896" sldId="1317"/>
            <ac:spMk id="129" creationId="{00000000-0000-0000-0000-000000000000}"/>
          </ac:spMkLst>
        </pc:spChg>
        <pc:spChg chg="mod">
          <ac:chgData name="Yun Xiao" userId="30e8949b79a00b87" providerId="LiveId" clId="{38A6C3C8-D029-41E0-81B7-24B798DE8C59}" dt="2023-11-08T19:18:24.661" v="4957" actId="14100"/>
          <ac:spMkLst>
            <pc:docMk/>
            <pc:sldMk cId="2721118896" sldId="1317"/>
            <ac:spMk id="130" creationId="{00000000-0000-0000-0000-000000000000}"/>
          </ac:spMkLst>
        </pc:spChg>
        <pc:spChg chg="mod">
          <ac:chgData name="Yun Xiao" userId="30e8949b79a00b87" providerId="LiveId" clId="{38A6C3C8-D029-41E0-81B7-24B798DE8C59}" dt="2023-11-08T19:18:24.661" v="4957" actId="14100"/>
          <ac:spMkLst>
            <pc:docMk/>
            <pc:sldMk cId="2721118896" sldId="1317"/>
            <ac:spMk id="131" creationId="{00000000-0000-0000-0000-000000000000}"/>
          </ac:spMkLst>
        </pc:spChg>
        <pc:spChg chg="mod">
          <ac:chgData name="Yun Xiao" userId="30e8949b79a00b87" providerId="LiveId" clId="{38A6C3C8-D029-41E0-81B7-24B798DE8C59}" dt="2023-11-08T19:18:24.661" v="4957" actId="14100"/>
          <ac:spMkLst>
            <pc:docMk/>
            <pc:sldMk cId="2721118896" sldId="1317"/>
            <ac:spMk id="132" creationId="{00000000-0000-0000-0000-000000000000}"/>
          </ac:spMkLst>
        </pc:spChg>
        <pc:spChg chg="mod">
          <ac:chgData name="Yun Xiao" userId="30e8949b79a00b87" providerId="LiveId" clId="{38A6C3C8-D029-41E0-81B7-24B798DE8C59}" dt="2023-11-08T19:20:52.912" v="4987" actId="20577"/>
          <ac:spMkLst>
            <pc:docMk/>
            <pc:sldMk cId="2721118896" sldId="1317"/>
            <ac:spMk id="133" creationId="{00000000-0000-0000-0000-000000000000}"/>
          </ac:spMkLst>
        </pc:spChg>
        <pc:spChg chg="mod">
          <ac:chgData name="Yun Xiao" userId="30e8949b79a00b87" providerId="LiveId" clId="{38A6C3C8-D029-41E0-81B7-24B798DE8C59}" dt="2023-11-08T19:18:24.661" v="4957" actId="14100"/>
          <ac:spMkLst>
            <pc:docMk/>
            <pc:sldMk cId="2721118896" sldId="1317"/>
            <ac:spMk id="134" creationId="{00000000-0000-0000-0000-000000000000}"/>
          </ac:spMkLst>
        </pc:spChg>
        <pc:spChg chg="mod">
          <ac:chgData name="Yun Xiao" userId="30e8949b79a00b87" providerId="LiveId" clId="{38A6C3C8-D029-41E0-81B7-24B798DE8C59}" dt="2023-11-08T19:18:24.661" v="4957" actId="14100"/>
          <ac:spMkLst>
            <pc:docMk/>
            <pc:sldMk cId="2721118896" sldId="1317"/>
            <ac:spMk id="135" creationId="{00000000-0000-0000-0000-000000000000}"/>
          </ac:spMkLst>
        </pc:spChg>
        <pc:spChg chg="mod">
          <ac:chgData name="Yun Xiao" userId="30e8949b79a00b87" providerId="LiveId" clId="{38A6C3C8-D029-41E0-81B7-24B798DE8C59}" dt="2023-11-08T19:18:24.661" v="4957" actId="14100"/>
          <ac:spMkLst>
            <pc:docMk/>
            <pc:sldMk cId="2721118896" sldId="1317"/>
            <ac:spMk id="136" creationId="{00000000-0000-0000-0000-000000000000}"/>
          </ac:spMkLst>
        </pc:spChg>
        <pc:spChg chg="mod">
          <ac:chgData name="Yun Xiao" userId="30e8949b79a00b87" providerId="LiveId" clId="{38A6C3C8-D029-41E0-81B7-24B798DE8C59}" dt="2023-11-08T19:20:48.695" v="4985" actId="20577"/>
          <ac:spMkLst>
            <pc:docMk/>
            <pc:sldMk cId="2721118896" sldId="1317"/>
            <ac:spMk id="137" creationId="{00000000-0000-0000-0000-000000000000}"/>
          </ac:spMkLst>
        </pc:spChg>
        <pc:spChg chg="mod">
          <ac:chgData name="Yun Xiao" userId="30e8949b79a00b87" providerId="LiveId" clId="{38A6C3C8-D029-41E0-81B7-24B798DE8C59}" dt="2023-11-08T19:18:24.661" v="4957" actId="14100"/>
          <ac:spMkLst>
            <pc:docMk/>
            <pc:sldMk cId="2721118896" sldId="1317"/>
            <ac:spMk id="138" creationId="{00000000-0000-0000-0000-000000000000}"/>
          </ac:spMkLst>
        </pc:spChg>
        <pc:spChg chg="mod">
          <ac:chgData name="Yun Xiao" userId="30e8949b79a00b87" providerId="LiveId" clId="{38A6C3C8-D029-41E0-81B7-24B798DE8C59}" dt="2023-11-08T19:18:24.661" v="4957" actId="14100"/>
          <ac:spMkLst>
            <pc:docMk/>
            <pc:sldMk cId="2721118896" sldId="1317"/>
            <ac:spMk id="139" creationId="{00000000-0000-0000-0000-000000000000}"/>
          </ac:spMkLst>
        </pc:spChg>
        <pc:spChg chg="mod">
          <ac:chgData name="Yun Xiao" userId="30e8949b79a00b87" providerId="LiveId" clId="{38A6C3C8-D029-41E0-81B7-24B798DE8C59}" dt="2023-11-08T19:18:24.661" v="4957" actId="14100"/>
          <ac:spMkLst>
            <pc:docMk/>
            <pc:sldMk cId="2721118896" sldId="1317"/>
            <ac:spMk id="140" creationId="{00000000-0000-0000-0000-000000000000}"/>
          </ac:spMkLst>
        </pc:spChg>
        <pc:spChg chg="mod">
          <ac:chgData name="Yun Xiao" userId="30e8949b79a00b87" providerId="LiveId" clId="{38A6C3C8-D029-41E0-81B7-24B798DE8C59}" dt="2023-11-08T19:18:24.661" v="4957" actId="14100"/>
          <ac:spMkLst>
            <pc:docMk/>
            <pc:sldMk cId="2721118896" sldId="1317"/>
            <ac:spMk id="141" creationId="{00000000-0000-0000-0000-000000000000}"/>
          </ac:spMkLst>
        </pc:spChg>
        <pc:spChg chg="mod">
          <ac:chgData name="Yun Xiao" userId="30e8949b79a00b87" providerId="LiveId" clId="{38A6C3C8-D029-41E0-81B7-24B798DE8C59}" dt="2023-11-08T19:20:46.631" v="4984" actId="20577"/>
          <ac:spMkLst>
            <pc:docMk/>
            <pc:sldMk cId="2721118896" sldId="1317"/>
            <ac:spMk id="142" creationId="{00000000-0000-0000-0000-000000000000}"/>
          </ac:spMkLst>
        </pc:spChg>
        <pc:spChg chg="mod">
          <ac:chgData name="Yun Xiao" userId="30e8949b79a00b87" providerId="LiveId" clId="{38A6C3C8-D029-41E0-81B7-24B798DE8C59}" dt="2023-11-08T19:18:24.661" v="4957" actId="14100"/>
          <ac:spMkLst>
            <pc:docMk/>
            <pc:sldMk cId="2721118896" sldId="1317"/>
            <ac:spMk id="143" creationId="{00000000-0000-0000-0000-000000000000}"/>
          </ac:spMkLst>
        </pc:spChg>
        <pc:spChg chg="mod">
          <ac:chgData name="Yun Xiao" userId="30e8949b79a00b87" providerId="LiveId" clId="{38A6C3C8-D029-41E0-81B7-24B798DE8C59}" dt="2023-11-08T19:18:24.661" v="4957" actId="14100"/>
          <ac:spMkLst>
            <pc:docMk/>
            <pc:sldMk cId="2721118896" sldId="1317"/>
            <ac:spMk id="144" creationId="{00000000-0000-0000-0000-000000000000}"/>
          </ac:spMkLst>
        </pc:spChg>
        <pc:spChg chg="mod">
          <ac:chgData name="Yun Xiao" userId="30e8949b79a00b87" providerId="LiveId" clId="{38A6C3C8-D029-41E0-81B7-24B798DE8C59}" dt="2023-11-08T19:18:24.661" v="4957" actId="14100"/>
          <ac:spMkLst>
            <pc:docMk/>
            <pc:sldMk cId="2721118896" sldId="1317"/>
            <ac:spMk id="145" creationId="{00000000-0000-0000-0000-000000000000}"/>
          </ac:spMkLst>
        </pc:spChg>
        <pc:spChg chg="mod">
          <ac:chgData name="Yun Xiao" userId="30e8949b79a00b87" providerId="LiveId" clId="{38A6C3C8-D029-41E0-81B7-24B798DE8C59}" dt="2023-11-08T19:20:44.500" v="4983" actId="20577"/>
          <ac:spMkLst>
            <pc:docMk/>
            <pc:sldMk cId="2721118896" sldId="1317"/>
            <ac:spMk id="146" creationId="{00000000-0000-0000-0000-000000000000}"/>
          </ac:spMkLst>
        </pc:spChg>
        <pc:spChg chg="mod">
          <ac:chgData name="Yun Xiao" userId="30e8949b79a00b87" providerId="LiveId" clId="{38A6C3C8-D029-41E0-81B7-24B798DE8C59}" dt="2023-11-08T19:18:24.661" v="4957" actId="14100"/>
          <ac:spMkLst>
            <pc:docMk/>
            <pc:sldMk cId="2721118896" sldId="1317"/>
            <ac:spMk id="147" creationId="{00000000-0000-0000-0000-000000000000}"/>
          </ac:spMkLst>
        </pc:spChg>
        <pc:spChg chg="mod">
          <ac:chgData name="Yun Xiao" userId="30e8949b79a00b87" providerId="LiveId" clId="{38A6C3C8-D029-41E0-81B7-24B798DE8C59}" dt="2023-11-08T19:18:24.661" v="4957" actId="14100"/>
          <ac:spMkLst>
            <pc:docMk/>
            <pc:sldMk cId="2721118896" sldId="1317"/>
            <ac:spMk id="148" creationId="{00000000-0000-0000-0000-000000000000}"/>
          </ac:spMkLst>
        </pc:spChg>
        <pc:spChg chg="mod">
          <ac:chgData name="Yun Xiao" userId="30e8949b79a00b87" providerId="LiveId" clId="{38A6C3C8-D029-41E0-81B7-24B798DE8C59}" dt="2023-11-08T19:18:24.661" v="4957" actId="14100"/>
          <ac:spMkLst>
            <pc:docMk/>
            <pc:sldMk cId="2721118896" sldId="1317"/>
            <ac:spMk id="149" creationId="{00000000-0000-0000-0000-000000000000}"/>
          </ac:spMkLst>
        </pc:spChg>
        <pc:spChg chg="mod">
          <ac:chgData name="Yun Xiao" userId="30e8949b79a00b87" providerId="LiveId" clId="{38A6C3C8-D029-41E0-81B7-24B798DE8C59}" dt="2023-11-08T19:18:24.661" v="4957" actId="14100"/>
          <ac:spMkLst>
            <pc:docMk/>
            <pc:sldMk cId="2721118896" sldId="1317"/>
            <ac:spMk id="150" creationId="{00000000-0000-0000-0000-000000000000}"/>
          </ac:spMkLst>
        </pc:spChg>
        <pc:spChg chg="mod">
          <ac:chgData name="Yun Xiao" userId="30e8949b79a00b87" providerId="LiveId" clId="{38A6C3C8-D029-41E0-81B7-24B798DE8C59}" dt="2023-11-08T19:18:24.661" v="4957" actId="14100"/>
          <ac:spMkLst>
            <pc:docMk/>
            <pc:sldMk cId="2721118896" sldId="1317"/>
            <ac:spMk id="151" creationId="{00000000-0000-0000-0000-000000000000}"/>
          </ac:spMkLst>
        </pc:spChg>
        <pc:spChg chg="mod">
          <ac:chgData name="Yun Xiao" userId="30e8949b79a00b87" providerId="LiveId" clId="{38A6C3C8-D029-41E0-81B7-24B798DE8C59}" dt="2023-11-08T19:18:24.661" v="4957" actId="14100"/>
          <ac:spMkLst>
            <pc:docMk/>
            <pc:sldMk cId="2721118896" sldId="1317"/>
            <ac:spMk id="152" creationId="{00000000-0000-0000-0000-000000000000}"/>
          </ac:spMkLst>
        </pc:spChg>
        <pc:spChg chg="mod">
          <ac:chgData name="Yun Xiao" userId="30e8949b79a00b87" providerId="LiveId" clId="{38A6C3C8-D029-41E0-81B7-24B798DE8C59}" dt="2023-11-08T19:18:24.661" v="4957" actId="14100"/>
          <ac:spMkLst>
            <pc:docMk/>
            <pc:sldMk cId="2721118896" sldId="1317"/>
            <ac:spMk id="153" creationId="{00000000-0000-0000-0000-000000000000}"/>
          </ac:spMkLst>
        </pc:spChg>
        <pc:spChg chg="mod">
          <ac:chgData name="Yun Xiao" userId="30e8949b79a00b87" providerId="LiveId" clId="{38A6C3C8-D029-41E0-81B7-24B798DE8C59}" dt="2023-11-08T19:18:24.661" v="4957" actId="14100"/>
          <ac:spMkLst>
            <pc:docMk/>
            <pc:sldMk cId="2721118896" sldId="1317"/>
            <ac:spMk id="154" creationId="{00000000-0000-0000-0000-000000000000}"/>
          </ac:spMkLst>
        </pc:spChg>
        <pc:spChg chg="mod">
          <ac:chgData name="Yun Xiao" userId="30e8949b79a00b87" providerId="LiveId" clId="{38A6C3C8-D029-41E0-81B7-24B798DE8C59}" dt="2023-11-08T19:18:24.661" v="4957" actId="14100"/>
          <ac:spMkLst>
            <pc:docMk/>
            <pc:sldMk cId="2721118896" sldId="1317"/>
            <ac:spMk id="155" creationId="{00000000-0000-0000-0000-000000000000}"/>
          </ac:spMkLst>
        </pc:spChg>
        <pc:spChg chg="mod">
          <ac:chgData name="Yun Xiao" userId="30e8949b79a00b87" providerId="LiveId" clId="{38A6C3C8-D029-41E0-81B7-24B798DE8C59}" dt="2023-11-08T19:18:24.661" v="4957" actId="14100"/>
          <ac:spMkLst>
            <pc:docMk/>
            <pc:sldMk cId="2721118896" sldId="1317"/>
            <ac:spMk id="156" creationId="{00000000-0000-0000-0000-000000000000}"/>
          </ac:spMkLst>
        </pc:spChg>
        <pc:spChg chg="mod">
          <ac:chgData name="Yun Xiao" userId="30e8949b79a00b87" providerId="LiveId" clId="{38A6C3C8-D029-41E0-81B7-24B798DE8C59}" dt="2023-11-08T19:18:24.661" v="4957" actId="14100"/>
          <ac:spMkLst>
            <pc:docMk/>
            <pc:sldMk cId="2721118896" sldId="1317"/>
            <ac:spMk id="157" creationId="{00000000-0000-0000-0000-000000000000}"/>
          </ac:spMkLst>
        </pc:spChg>
        <pc:spChg chg="mod">
          <ac:chgData name="Yun Xiao" userId="30e8949b79a00b87" providerId="LiveId" clId="{38A6C3C8-D029-41E0-81B7-24B798DE8C59}" dt="2023-11-08T19:18:24.661" v="4957" actId="14100"/>
          <ac:spMkLst>
            <pc:docMk/>
            <pc:sldMk cId="2721118896" sldId="1317"/>
            <ac:spMk id="158" creationId="{00000000-0000-0000-0000-000000000000}"/>
          </ac:spMkLst>
        </pc:spChg>
        <pc:spChg chg="mod">
          <ac:chgData name="Yun Xiao" userId="30e8949b79a00b87" providerId="LiveId" clId="{38A6C3C8-D029-41E0-81B7-24B798DE8C59}" dt="2023-11-08T19:18:24.661" v="4957" actId="14100"/>
          <ac:spMkLst>
            <pc:docMk/>
            <pc:sldMk cId="2721118896" sldId="1317"/>
            <ac:spMk id="159" creationId="{00000000-0000-0000-0000-000000000000}"/>
          </ac:spMkLst>
        </pc:spChg>
        <pc:spChg chg="mod">
          <ac:chgData name="Yun Xiao" userId="30e8949b79a00b87" providerId="LiveId" clId="{38A6C3C8-D029-41E0-81B7-24B798DE8C59}" dt="2023-11-08T19:18:24.661" v="4957" actId="14100"/>
          <ac:spMkLst>
            <pc:docMk/>
            <pc:sldMk cId="2721118896" sldId="1317"/>
            <ac:spMk id="160" creationId="{00000000-0000-0000-0000-000000000000}"/>
          </ac:spMkLst>
        </pc:spChg>
        <pc:spChg chg="mod">
          <ac:chgData name="Yun Xiao" userId="30e8949b79a00b87" providerId="LiveId" clId="{38A6C3C8-D029-41E0-81B7-24B798DE8C59}" dt="2023-11-08T19:18:24.661" v="4957" actId="14100"/>
          <ac:spMkLst>
            <pc:docMk/>
            <pc:sldMk cId="2721118896" sldId="1317"/>
            <ac:spMk id="161" creationId="{00000000-0000-0000-0000-000000000000}"/>
          </ac:spMkLst>
        </pc:spChg>
        <pc:spChg chg="mod">
          <ac:chgData name="Yun Xiao" userId="30e8949b79a00b87" providerId="LiveId" clId="{38A6C3C8-D029-41E0-81B7-24B798DE8C59}" dt="2023-11-08T19:18:24.661" v="4957" actId="14100"/>
          <ac:spMkLst>
            <pc:docMk/>
            <pc:sldMk cId="2721118896" sldId="1317"/>
            <ac:spMk id="162" creationId="{00000000-0000-0000-0000-000000000000}"/>
          </ac:spMkLst>
        </pc:spChg>
        <pc:spChg chg="mod">
          <ac:chgData name="Yun Xiao" userId="30e8949b79a00b87" providerId="LiveId" clId="{38A6C3C8-D029-41E0-81B7-24B798DE8C59}" dt="2023-11-08T19:18:24.661" v="4957" actId="14100"/>
          <ac:spMkLst>
            <pc:docMk/>
            <pc:sldMk cId="2721118896" sldId="1317"/>
            <ac:spMk id="163" creationId="{00000000-0000-0000-0000-000000000000}"/>
          </ac:spMkLst>
        </pc:spChg>
        <pc:spChg chg="mod">
          <ac:chgData name="Yun Xiao" userId="30e8949b79a00b87" providerId="LiveId" clId="{38A6C3C8-D029-41E0-81B7-24B798DE8C59}" dt="2023-11-08T19:18:24.661" v="4957" actId="14100"/>
          <ac:spMkLst>
            <pc:docMk/>
            <pc:sldMk cId="2721118896" sldId="1317"/>
            <ac:spMk id="164" creationId="{00000000-0000-0000-0000-000000000000}"/>
          </ac:spMkLst>
        </pc:spChg>
        <pc:spChg chg="mod">
          <ac:chgData name="Yun Xiao" userId="30e8949b79a00b87" providerId="LiveId" clId="{38A6C3C8-D029-41E0-81B7-24B798DE8C59}" dt="2023-11-08T19:20:38.936" v="4982" actId="20577"/>
          <ac:spMkLst>
            <pc:docMk/>
            <pc:sldMk cId="2721118896" sldId="1317"/>
            <ac:spMk id="165" creationId="{00000000-0000-0000-0000-000000000000}"/>
          </ac:spMkLst>
        </pc:spChg>
        <pc:spChg chg="mod">
          <ac:chgData name="Yun Xiao" userId="30e8949b79a00b87" providerId="LiveId" clId="{38A6C3C8-D029-41E0-81B7-24B798DE8C59}" dt="2023-11-08T19:20:25.597" v="4978" actId="20577"/>
          <ac:spMkLst>
            <pc:docMk/>
            <pc:sldMk cId="2721118896" sldId="1317"/>
            <ac:spMk id="166" creationId="{00000000-0000-0000-0000-000000000000}"/>
          </ac:spMkLst>
        </pc:spChg>
        <pc:spChg chg="mod">
          <ac:chgData name="Yun Xiao" userId="30e8949b79a00b87" providerId="LiveId" clId="{38A6C3C8-D029-41E0-81B7-24B798DE8C59}" dt="2023-11-08T19:20:11.902" v="4974" actId="20577"/>
          <ac:spMkLst>
            <pc:docMk/>
            <pc:sldMk cId="2721118896" sldId="1317"/>
            <ac:spMk id="167" creationId="{00000000-0000-0000-0000-000000000000}"/>
          </ac:spMkLst>
        </pc:spChg>
        <pc:spChg chg="mod">
          <ac:chgData name="Yun Xiao" userId="30e8949b79a00b87" providerId="LiveId" clId="{38A6C3C8-D029-41E0-81B7-24B798DE8C59}" dt="2023-11-08T19:18:24.661" v="4957" actId="14100"/>
          <ac:spMkLst>
            <pc:docMk/>
            <pc:sldMk cId="2721118896" sldId="1317"/>
            <ac:spMk id="168" creationId="{00000000-0000-0000-0000-000000000000}"/>
          </ac:spMkLst>
        </pc:spChg>
        <pc:spChg chg="mod">
          <ac:chgData name="Yun Xiao" userId="30e8949b79a00b87" providerId="LiveId" clId="{38A6C3C8-D029-41E0-81B7-24B798DE8C59}" dt="2023-11-08T19:18:24.661" v="4957" actId="14100"/>
          <ac:spMkLst>
            <pc:docMk/>
            <pc:sldMk cId="2721118896" sldId="1317"/>
            <ac:spMk id="169" creationId="{00000000-0000-0000-0000-000000000000}"/>
          </ac:spMkLst>
        </pc:spChg>
        <pc:spChg chg="mod">
          <ac:chgData name="Yun Xiao" userId="30e8949b79a00b87" providerId="LiveId" clId="{38A6C3C8-D029-41E0-81B7-24B798DE8C59}" dt="2023-11-08T19:20:35.569" v="4981" actId="20577"/>
          <ac:spMkLst>
            <pc:docMk/>
            <pc:sldMk cId="2721118896" sldId="1317"/>
            <ac:spMk id="170" creationId="{00000000-0000-0000-0000-000000000000}"/>
          </ac:spMkLst>
        </pc:spChg>
        <pc:spChg chg="mod">
          <ac:chgData name="Yun Xiao" userId="30e8949b79a00b87" providerId="LiveId" clId="{38A6C3C8-D029-41E0-81B7-24B798DE8C59}" dt="2023-11-08T19:18:24.661" v="4957" actId="14100"/>
          <ac:spMkLst>
            <pc:docMk/>
            <pc:sldMk cId="2721118896" sldId="1317"/>
            <ac:spMk id="171" creationId="{00000000-0000-0000-0000-000000000000}"/>
          </ac:spMkLst>
        </pc:spChg>
        <pc:spChg chg="mod">
          <ac:chgData name="Yun Xiao" userId="30e8949b79a00b87" providerId="LiveId" clId="{38A6C3C8-D029-41E0-81B7-24B798DE8C59}" dt="2023-11-08T19:20:33.141" v="4980" actId="20577"/>
          <ac:spMkLst>
            <pc:docMk/>
            <pc:sldMk cId="2721118896" sldId="1317"/>
            <ac:spMk id="172" creationId="{00000000-0000-0000-0000-000000000000}"/>
          </ac:spMkLst>
        </pc:spChg>
        <pc:spChg chg="mod">
          <ac:chgData name="Yun Xiao" userId="30e8949b79a00b87" providerId="LiveId" clId="{38A6C3C8-D029-41E0-81B7-24B798DE8C59}" dt="2023-11-08T19:18:24.661" v="4957" actId="14100"/>
          <ac:spMkLst>
            <pc:docMk/>
            <pc:sldMk cId="2721118896" sldId="1317"/>
            <ac:spMk id="173" creationId="{00000000-0000-0000-0000-000000000000}"/>
          </ac:spMkLst>
        </pc:spChg>
        <pc:spChg chg="mod">
          <ac:chgData name="Yun Xiao" userId="30e8949b79a00b87" providerId="LiveId" clId="{38A6C3C8-D029-41E0-81B7-24B798DE8C59}" dt="2023-11-08T19:20:29.949" v="4979" actId="20577"/>
          <ac:spMkLst>
            <pc:docMk/>
            <pc:sldMk cId="2721118896" sldId="1317"/>
            <ac:spMk id="174" creationId="{00000000-0000-0000-0000-000000000000}"/>
          </ac:spMkLst>
        </pc:spChg>
        <pc:spChg chg="mod">
          <ac:chgData name="Yun Xiao" userId="30e8949b79a00b87" providerId="LiveId" clId="{38A6C3C8-D029-41E0-81B7-24B798DE8C59}" dt="2023-11-08T19:20:23.101" v="4977" actId="20577"/>
          <ac:spMkLst>
            <pc:docMk/>
            <pc:sldMk cId="2721118896" sldId="1317"/>
            <ac:spMk id="175" creationId="{00000000-0000-0000-0000-000000000000}"/>
          </ac:spMkLst>
        </pc:spChg>
        <pc:spChg chg="mod">
          <ac:chgData name="Yun Xiao" userId="30e8949b79a00b87" providerId="LiveId" clId="{38A6C3C8-D029-41E0-81B7-24B798DE8C59}" dt="2023-11-08T19:18:24.661" v="4957" actId="14100"/>
          <ac:spMkLst>
            <pc:docMk/>
            <pc:sldMk cId="2721118896" sldId="1317"/>
            <ac:spMk id="176" creationId="{00000000-0000-0000-0000-000000000000}"/>
          </ac:spMkLst>
        </pc:spChg>
        <pc:spChg chg="mod">
          <ac:chgData name="Yun Xiao" userId="30e8949b79a00b87" providerId="LiveId" clId="{38A6C3C8-D029-41E0-81B7-24B798DE8C59}" dt="2023-11-08T19:20:20.354" v="4976" actId="20577"/>
          <ac:spMkLst>
            <pc:docMk/>
            <pc:sldMk cId="2721118896" sldId="1317"/>
            <ac:spMk id="177" creationId="{00000000-0000-0000-0000-000000000000}"/>
          </ac:spMkLst>
        </pc:spChg>
        <pc:spChg chg="mod">
          <ac:chgData name="Yun Xiao" userId="30e8949b79a00b87" providerId="LiveId" clId="{38A6C3C8-D029-41E0-81B7-24B798DE8C59}" dt="2023-11-08T19:18:24.661" v="4957" actId="14100"/>
          <ac:spMkLst>
            <pc:docMk/>
            <pc:sldMk cId="2721118896" sldId="1317"/>
            <ac:spMk id="178" creationId="{00000000-0000-0000-0000-000000000000}"/>
          </ac:spMkLst>
        </pc:spChg>
        <pc:spChg chg="mod">
          <ac:chgData name="Yun Xiao" userId="30e8949b79a00b87" providerId="LiveId" clId="{38A6C3C8-D029-41E0-81B7-24B798DE8C59}" dt="2023-11-08T19:20:18.248" v="4975" actId="20577"/>
          <ac:spMkLst>
            <pc:docMk/>
            <pc:sldMk cId="2721118896" sldId="1317"/>
            <ac:spMk id="179" creationId="{00000000-0000-0000-0000-000000000000}"/>
          </ac:spMkLst>
        </pc:spChg>
        <pc:spChg chg="mod">
          <ac:chgData name="Yun Xiao" userId="30e8949b79a00b87" providerId="LiveId" clId="{38A6C3C8-D029-41E0-81B7-24B798DE8C59}" dt="2023-11-08T19:20:09.646" v="4973" actId="20577"/>
          <ac:spMkLst>
            <pc:docMk/>
            <pc:sldMk cId="2721118896" sldId="1317"/>
            <ac:spMk id="180" creationId="{00000000-0000-0000-0000-000000000000}"/>
          </ac:spMkLst>
        </pc:spChg>
        <pc:spChg chg="mod">
          <ac:chgData name="Yun Xiao" userId="30e8949b79a00b87" providerId="LiveId" clId="{38A6C3C8-D029-41E0-81B7-24B798DE8C59}" dt="2023-11-08T19:20:07.737" v="4972" actId="20577"/>
          <ac:spMkLst>
            <pc:docMk/>
            <pc:sldMk cId="2721118896" sldId="1317"/>
            <ac:spMk id="181" creationId="{00000000-0000-0000-0000-000000000000}"/>
          </ac:spMkLst>
        </pc:spChg>
        <pc:spChg chg="mod">
          <ac:chgData name="Yun Xiao" userId="30e8949b79a00b87" providerId="LiveId" clId="{38A6C3C8-D029-41E0-81B7-24B798DE8C59}" dt="2023-11-08T19:20:04.714" v="4971" actId="20577"/>
          <ac:spMkLst>
            <pc:docMk/>
            <pc:sldMk cId="2721118896" sldId="1317"/>
            <ac:spMk id="182" creationId="{00000000-0000-0000-0000-000000000000}"/>
          </ac:spMkLst>
        </pc:spChg>
        <pc:spChg chg="mod">
          <ac:chgData name="Yun Xiao" userId="30e8949b79a00b87" providerId="LiveId" clId="{38A6C3C8-D029-41E0-81B7-24B798DE8C59}" dt="2023-11-08T19:18:24.661" v="4957" actId="14100"/>
          <ac:spMkLst>
            <pc:docMk/>
            <pc:sldMk cId="2721118896" sldId="1317"/>
            <ac:spMk id="183" creationId="{00000000-0000-0000-0000-000000000000}"/>
          </ac:spMkLst>
        </pc:spChg>
        <pc:spChg chg="mod">
          <ac:chgData name="Yun Xiao" userId="30e8949b79a00b87" providerId="LiveId" clId="{38A6C3C8-D029-41E0-81B7-24B798DE8C59}" dt="2023-11-08T19:18:24.661" v="4957" actId="14100"/>
          <ac:spMkLst>
            <pc:docMk/>
            <pc:sldMk cId="2721118896" sldId="1317"/>
            <ac:spMk id="184" creationId="{00000000-0000-0000-0000-000000000000}"/>
          </ac:spMkLst>
        </pc:spChg>
        <pc:spChg chg="mod">
          <ac:chgData name="Yun Xiao" userId="30e8949b79a00b87" providerId="LiveId" clId="{38A6C3C8-D029-41E0-81B7-24B798DE8C59}" dt="2023-11-08T19:18:24.661" v="4957" actId="14100"/>
          <ac:spMkLst>
            <pc:docMk/>
            <pc:sldMk cId="2721118896" sldId="1317"/>
            <ac:spMk id="185" creationId="{00000000-0000-0000-0000-000000000000}"/>
          </ac:spMkLst>
        </pc:spChg>
        <pc:spChg chg="mod">
          <ac:chgData name="Yun Xiao" userId="30e8949b79a00b87" providerId="LiveId" clId="{38A6C3C8-D029-41E0-81B7-24B798DE8C59}" dt="2023-11-08T19:18:24.661" v="4957" actId="14100"/>
          <ac:spMkLst>
            <pc:docMk/>
            <pc:sldMk cId="2721118896" sldId="1317"/>
            <ac:spMk id="186" creationId="{00000000-0000-0000-0000-000000000000}"/>
          </ac:spMkLst>
        </pc:spChg>
        <pc:spChg chg="mod">
          <ac:chgData name="Yun Xiao" userId="30e8949b79a00b87" providerId="LiveId" clId="{38A6C3C8-D029-41E0-81B7-24B798DE8C59}" dt="2023-11-08T19:18:24.661" v="4957" actId="14100"/>
          <ac:spMkLst>
            <pc:docMk/>
            <pc:sldMk cId="2721118896" sldId="1317"/>
            <ac:spMk id="187" creationId="{00000000-0000-0000-0000-000000000000}"/>
          </ac:spMkLst>
        </pc:spChg>
        <pc:spChg chg="mod">
          <ac:chgData name="Yun Xiao" userId="30e8949b79a00b87" providerId="LiveId" clId="{38A6C3C8-D029-41E0-81B7-24B798DE8C59}" dt="2023-11-08T19:18:24.661" v="4957" actId="14100"/>
          <ac:spMkLst>
            <pc:docMk/>
            <pc:sldMk cId="2721118896" sldId="1317"/>
            <ac:spMk id="188" creationId="{00000000-0000-0000-0000-000000000000}"/>
          </ac:spMkLst>
        </pc:spChg>
        <pc:spChg chg="mod">
          <ac:chgData name="Yun Xiao" userId="30e8949b79a00b87" providerId="LiveId" clId="{38A6C3C8-D029-41E0-81B7-24B798DE8C59}" dt="2023-11-08T19:18:24.661" v="4957" actId="14100"/>
          <ac:spMkLst>
            <pc:docMk/>
            <pc:sldMk cId="2721118896" sldId="1317"/>
            <ac:spMk id="189" creationId="{00000000-0000-0000-0000-000000000000}"/>
          </ac:spMkLst>
        </pc:spChg>
        <pc:spChg chg="mod">
          <ac:chgData name="Yun Xiao" userId="30e8949b79a00b87" providerId="LiveId" clId="{38A6C3C8-D029-41E0-81B7-24B798DE8C59}" dt="2023-11-08T19:18:24.661" v="4957" actId="14100"/>
          <ac:spMkLst>
            <pc:docMk/>
            <pc:sldMk cId="2721118896" sldId="1317"/>
            <ac:spMk id="190" creationId="{00000000-0000-0000-0000-000000000000}"/>
          </ac:spMkLst>
        </pc:spChg>
        <pc:spChg chg="mod">
          <ac:chgData name="Yun Xiao" userId="30e8949b79a00b87" providerId="LiveId" clId="{38A6C3C8-D029-41E0-81B7-24B798DE8C59}" dt="2023-11-08T19:18:24.661" v="4957" actId="14100"/>
          <ac:spMkLst>
            <pc:docMk/>
            <pc:sldMk cId="2721118896" sldId="1317"/>
            <ac:spMk id="191" creationId="{00000000-0000-0000-0000-000000000000}"/>
          </ac:spMkLst>
        </pc:spChg>
        <pc:spChg chg="mod">
          <ac:chgData name="Yun Xiao" userId="30e8949b79a00b87" providerId="LiveId" clId="{38A6C3C8-D029-41E0-81B7-24B798DE8C59}" dt="2023-11-08T19:18:24.661" v="4957" actId="14100"/>
          <ac:spMkLst>
            <pc:docMk/>
            <pc:sldMk cId="2721118896" sldId="1317"/>
            <ac:spMk id="192" creationId="{00000000-0000-0000-0000-000000000000}"/>
          </ac:spMkLst>
        </pc:spChg>
        <pc:spChg chg="mod">
          <ac:chgData name="Yun Xiao" userId="30e8949b79a00b87" providerId="LiveId" clId="{38A6C3C8-D029-41E0-81B7-24B798DE8C59}" dt="2023-11-08T19:18:24.661" v="4957" actId="14100"/>
          <ac:spMkLst>
            <pc:docMk/>
            <pc:sldMk cId="2721118896" sldId="1317"/>
            <ac:spMk id="193" creationId="{00000000-0000-0000-0000-000000000000}"/>
          </ac:spMkLst>
        </pc:spChg>
        <pc:spChg chg="mod">
          <ac:chgData name="Yun Xiao" userId="30e8949b79a00b87" providerId="LiveId" clId="{38A6C3C8-D029-41E0-81B7-24B798DE8C59}" dt="2023-11-08T19:18:24.661" v="4957" actId="14100"/>
          <ac:spMkLst>
            <pc:docMk/>
            <pc:sldMk cId="2721118896" sldId="1317"/>
            <ac:spMk id="194" creationId="{00000000-0000-0000-0000-000000000000}"/>
          </ac:spMkLst>
        </pc:spChg>
        <pc:spChg chg="mod">
          <ac:chgData name="Yun Xiao" userId="30e8949b79a00b87" providerId="LiveId" clId="{38A6C3C8-D029-41E0-81B7-24B798DE8C59}" dt="2023-11-08T19:18:24.661" v="4957" actId="14100"/>
          <ac:spMkLst>
            <pc:docMk/>
            <pc:sldMk cId="2721118896" sldId="1317"/>
            <ac:spMk id="195" creationId="{00000000-0000-0000-0000-000000000000}"/>
          </ac:spMkLst>
        </pc:spChg>
        <pc:spChg chg="mod">
          <ac:chgData name="Yun Xiao" userId="30e8949b79a00b87" providerId="LiveId" clId="{38A6C3C8-D029-41E0-81B7-24B798DE8C59}" dt="2023-11-08T19:18:24.661" v="4957" actId="14100"/>
          <ac:spMkLst>
            <pc:docMk/>
            <pc:sldMk cId="2721118896" sldId="1317"/>
            <ac:spMk id="196" creationId="{00000000-0000-0000-0000-000000000000}"/>
          </ac:spMkLst>
        </pc:spChg>
        <pc:spChg chg="mod">
          <ac:chgData name="Yun Xiao" userId="30e8949b79a00b87" providerId="LiveId" clId="{38A6C3C8-D029-41E0-81B7-24B798DE8C59}" dt="2023-11-08T19:18:24.661" v="4957" actId="14100"/>
          <ac:spMkLst>
            <pc:docMk/>
            <pc:sldMk cId="2721118896" sldId="1317"/>
            <ac:spMk id="197" creationId="{00000000-0000-0000-0000-000000000000}"/>
          </ac:spMkLst>
        </pc:spChg>
        <pc:spChg chg="mod">
          <ac:chgData name="Yun Xiao" userId="30e8949b79a00b87" providerId="LiveId" clId="{38A6C3C8-D029-41E0-81B7-24B798DE8C59}" dt="2023-11-08T19:18:24.661" v="4957" actId="14100"/>
          <ac:spMkLst>
            <pc:docMk/>
            <pc:sldMk cId="2721118896" sldId="1317"/>
            <ac:spMk id="198" creationId="{00000000-0000-0000-0000-000000000000}"/>
          </ac:spMkLst>
        </pc:spChg>
        <pc:spChg chg="mod">
          <ac:chgData name="Yun Xiao" userId="30e8949b79a00b87" providerId="LiveId" clId="{38A6C3C8-D029-41E0-81B7-24B798DE8C59}" dt="2023-11-08T19:18:24.661" v="4957" actId="14100"/>
          <ac:spMkLst>
            <pc:docMk/>
            <pc:sldMk cId="2721118896" sldId="1317"/>
            <ac:spMk id="199" creationId="{00000000-0000-0000-0000-000000000000}"/>
          </ac:spMkLst>
        </pc:spChg>
        <pc:spChg chg="mod">
          <ac:chgData name="Yun Xiao" userId="30e8949b79a00b87" providerId="LiveId" clId="{38A6C3C8-D029-41E0-81B7-24B798DE8C59}" dt="2023-11-08T19:18:24.661" v="4957" actId="14100"/>
          <ac:spMkLst>
            <pc:docMk/>
            <pc:sldMk cId="2721118896" sldId="1317"/>
            <ac:spMk id="200" creationId="{00000000-0000-0000-0000-000000000000}"/>
          </ac:spMkLst>
        </pc:spChg>
        <pc:spChg chg="mod">
          <ac:chgData name="Yun Xiao" userId="30e8949b79a00b87" providerId="LiveId" clId="{38A6C3C8-D029-41E0-81B7-24B798DE8C59}" dt="2023-11-08T19:18:24.661" v="4957" actId="14100"/>
          <ac:spMkLst>
            <pc:docMk/>
            <pc:sldMk cId="2721118896" sldId="1317"/>
            <ac:spMk id="201" creationId="{00000000-0000-0000-0000-000000000000}"/>
          </ac:spMkLst>
        </pc:spChg>
        <pc:spChg chg="mod">
          <ac:chgData name="Yun Xiao" userId="30e8949b79a00b87" providerId="LiveId" clId="{38A6C3C8-D029-41E0-81B7-24B798DE8C59}" dt="2023-11-08T19:18:24.661" v="4957" actId="14100"/>
          <ac:spMkLst>
            <pc:docMk/>
            <pc:sldMk cId="2721118896" sldId="1317"/>
            <ac:spMk id="202" creationId="{00000000-0000-0000-0000-000000000000}"/>
          </ac:spMkLst>
        </pc:spChg>
        <pc:spChg chg="mod">
          <ac:chgData name="Yun Xiao" userId="30e8949b79a00b87" providerId="LiveId" clId="{38A6C3C8-D029-41E0-81B7-24B798DE8C59}" dt="2023-11-08T19:18:24.661" v="4957" actId="14100"/>
          <ac:spMkLst>
            <pc:docMk/>
            <pc:sldMk cId="2721118896" sldId="1317"/>
            <ac:spMk id="203" creationId="{00000000-0000-0000-0000-000000000000}"/>
          </ac:spMkLst>
        </pc:spChg>
        <pc:spChg chg="mod">
          <ac:chgData name="Yun Xiao" userId="30e8949b79a00b87" providerId="LiveId" clId="{38A6C3C8-D029-41E0-81B7-24B798DE8C59}" dt="2023-11-08T19:10:04.187" v="4861" actId="207"/>
          <ac:spMkLst>
            <pc:docMk/>
            <pc:sldMk cId="2721118896" sldId="1317"/>
            <ac:spMk id="204" creationId="{00000000-0000-0000-0000-000000000000}"/>
          </ac:spMkLst>
        </pc:spChg>
        <pc:spChg chg="mod">
          <ac:chgData name="Yun Xiao" userId="30e8949b79a00b87" providerId="LiveId" clId="{38A6C3C8-D029-41E0-81B7-24B798DE8C59}" dt="2023-11-08T19:10:08.344" v="4862" actId="1076"/>
          <ac:spMkLst>
            <pc:docMk/>
            <pc:sldMk cId="2721118896" sldId="1317"/>
            <ac:spMk id="205" creationId="{00000000-0000-0000-0000-000000000000}"/>
          </ac:spMkLst>
        </pc:spChg>
        <pc:grpChg chg="mod">
          <ac:chgData name="Yun Xiao" userId="30e8949b79a00b87" providerId="LiveId" clId="{38A6C3C8-D029-41E0-81B7-24B798DE8C59}" dt="2023-11-08T19:18:24.661" v="4957" actId="14100"/>
          <ac:grpSpMkLst>
            <pc:docMk/>
            <pc:sldMk cId="2721118896" sldId="1317"/>
            <ac:grpSpMk id="12" creationId="{00000000-0000-0000-0000-000000000000}"/>
          </ac:grpSpMkLst>
        </pc:grpChg>
        <pc:graphicFrameChg chg="mod">
          <ac:chgData name="Yun Xiao" userId="30e8949b79a00b87" providerId="LiveId" clId="{38A6C3C8-D029-41E0-81B7-24B798DE8C59}" dt="2023-11-08T13:37:50.289" v="382" actId="1076"/>
          <ac:graphicFrameMkLst>
            <pc:docMk/>
            <pc:sldMk cId="2721118896" sldId="1317"/>
            <ac:graphicFrameMk id="8" creationId="{00000000-0000-0000-0000-000000000000}"/>
          </ac:graphicFrameMkLst>
        </pc:graphicFrameChg>
        <pc:graphicFrameChg chg="mod">
          <ac:chgData name="Yun Xiao" userId="30e8949b79a00b87" providerId="LiveId" clId="{38A6C3C8-D029-41E0-81B7-24B798DE8C59}" dt="2023-11-08T13:37:52.087" v="383" actId="1076"/>
          <ac:graphicFrameMkLst>
            <pc:docMk/>
            <pc:sldMk cId="2721118896" sldId="1317"/>
            <ac:graphicFrameMk id="9" creationId="{00000000-0000-0000-0000-000000000000}"/>
          </ac:graphicFrameMkLst>
        </pc:graphicFrameChg>
      </pc:sldChg>
      <pc:sldChg chg="modSp mod">
        <pc:chgData name="Yun Xiao" userId="30e8949b79a00b87" providerId="LiveId" clId="{38A6C3C8-D029-41E0-81B7-24B798DE8C59}" dt="2023-11-08T13:40:26.532" v="389" actId="20577"/>
        <pc:sldMkLst>
          <pc:docMk/>
          <pc:sldMk cId="98754354" sldId="1339"/>
        </pc:sldMkLst>
        <pc:spChg chg="mod">
          <ac:chgData name="Yun Xiao" userId="30e8949b79a00b87" providerId="LiveId" clId="{38A6C3C8-D029-41E0-81B7-24B798DE8C59}" dt="2023-11-08T13:40:26.532" v="389" actId="20577"/>
          <ac:spMkLst>
            <pc:docMk/>
            <pc:sldMk cId="98754354" sldId="1339"/>
            <ac:spMk id="86028" creationId="{00000000-0000-0000-0000-000000000000}"/>
          </ac:spMkLst>
        </pc:spChg>
        <pc:graphicFrameChg chg="mod">
          <ac:chgData name="Yun Xiao" userId="30e8949b79a00b87" providerId="LiveId" clId="{38A6C3C8-D029-41E0-81B7-24B798DE8C59}" dt="2023-11-08T13:40:18.409" v="384" actId="1076"/>
          <ac:graphicFrameMkLst>
            <pc:docMk/>
            <pc:sldMk cId="98754354" sldId="1339"/>
            <ac:graphicFrameMk id="86021" creationId="{00000000-0000-0000-0000-000000000000}"/>
          </ac:graphicFrameMkLst>
        </pc:graphicFrameChg>
      </pc:sldChg>
      <pc:sldChg chg="modSp mod">
        <pc:chgData name="Yun Xiao" userId="30e8949b79a00b87" providerId="LiveId" clId="{38A6C3C8-D029-41E0-81B7-24B798DE8C59}" dt="2023-11-08T13:41:41.250" v="434" actId="20577"/>
        <pc:sldMkLst>
          <pc:docMk/>
          <pc:sldMk cId="4113022074" sldId="1341"/>
        </pc:sldMkLst>
        <pc:spChg chg="mod">
          <ac:chgData name="Yun Xiao" userId="30e8949b79a00b87" providerId="LiveId" clId="{38A6C3C8-D029-41E0-81B7-24B798DE8C59}" dt="2023-11-08T13:41:41.250" v="434" actId="20577"/>
          <ac:spMkLst>
            <pc:docMk/>
            <pc:sldMk cId="4113022074" sldId="1341"/>
            <ac:spMk id="5" creationId="{00000000-0000-0000-0000-000000000000}"/>
          </ac:spMkLst>
        </pc:spChg>
        <pc:spChg chg="mod">
          <ac:chgData name="Yun Xiao" userId="30e8949b79a00b87" providerId="LiveId" clId="{38A6C3C8-D029-41E0-81B7-24B798DE8C59}" dt="2023-11-08T13:41:27.674" v="424" actId="20577"/>
          <ac:spMkLst>
            <pc:docMk/>
            <pc:sldMk cId="4113022074" sldId="1341"/>
            <ac:spMk id="9" creationId="{00000000-0000-0000-0000-000000000000}"/>
          </ac:spMkLst>
        </pc:spChg>
        <pc:spChg chg="mod">
          <ac:chgData name="Yun Xiao" userId="30e8949b79a00b87" providerId="LiveId" clId="{38A6C3C8-D029-41E0-81B7-24B798DE8C59}" dt="2023-11-08T13:41:08.546" v="411" actId="20577"/>
          <ac:spMkLst>
            <pc:docMk/>
            <pc:sldMk cId="4113022074" sldId="1341"/>
            <ac:spMk id="15" creationId="{00000000-0000-0000-0000-000000000000}"/>
          </ac:spMkLst>
        </pc:spChg>
        <pc:graphicFrameChg chg="mod">
          <ac:chgData name="Yun Xiao" userId="30e8949b79a00b87" providerId="LiveId" clId="{38A6C3C8-D029-41E0-81B7-24B798DE8C59}" dt="2023-11-08T13:41:32.417" v="426" actId="1076"/>
          <ac:graphicFrameMkLst>
            <pc:docMk/>
            <pc:sldMk cId="4113022074" sldId="1341"/>
            <ac:graphicFrameMk id="10" creationId="{00000000-0000-0000-0000-000000000000}"/>
          </ac:graphicFrameMkLst>
        </pc:graphicFrameChg>
        <pc:graphicFrameChg chg="mod">
          <ac:chgData name="Yun Xiao" userId="30e8949b79a00b87" providerId="LiveId" clId="{38A6C3C8-D029-41E0-81B7-24B798DE8C59}" dt="2023-11-08T13:41:30.843" v="425" actId="1076"/>
          <ac:graphicFrameMkLst>
            <pc:docMk/>
            <pc:sldMk cId="4113022074" sldId="1341"/>
            <ac:graphicFrameMk id="11" creationId="{00000000-0000-0000-0000-000000000000}"/>
          </ac:graphicFrameMkLst>
        </pc:graphicFrameChg>
        <pc:graphicFrameChg chg="mod">
          <ac:chgData name="Yun Xiao" userId="30e8949b79a00b87" providerId="LiveId" clId="{38A6C3C8-D029-41E0-81B7-24B798DE8C59}" dt="2023-11-08T13:41:13.334" v="412" actId="1076"/>
          <ac:graphicFrameMkLst>
            <pc:docMk/>
            <pc:sldMk cId="4113022074" sldId="1341"/>
            <ac:graphicFrameMk id="16" creationId="{00000000-0000-0000-0000-000000000000}"/>
          </ac:graphicFrameMkLst>
        </pc:graphicFrameChg>
      </pc:sldChg>
      <pc:sldChg chg="modSp mod modAnim">
        <pc:chgData name="Yun Xiao" userId="30e8949b79a00b87" providerId="LiveId" clId="{38A6C3C8-D029-41E0-81B7-24B798DE8C59}" dt="2023-11-08T13:42:47.585" v="476" actId="1076"/>
        <pc:sldMkLst>
          <pc:docMk/>
          <pc:sldMk cId="198276608" sldId="1342"/>
        </pc:sldMkLst>
        <pc:spChg chg="mod">
          <ac:chgData name="Yun Xiao" userId="30e8949b79a00b87" providerId="LiveId" clId="{38A6C3C8-D029-41E0-81B7-24B798DE8C59}" dt="2023-11-08T13:42:34.133" v="467" actId="1076"/>
          <ac:spMkLst>
            <pc:docMk/>
            <pc:sldMk cId="198276608" sldId="1342"/>
            <ac:spMk id="2" creationId="{00000000-0000-0000-0000-000000000000}"/>
          </ac:spMkLst>
        </pc:spChg>
        <pc:spChg chg="mod">
          <ac:chgData name="Yun Xiao" userId="30e8949b79a00b87" providerId="LiveId" clId="{38A6C3C8-D029-41E0-81B7-24B798DE8C59}" dt="2023-11-08T13:42:29.731" v="466" actId="20577"/>
          <ac:spMkLst>
            <pc:docMk/>
            <pc:sldMk cId="198276608" sldId="1342"/>
            <ac:spMk id="100373" creationId="{00000000-0000-0000-0000-000000000000}"/>
          </ac:spMkLst>
        </pc:spChg>
        <pc:spChg chg="mod">
          <ac:chgData name="Yun Xiao" userId="30e8949b79a00b87" providerId="LiveId" clId="{38A6C3C8-D029-41E0-81B7-24B798DE8C59}" dt="2023-11-08T13:42:44.959" v="474" actId="1076"/>
          <ac:spMkLst>
            <pc:docMk/>
            <pc:sldMk cId="198276608" sldId="1342"/>
            <ac:spMk id="100375" creationId="{00000000-0000-0000-0000-000000000000}"/>
          </ac:spMkLst>
        </pc:spChg>
        <pc:grpChg chg="mod">
          <ac:chgData name="Yun Xiao" userId="30e8949b79a00b87" providerId="LiveId" clId="{38A6C3C8-D029-41E0-81B7-24B798DE8C59}" dt="2023-11-08T13:42:44.959" v="474" actId="1076"/>
          <ac:grpSpMkLst>
            <pc:docMk/>
            <pc:sldMk cId="198276608" sldId="1342"/>
            <ac:grpSpMk id="100376" creationId="{00000000-0000-0000-0000-000000000000}"/>
          </ac:grpSpMkLst>
        </pc:grpChg>
        <pc:graphicFrameChg chg="mod">
          <ac:chgData name="Yun Xiao" userId="30e8949b79a00b87" providerId="LiveId" clId="{38A6C3C8-D029-41E0-81B7-24B798DE8C59}" dt="2023-11-08T13:42:44.959" v="474" actId="1076"/>
          <ac:graphicFrameMkLst>
            <pc:docMk/>
            <pc:sldMk cId="198276608" sldId="1342"/>
            <ac:graphicFrameMk id="8" creationId="{00000000-0000-0000-0000-000000000000}"/>
          </ac:graphicFrameMkLst>
        </pc:graphicFrameChg>
        <pc:graphicFrameChg chg="mod">
          <ac:chgData name="Yun Xiao" userId="30e8949b79a00b87" providerId="LiveId" clId="{38A6C3C8-D029-41E0-81B7-24B798DE8C59}" dt="2023-11-08T13:42:16.845" v="458" actId="1076"/>
          <ac:graphicFrameMkLst>
            <pc:docMk/>
            <pc:sldMk cId="198276608" sldId="1342"/>
            <ac:graphicFrameMk id="10" creationId="{00000000-0000-0000-0000-000000000000}"/>
          </ac:graphicFrameMkLst>
        </pc:graphicFrameChg>
        <pc:graphicFrameChg chg="mod">
          <ac:chgData name="Yun Xiao" userId="30e8949b79a00b87" providerId="LiveId" clId="{38A6C3C8-D029-41E0-81B7-24B798DE8C59}" dt="2023-11-08T13:42:46.106" v="475" actId="1076"/>
          <ac:graphicFrameMkLst>
            <pc:docMk/>
            <pc:sldMk cId="198276608" sldId="1342"/>
            <ac:graphicFrameMk id="12" creationId="{00000000-0000-0000-0000-000000000000}"/>
          </ac:graphicFrameMkLst>
        </pc:graphicFrameChg>
        <pc:graphicFrameChg chg="mod">
          <ac:chgData name="Yun Xiao" userId="30e8949b79a00b87" providerId="LiveId" clId="{38A6C3C8-D029-41E0-81B7-24B798DE8C59}" dt="2023-11-08T13:42:47.585" v="476" actId="1076"/>
          <ac:graphicFrameMkLst>
            <pc:docMk/>
            <pc:sldMk cId="198276608" sldId="1342"/>
            <ac:graphicFrameMk id="14" creationId="{00000000-0000-0000-0000-000000000000}"/>
          </ac:graphicFrameMkLst>
        </pc:graphicFrameChg>
      </pc:sldChg>
      <pc:sldChg chg="modSp mod">
        <pc:chgData name="Yun Xiao" userId="30e8949b79a00b87" providerId="LiveId" clId="{38A6C3C8-D029-41E0-81B7-24B798DE8C59}" dt="2023-11-08T13:43:40.373" v="500" actId="1076"/>
        <pc:sldMkLst>
          <pc:docMk/>
          <pc:sldMk cId="1694466995" sldId="1344"/>
        </pc:sldMkLst>
        <pc:spChg chg="mod">
          <ac:chgData name="Yun Xiao" userId="30e8949b79a00b87" providerId="LiveId" clId="{38A6C3C8-D029-41E0-81B7-24B798DE8C59}" dt="2023-11-08T13:43:27.131" v="493" actId="1076"/>
          <ac:spMkLst>
            <pc:docMk/>
            <pc:sldMk cId="1694466995" sldId="1344"/>
            <ac:spMk id="3" creationId="{00000000-0000-0000-0000-000000000000}"/>
          </ac:spMkLst>
        </pc:spChg>
        <pc:spChg chg="mod">
          <ac:chgData name="Yun Xiao" userId="30e8949b79a00b87" providerId="LiveId" clId="{38A6C3C8-D029-41E0-81B7-24B798DE8C59}" dt="2023-11-08T13:43:35.875" v="498" actId="20577"/>
          <ac:spMkLst>
            <pc:docMk/>
            <pc:sldMk cId="1694466995" sldId="1344"/>
            <ac:spMk id="6" creationId="{00000000-0000-0000-0000-000000000000}"/>
          </ac:spMkLst>
        </pc:spChg>
        <pc:spChg chg="mod">
          <ac:chgData name="Yun Xiao" userId="30e8949b79a00b87" providerId="LiveId" clId="{38A6C3C8-D029-41E0-81B7-24B798DE8C59}" dt="2023-11-08T13:43:21.985" v="491" actId="1076"/>
          <ac:spMkLst>
            <pc:docMk/>
            <pc:sldMk cId="1694466995" sldId="1344"/>
            <ac:spMk id="14" creationId="{00000000-0000-0000-0000-000000000000}"/>
          </ac:spMkLst>
        </pc:spChg>
        <pc:grpChg chg="mod">
          <ac:chgData name="Yun Xiao" userId="30e8949b79a00b87" providerId="LiveId" clId="{38A6C3C8-D029-41E0-81B7-24B798DE8C59}" dt="2023-11-08T13:43:31.310" v="494" actId="1076"/>
          <ac:grpSpMkLst>
            <pc:docMk/>
            <pc:sldMk cId="1694466995" sldId="1344"/>
            <ac:grpSpMk id="5" creationId="{00000000-0000-0000-0000-000000000000}"/>
          </ac:grpSpMkLst>
        </pc:grpChg>
        <pc:grpChg chg="mod">
          <ac:chgData name="Yun Xiao" userId="30e8949b79a00b87" providerId="LiveId" clId="{38A6C3C8-D029-41E0-81B7-24B798DE8C59}" dt="2023-11-08T13:43:27.131" v="493" actId="1076"/>
          <ac:grpSpMkLst>
            <pc:docMk/>
            <pc:sldMk cId="1694466995" sldId="1344"/>
            <ac:grpSpMk id="18" creationId="{00000000-0000-0000-0000-000000000000}"/>
          </ac:grpSpMkLst>
        </pc:grpChg>
        <pc:graphicFrameChg chg="mod">
          <ac:chgData name="Yun Xiao" userId="30e8949b79a00b87" providerId="LiveId" clId="{38A6C3C8-D029-41E0-81B7-24B798DE8C59}" dt="2023-11-08T13:43:31.310" v="494" actId="1076"/>
          <ac:graphicFrameMkLst>
            <pc:docMk/>
            <pc:sldMk cId="1694466995" sldId="1344"/>
            <ac:graphicFrameMk id="8" creationId="{00000000-0000-0000-0000-000000000000}"/>
          </ac:graphicFrameMkLst>
        </pc:graphicFrameChg>
        <pc:graphicFrameChg chg="mod">
          <ac:chgData name="Yun Xiao" userId="30e8949b79a00b87" providerId="LiveId" clId="{38A6C3C8-D029-41E0-81B7-24B798DE8C59}" dt="2023-11-08T13:43:27.131" v="493" actId="1076"/>
          <ac:graphicFrameMkLst>
            <pc:docMk/>
            <pc:sldMk cId="1694466995" sldId="1344"/>
            <ac:graphicFrameMk id="16" creationId="{00000000-0000-0000-0000-000000000000}"/>
          </ac:graphicFrameMkLst>
        </pc:graphicFrameChg>
        <pc:graphicFrameChg chg="mod">
          <ac:chgData name="Yun Xiao" userId="30e8949b79a00b87" providerId="LiveId" clId="{38A6C3C8-D029-41E0-81B7-24B798DE8C59}" dt="2023-11-08T13:43:27.131" v="493" actId="1076"/>
          <ac:graphicFrameMkLst>
            <pc:docMk/>
            <pc:sldMk cId="1694466995" sldId="1344"/>
            <ac:graphicFrameMk id="17" creationId="{00000000-0000-0000-0000-000000000000}"/>
          </ac:graphicFrameMkLst>
        </pc:graphicFrameChg>
        <pc:graphicFrameChg chg="mod">
          <ac:chgData name="Yun Xiao" userId="30e8949b79a00b87" providerId="LiveId" clId="{38A6C3C8-D029-41E0-81B7-24B798DE8C59}" dt="2023-11-08T13:43:38.712" v="499" actId="1076"/>
          <ac:graphicFrameMkLst>
            <pc:docMk/>
            <pc:sldMk cId="1694466995" sldId="1344"/>
            <ac:graphicFrameMk id="19" creationId="{00000000-0000-0000-0000-000000000000}"/>
          </ac:graphicFrameMkLst>
        </pc:graphicFrameChg>
        <pc:graphicFrameChg chg="mod">
          <ac:chgData name="Yun Xiao" userId="30e8949b79a00b87" providerId="LiveId" clId="{38A6C3C8-D029-41E0-81B7-24B798DE8C59}" dt="2023-11-08T13:43:40.373" v="500" actId="1076"/>
          <ac:graphicFrameMkLst>
            <pc:docMk/>
            <pc:sldMk cId="1694466995" sldId="1344"/>
            <ac:graphicFrameMk id="20" creationId="{00000000-0000-0000-0000-000000000000}"/>
          </ac:graphicFrameMkLst>
        </pc:graphicFrameChg>
      </pc:sldChg>
      <pc:sldChg chg="modSp mod">
        <pc:chgData name="Yun Xiao" userId="30e8949b79a00b87" providerId="LiveId" clId="{38A6C3C8-D029-41E0-81B7-24B798DE8C59}" dt="2023-11-08T13:48:31.371" v="664" actId="1076"/>
        <pc:sldMkLst>
          <pc:docMk/>
          <pc:sldMk cId="1104398114" sldId="1353"/>
        </pc:sldMkLst>
        <pc:spChg chg="mod">
          <ac:chgData name="Yun Xiao" userId="30e8949b79a00b87" providerId="LiveId" clId="{38A6C3C8-D029-41E0-81B7-24B798DE8C59}" dt="2023-11-08T13:47:27.686" v="597" actId="1076"/>
          <ac:spMkLst>
            <pc:docMk/>
            <pc:sldMk cId="1104398114" sldId="1353"/>
            <ac:spMk id="28" creationId="{00000000-0000-0000-0000-000000000000}"/>
          </ac:spMkLst>
        </pc:spChg>
        <pc:spChg chg="mod">
          <ac:chgData name="Yun Xiao" userId="30e8949b79a00b87" providerId="LiveId" clId="{38A6C3C8-D029-41E0-81B7-24B798DE8C59}" dt="2023-11-08T13:48:30.201" v="663" actId="20577"/>
          <ac:spMkLst>
            <pc:docMk/>
            <pc:sldMk cId="1104398114" sldId="1353"/>
            <ac:spMk id="37" creationId="{00000000-0000-0000-0000-000000000000}"/>
          </ac:spMkLst>
        </pc:spChg>
        <pc:spChg chg="mod">
          <ac:chgData name="Yun Xiao" userId="30e8949b79a00b87" providerId="LiveId" clId="{38A6C3C8-D029-41E0-81B7-24B798DE8C59}" dt="2023-11-08T13:47:37.610" v="599" actId="1076"/>
          <ac:spMkLst>
            <pc:docMk/>
            <pc:sldMk cId="1104398114" sldId="1353"/>
            <ac:spMk id="46" creationId="{00000000-0000-0000-0000-000000000000}"/>
          </ac:spMkLst>
        </pc:spChg>
        <pc:spChg chg="mod">
          <ac:chgData name="Yun Xiao" userId="30e8949b79a00b87" providerId="LiveId" clId="{38A6C3C8-D029-41E0-81B7-24B798DE8C59}" dt="2023-11-08T13:46:59.186" v="580" actId="20577"/>
          <ac:spMkLst>
            <pc:docMk/>
            <pc:sldMk cId="1104398114" sldId="1353"/>
            <ac:spMk id="112656" creationId="{00000000-0000-0000-0000-000000000000}"/>
          </ac:spMkLst>
        </pc:spChg>
        <pc:grpChg chg="mod">
          <ac:chgData name="Yun Xiao" userId="30e8949b79a00b87" providerId="LiveId" clId="{38A6C3C8-D029-41E0-81B7-24B798DE8C59}" dt="2023-11-08T13:47:27.686" v="597" actId="1076"/>
          <ac:grpSpMkLst>
            <pc:docMk/>
            <pc:sldMk cId="1104398114" sldId="1353"/>
            <ac:grpSpMk id="27" creationId="{00000000-0000-0000-0000-000000000000}"/>
          </ac:grpSpMkLst>
        </pc:grpChg>
        <pc:grpChg chg="mod">
          <ac:chgData name="Yun Xiao" userId="30e8949b79a00b87" providerId="LiveId" clId="{38A6C3C8-D029-41E0-81B7-24B798DE8C59}" dt="2023-11-08T13:47:37.610" v="599" actId="1076"/>
          <ac:grpSpMkLst>
            <pc:docMk/>
            <pc:sldMk cId="1104398114" sldId="1353"/>
            <ac:grpSpMk id="34" creationId="{00000000-0000-0000-0000-000000000000}"/>
          </ac:grpSpMkLst>
        </pc:grpChg>
        <pc:grpChg chg="mod">
          <ac:chgData name="Yun Xiao" userId="30e8949b79a00b87" providerId="LiveId" clId="{38A6C3C8-D029-41E0-81B7-24B798DE8C59}" dt="2023-11-08T13:47:37.610" v="599" actId="1076"/>
          <ac:grpSpMkLst>
            <pc:docMk/>
            <pc:sldMk cId="1104398114" sldId="1353"/>
            <ac:grpSpMk id="35" creationId="{00000000-0000-0000-0000-000000000000}"/>
          </ac:grpSpMkLst>
        </pc:grpChg>
        <pc:grpChg chg="mod">
          <ac:chgData name="Yun Xiao" userId="30e8949b79a00b87" providerId="LiveId" clId="{38A6C3C8-D029-41E0-81B7-24B798DE8C59}" dt="2023-11-08T13:47:37.610" v="599" actId="1076"/>
          <ac:grpSpMkLst>
            <pc:docMk/>
            <pc:sldMk cId="1104398114" sldId="1353"/>
            <ac:grpSpMk id="36" creationId="{00000000-0000-0000-0000-000000000000}"/>
          </ac:grpSpMkLst>
        </pc:grpChg>
        <pc:grpChg chg="mod">
          <ac:chgData name="Yun Xiao" userId="30e8949b79a00b87" providerId="LiveId" clId="{38A6C3C8-D029-41E0-81B7-24B798DE8C59}" dt="2023-11-08T13:46:23.624" v="555" actId="14100"/>
          <ac:grpSpMkLst>
            <pc:docMk/>
            <pc:sldMk cId="1104398114" sldId="1353"/>
            <ac:grpSpMk id="112672" creationId="{00000000-0000-0000-0000-000000000000}"/>
          </ac:grpSpMkLst>
        </pc:grpChg>
        <pc:grpChg chg="mod">
          <ac:chgData name="Yun Xiao" userId="30e8949b79a00b87" providerId="LiveId" clId="{38A6C3C8-D029-41E0-81B7-24B798DE8C59}" dt="2023-11-08T13:46:23.624" v="555" actId="14100"/>
          <ac:grpSpMkLst>
            <pc:docMk/>
            <pc:sldMk cId="1104398114" sldId="1353"/>
            <ac:grpSpMk id="112673" creationId="{00000000-0000-0000-0000-000000000000}"/>
          </ac:grpSpMkLst>
        </pc:grpChg>
        <pc:graphicFrameChg chg="mod">
          <ac:chgData name="Yun Xiao" userId="30e8949b79a00b87" providerId="LiveId" clId="{38A6C3C8-D029-41E0-81B7-24B798DE8C59}" dt="2023-11-08T13:47:09.125" v="582" actId="1076"/>
          <ac:graphicFrameMkLst>
            <pc:docMk/>
            <pc:sldMk cId="1104398114" sldId="1353"/>
            <ac:graphicFrameMk id="2" creationId="{00000000-0000-0000-0000-000000000000}"/>
          </ac:graphicFrameMkLst>
        </pc:graphicFrameChg>
        <pc:graphicFrameChg chg="mod">
          <ac:chgData name="Yun Xiao" userId="30e8949b79a00b87" providerId="LiveId" clId="{38A6C3C8-D029-41E0-81B7-24B798DE8C59}" dt="2023-11-08T13:47:30.251" v="598" actId="1076"/>
          <ac:graphicFrameMkLst>
            <pc:docMk/>
            <pc:sldMk cId="1104398114" sldId="1353"/>
            <ac:graphicFrameMk id="29" creationId="{00000000-0000-0000-0000-000000000000}"/>
          </ac:graphicFrameMkLst>
        </pc:graphicFrameChg>
        <pc:graphicFrameChg chg="mod">
          <ac:chgData name="Yun Xiao" userId="30e8949b79a00b87" providerId="LiveId" clId="{38A6C3C8-D029-41E0-81B7-24B798DE8C59}" dt="2023-11-08T13:47:48.487" v="612" actId="1076"/>
          <ac:graphicFrameMkLst>
            <pc:docMk/>
            <pc:sldMk cId="1104398114" sldId="1353"/>
            <ac:graphicFrameMk id="38" creationId="{00000000-0000-0000-0000-000000000000}"/>
          </ac:graphicFrameMkLst>
        </pc:graphicFrameChg>
        <pc:graphicFrameChg chg="mod">
          <ac:chgData name="Yun Xiao" userId="30e8949b79a00b87" providerId="LiveId" clId="{38A6C3C8-D029-41E0-81B7-24B798DE8C59}" dt="2023-11-08T13:47:51.316" v="613" actId="1076"/>
          <ac:graphicFrameMkLst>
            <pc:docMk/>
            <pc:sldMk cId="1104398114" sldId="1353"/>
            <ac:graphicFrameMk id="39" creationId="{00000000-0000-0000-0000-000000000000}"/>
          </ac:graphicFrameMkLst>
        </pc:graphicFrameChg>
        <pc:graphicFrameChg chg="mod">
          <ac:chgData name="Yun Xiao" userId="30e8949b79a00b87" providerId="LiveId" clId="{38A6C3C8-D029-41E0-81B7-24B798DE8C59}" dt="2023-11-08T13:48:03.150" v="622" actId="1076"/>
          <ac:graphicFrameMkLst>
            <pc:docMk/>
            <pc:sldMk cId="1104398114" sldId="1353"/>
            <ac:graphicFrameMk id="40" creationId="{00000000-0000-0000-0000-000000000000}"/>
          </ac:graphicFrameMkLst>
        </pc:graphicFrameChg>
        <pc:graphicFrameChg chg="mod">
          <ac:chgData name="Yun Xiao" userId="30e8949b79a00b87" providerId="LiveId" clId="{38A6C3C8-D029-41E0-81B7-24B798DE8C59}" dt="2023-11-08T13:48:11.255" v="633" actId="1076"/>
          <ac:graphicFrameMkLst>
            <pc:docMk/>
            <pc:sldMk cId="1104398114" sldId="1353"/>
            <ac:graphicFrameMk id="41" creationId="{00000000-0000-0000-0000-000000000000}"/>
          </ac:graphicFrameMkLst>
        </pc:graphicFrameChg>
        <pc:graphicFrameChg chg="mod">
          <ac:chgData name="Yun Xiao" userId="30e8949b79a00b87" providerId="LiveId" clId="{38A6C3C8-D029-41E0-81B7-24B798DE8C59}" dt="2023-11-08T13:48:15.673" v="638" actId="1076"/>
          <ac:graphicFrameMkLst>
            <pc:docMk/>
            <pc:sldMk cId="1104398114" sldId="1353"/>
            <ac:graphicFrameMk id="42" creationId="{00000000-0000-0000-0000-000000000000}"/>
          </ac:graphicFrameMkLst>
        </pc:graphicFrameChg>
        <pc:graphicFrameChg chg="mod">
          <ac:chgData name="Yun Xiao" userId="30e8949b79a00b87" providerId="LiveId" clId="{38A6C3C8-D029-41E0-81B7-24B798DE8C59}" dt="2023-11-08T13:48:31.371" v="664" actId="1076"/>
          <ac:graphicFrameMkLst>
            <pc:docMk/>
            <pc:sldMk cId="1104398114" sldId="1353"/>
            <ac:graphicFrameMk id="43" creationId="{00000000-0000-0000-0000-000000000000}"/>
          </ac:graphicFrameMkLst>
        </pc:graphicFrameChg>
        <pc:graphicFrameChg chg="mod">
          <ac:chgData name="Yun Xiao" userId="30e8949b79a00b87" providerId="LiveId" clId="{38A6C3C8-D029-41E0-81B7-24B798DE8C59}" dt="2023-11-08T13:48:27.360" v="658" actId="1076"/>
          <ac:graphicFrameMkLst>
            <pc:docMk/>
            <pc:sldMk cId="1104398114" sldId="1353"/>
            <ac:graphicFrameMk id="44" creationId="{00000000-0000-0000-0000-000000000000}"/>
          </ac:graphicFrameMkLst>
        </pc:graphicFrameChg>
        <pc:graphicFrameChg chg="mod">
          <ac:chgData name="Yun Xiao" userId="30e8949b79a00b87" providerId="LiveId" clId="{38A6C3C8-D029-41E0-81B7-24B798DE8C59}" dt="2023-11-08T13:46:55.749" v="574" actId="1076"/>
          <ac:graphicFrameMkLst>
            <pc:docMk/>
            <pc:sldMk cId="1104398114" sldId="1353"/>
            <ac:graphicFrameMk id="112657" creationId="{00000000-0000-0000-0000-000000000000}"/>
          </ac:graphicFrameMkLst>
        </pc:graphicFrameChg>
        <pc:graphicFrameChg chg="mod">
          <ac:chgData name="Yun Xiao" userId="30e8949b79a00b87" providerId="LiveId" clId="{38A6C3C8-D029-41E0-81B7-24B798DE8C59}" dt="2023-11-08T13:46:53.462" v="573" actId="1076"/>
          <ac:graphicFrameMkLst>
            <pc:docMk/>
            <pc:sldMk cId="1104398114" sldId="1353"/>
            <ac:graphicFrameMk id="112658" creationId="{00000000-0000-0000-0000-000000000000}"/>
          </ac:graphicFrameMkLst>
        </pc:graphicFrameChg>
        <pc:graphicFrameChg chg="mod">
          <ac:chgData name="Yun Xiao" userId="30e8949b79a00b87" providerId="LiveId" clId="{38A6C3C8-D029-41E0-81B7-24B798DE8C59}" dt="2023-11-08T13:46:44.226" v="569" actId="1076"/>
          <ac:graphicFrameMkLst>
            <pc:docMk/>
            <pc:sldMk cId="1104398114" sldId="1353"/>
            <ac:graphicFrameMk id="112659" creationId="{00000000-0000-0000-0000-000000000000}"/>
          </ac:graphicFrameMkLst>
        </pc:graphicFrameChg>
        <pc:graphicFrameChg chg="mod">
          <ac:chgData name="Yun Xiao" userId="30e8949b79a00b87" providerId="LiveId" clId="{38A6C3C8-D029-41E0-81B7-24B798DE8C59}" dt="2023-11-08T13:46:56.935" v="575" actId="1076"/>
          <ac:graphicFrameMkLst>
            <pc:docMk/>
            <pc:sldMk cId="1104398114" sldId="1353"/>
            <ac:graphicFrameMk id="112660" creationId="{00000000-0000-0000-0000-000000000000}"/>
          </ac:graphicFrameMkLst>
        </pc:graphicFrameChg>
        <pc:picChg chg="mod">
          <ac:chgData name="Yun Xiao" userId="30e8949b79a00b87" providerId="LiveId" clId="{38A6C3C8-D029-41E0-81B7-24B798DE8C59}" dt="2023-11-08T13:47:37.610" v="599" actId="1076"/>
          <ac:picMkLst>
            <pc:docMk/>
            <pc:sldMk cId="1104398114" sldId="1353"/>
            <ac:picMk id="45" creationId="{00000000-0000-0000-0000-000000000000}"/>
          </ac:picMkLst>
        </pc:picChg>
      </pc:sldChg>
      <pc:sldChg chg="modSp del mod">
        <pc:chgData name="Yun Xiao" userId="30e8949b79a00b87" providerId="LiveId" clId="{38A6C3C8-D029-41E0-81B7-24B798DE8C59}" dt="2023-11-08T05:07:42.368" v="1" actId="47"/>
        <pc:sldMkLst>
          <pc:docMk/>
          <pc:sldMk cId="2923646190" sldId="1388"/>
        </pc:sldMkLst>
        <pc:picChg chg="mod">
          <ac:chgData name="Yun Xiao" userId="30e8949b79a00b87" providerId="LiveId" clId="{38A6C3C8-D029-41E0-81B7-24B798DE8C59}" dt="2023-11-08T05:07:16.079" v="0" actId="1076"/>
          <ac:picMkLst>
            <pc:docMk/>
            <pc:sldMk cId="2923646190" sldId="1388"/>
            <ac:picMk id="5123" creationId="{00000000-0000-0000-0000-000000000000}"/>
          </ac:picMkLst>
        </pc:picChg>
      </pc:sldChg>
      <pc:sldChg chg="del">
        <pc:chgData name="Yun Xiao" userId="30e8949b79a00b87" providerId="LiveId" clId="{38A6C3C8-D029-41E0-81B7-24B798DE8C59}" dt="2023-11-08T05:08:04.719" v="5" actId="47"/>
        <pc:sldMkLst>
          <pc:docMk/>
          <pc:sldMk cId="2656819835" sldId="1389"/>
        </pc:sldMkLst>
      </pc:sldChg>
      <pc:sldChg chg="modSp mod">
        <pc:chgData name="Yun Xiao" userId="30e8949b79a00b87" providerId="LiveId" clId="{38A6C3C8-D029-41E0-81B7-24B798DE8C59}" dt="2023-11-08T13:52:31.858" v="688" actId="1076"/>
        <pc:sldMkLst>
          <pc:docMk/>
          <pc:sldMk cId="437724001" sldId="1398"/>
        </pc:sldMkLst>
        <pc:spChg chg="mod">
          <ac:chgData name="Yun Xiao" userId="30e8949b79a00b87" providerId="LiveId" clId="{38A6C3C8-D029-41E0-81B7-24B798DE8C59}" dt="2023-11-08T13:52:23.059" v="676" actId="20577"/>
          <ac:spMkLst>
            <pc:docMk/>
            <pc:sldMk cId="437724001" sldId="1398"/>
            <ac:spMk id="4" creationId="{00000000-0000-0000-0000-000000000000}"/>
          </ac:spMkLst>
        </pc:spChg>
        <pc:spChg chg="mod">
          <ac:chgData name="Yun Xiao" userId="30e8949b79a00b87" providerId="LiveId" clId="{38A6C3C8-D029-41E0-81B7-24B798DE8C59}" dt="2023-11-08T13:52:05.845" v="665" actId="947"/>
          <ac:spMkLst>
            <pc:docMk/>
            <pc:sldMk cId="437724001" sldId="1398"/>
            <ac:spMk id="7" creationId="{00000000-0000-0000-0000-000000000000}"/>
          </ac:spMkLst>
        </pc:spChg>
        <pc:spChg chg="mod">
          <ac:chgData name="Yun Xiao" userId="30e8949b79a00b87" providerId="LiveId" clId="{38A6C3C8-D029-41E0-81B7-24B798DE8C59}" dt="2023-11-08T13:52:05.845" v="665" actId="947"/>
          <ac:spMkLst>
            <pc:docMk/>
            <pc:sldMk cId="437724001" sldId="1398"/>
            <ac:spMk id="8" creationId="{00000000-0000-0000-0000-000000000000}"/>
          </ac:spMkLst>
        </pc:spChg>
        <pc:spChg chg="mod">
          <ac:chgData name="Yun Xiao" userId="30e8949b79a00b87" providerId="LiveId" clId="{38A6C3C8-D029-41E0-81B7-24B798DE8C59}" dt="2023-11-08T13:52:05.845" v="665" actId="947"/>
          <ac:spMkLst>
            <pc:docMk/>
            <pc:sldMk cId="437724001" sldId="1398"/>
            <ac:spMk id="9" creationId="{00000000-0000-0000-0000-000000000000}"/>
          </ac:spMkLst>
        </pc:spChg>
        <pc:spChg chg="mod">
          <ac:chgData name="Yun Xiao" userId="30e8949b79a00b87" providerId="LiveId" clId="{38A6C3C8-D029-41E0-81B7-24B798DE8C59}" dt="2023-11-08T13:52:05.845" v="665" actId="947"/>
          <ac:spMkLst>
            <pc:docMk/>
            <pc:sldMk cId="437724001" sldId="1398"/>
            <ac:spMk id="10" creationId="{00000000-0000-0000-0000-000000000000}"/>
          </ac:spMkLst>
        </pc:spChg>
        <pc:spChg chg="mod">
          <ac:chgData name="Yun Xiao" userId="30e8949b79a00b87" providerId="LiveId" clId="{38A6C3C8-D029-41E0-81B7-24B798DE8C59}" dt="2023-11-08T13:52:05.845" v="665" actId="947"/>
          <ac:spMkLst>
            <pc:docMk/>
            <pc:sldMk cId="437724001" sldId="1398"/>
            <ac:spMk id="11" creationId="{00000000-0000-0000-0000-000000000000}"/>
          </ac:spMkLst>
        </pc:spChg>
        <pc:spChg chg="mod">
          <ac:chgData name="Yun Xiao" userId="30e8949b79a00b87" providerId="LiveId" clId="{38A6C3C8-D029-41E0-81B7-24B798DE8C59}" dt="2023-11-08T13:52:05.845" v="665" actId="947"/>
          <ac:spMkLst>
            <pc:docMk/>
            <pc:sldMk cId="437724001" sldId="1398"/>
            <ac:spMk id="12" creationId="{00000000-0000-0000-0000-000000000000}"/>
          </ac:spMkLst>
        </pc:spChg>
        <pc:spChg chg="mod">
          <ac:chgData name="Yun Xiao" userId="30e8949b79a00b87" providerId="LiveId" clId="{38A6C3C8-D029-41E0-81B7-24B798DE8C59}" dt="2023-11-08T13:52:05.845" v="665" actId="947"/>
          <ac:spMkLst>
            <pc:docMk/>
            <pc:sldMk cId="437724001" sldId="1398"/>
            <ac:spMk id="13" creationId="{00000000-0000-0000-0000-000000000000}"/>
          </ac:spMkLst>
        </pc:spChg>
        <pc:spChg chg="mod">
          <ac:chgData name="Yun Xiao" userId="30e8949b79a00b87" providerId="LiveId" clId="{38A6C3C8-D029-41E0-81B7-24B798DE8C59}" dt="2023-11-08T13:52:05.845" v="665" actId="947"/>
          <ac:spMkLst>
            <pc:docMk/>
            <pc:sldMk cId="437724001" sldId="1398"/>
            <ac:spMk id="14" creationId="{00000000-0000-0000-0000-000000000000}"/>
          </ac:spMkLst>
        </pc:spChg>
        <pc:spChg chg="mod">
          <ac:chgData name="Yun Xiao" userId="30e8949b79a00b87" providerId="LiveId" clId="{38A6C3C8-D029-41E0-81B7-24B798DE8C59}" dt="2023-11-08T13:52:05.845" v="665" actId="947"/>
          <ac:spMkLst>
            <pc:docMk/>
            <pc:sldMk cId="437724001" sldId="1398"/>
            <ac:spMk id="15" creationId="{00000000-0000-0000-0000-000000000000}"/>
          </ac:spMkLst>
        </pc:spChg>
        <pc:spChg chg="mod">
          <ac:chgData name="Yun Xiao" userId="30e8949b79a00b87" providerId="LiveId" clId="{38A6C3C8-D029-41E0-81B7-24B798DE8C59}" dt="2023-11-08T13:52:05.845" v="665" actId="947"/>
          <ac:spMkLst>
            <pc:docMk/>
            <pc:sldMk cId="437724001" sldId="1398"/>
            <ac:spMk id="16" creationId="{00000000-0000-0000-0000-000000000000}"/>
          </ac:spMkLst>
        </pc:spChg>
        <pc:spChg chg="mod">
          <ac:chgData name="Yun Xiao" userId="30e8949b79a00b87" providerId="LiveId" clId="{38A6C3C8-D029-41E0-81B7-24B798DE8C59}" dt="2023-11-08T13:52:05.845" v="665" actId="947"/>
          <ac:spMkLst>
            <pc:docMk/>
            <pc:sldMk cId="437724001" sldId="1398"/>
            <ac:spMk id="17" creationId="{00000000-0000-0000-0000-000000000000}"/>
          </ac:spMkLst>
        </pc:spChg>
        <pc:spChg chg="mod">
          <ac:chgData name="Yun Xiao" userId="30e8949b79a00b87" providerId="LiveId" clId="{38A6C3C8-D029-41E0-81B7-24B798DE8C59}" dt="2023-11-08T13:52:05.845" v="665" actId="947"/>
          <ac:spMkLst>
            <pc:docMk/>
            <pc:sldMk cId="437724001" sldId="1398"/>
            <ac:spMk id="18" creationId="{00000000-0000-0000-0000-000000000000}"/>
          </ac:spMkLst>
        </pc:spChg>
        <pc:spChg chg="mod">
          <ac:chgData name="Yun Xiao" userId="30e8949b79a00b87" providerId="LiveId" clId="{38A6C3C8-D029-41E0-81B7-24B798DE8C59}" dt="2023-11-08T13:52:05.845" v="665" actId="947"/>
          <ac:spMkLst>
            <pc:docMk/>
            <pc:sldMk cId="437724001" sldId="1398"/>
            <ac:spMk id="19" creationId="{00000000-0000-0000-0000-000000000000}"/>
          </ac:spMkLst>
        </pc:spChg>
        <pc:spChg chg="mod">
          <ac:chgData name="Yun Xiao" userId="30e8949b79a00b87" providerId="LiveId" clId="{38A6C3C8-D029-41E0-81B7-24B798DE8C59}" dt="2023-11-08T13:52:05.845" v="665" actId="947"/>
          <ac:spMkLst>
            <pc:docMk/>
            <pc:sldMk cId="437724001" sldId="1398"/>
            <ac:spMk id="20" creationId="{00000000-0000-0000-0000-000000000000}"/>
          </ac:spMkLst>
        </pc:spChg>
        <pc:spChg chg="mod">
          <ac:chgData name="Yun Xiao" userId="30e8949b79a00b87" providerId="LiveId" clId="{38A6C3C8-D029-41E0-81B7-24B798DE8C59}" dt="2023-11-08T13:52:05.845" v="665" actId="947"/>
          <ac:spMkLst>
            <pc:docMk/>
            <pc:sldMk cId="437724001" sldId="1398"/>
            <ac:spMk id="21" creationId="{00000000-0000-0000-0000-000000000000}"/>
          </ac:spMkLst>
        </pc:spChg>
        <pc:spChg chg="mod">
          <ac:chgData name="Yun Xiao" userId="30e8949b79a00b87" providerId="LiveId" clId="{38A6C3C8-D029-41E0-81B7-24B798DE8C59}" dt="2023-11-08T13:52:05.845" v="665" actId="947"/>
          <ac:spMkLst>
            <pc:docMk/>
            <pc:sldMk cId="437724001" sldId="1398"/>
            <ac:spMk id="22" creationId="{00000000-0000-0000-0000-000000000000}"/>
          </ac:spMkLst>
        </pc:spChg>
        <pc:spChg chg="mod">
          <ac:chgData name="Yun Xiao" userId="30e8949b79a00b87" providerId="LiveId" clId="{38A6C3C8-D029-41E0-81B7-24B798DE8C59}" dt="2023-11-08T13:52:05.845" v="665" actId="947"/>
          <ac:spMkLst>
            <pc:docMk/>
            <pc:sldMk cId="437724001" sldId="1398"/>
            <ac:spMk id="23" creationId="{00000000-0000-0000-0000-000000000000}"/>
          </ac:spMkLst>
        </pc:spChg>
        <pc:spChg chg="mod">
          <ac:chgData name="Yun Xiao" userId="30e8949b79a00b87" providerId="LiveId" clId="{38A6C3C8-D029-41E0-81B7-24B798DE8C59}" dt="2023-11-08T13:52:05.845" v="665" actId="947"/>
          <ac:spMkLst>
            <pc:docMk/>
            <pc:sldMk cId="437724001" sldId="1398"/>
            <ac:spMk id="24" creationId="{00000000-0000-0000-0000-000000000000}"/>
          </ac:spMkLst>
        </pc:spChg>
        <pc:spChg chg="mod">
          <ac:chgData name="Yun Xiao" userId="30e8949b79a00b87" providerId="LiveId" clId="{38A6C3C8-D029-41E0-81B7-24B798DE8C59}" dt="2023-11-08T13:52:05.845" v="665" actId="947"/>
          <ac:spMkLst>
            <pc:docMk/>
            <pc:sldMk cId="437724001" sldId="1398"/>
            <ac:spMk id="25" creationId="{00000000-0000-0000-0000-000000000000}"/>
          </ac:spMkLst>
        </pc:spChg>
        <pc:spChg chg="mod">
          <ac:chgData name="Yun Xiao" userId="30e8949b79a00b87" providerId="LiveId" clId="{38A6C3C8-D029-41E0-81B7-24B798DE8C59}" dt="2023-11-08T13:52:05.845" v="665" actId="947"/>
          <ac:spMkLst>
            <pc:docMk/>
            <pc:sldMk cId="437724001" sldId="1398"/>
            <ac:spMk id="26" creationId="{00000000-0000-0000-0000-000000000000}"/>
          </ac:spMkLst>
        </pc:spChg>
        <pc:spChg chg="mod">
          <ac:chgData name="Yun Xiao" userId="30e8949b79a00b87" providerId="LiveId" clId="{38A6C3C8-D029-41E0-81B7-24B798DE8C59}" dt="2023-11-08T13:52:05.845" v="665" actId="947"/>
          <ac:spMkLst>
            <pc:docMk/>
            <pc:sldMk cId="437724001" sldId="1398"/>
            <ac:spMk id="27" creationId="{00000000-0000-0000-0000-000000000000}"/>
          </ac:spMkLst>
        </pc:spChg>
        <pc:spChg chg="mod">
          <ac:chgData name="Yun Xiao" userId="30e8949b79a00b87" providerId="LiveId" clId="{38A6C3C8-D029-41E0-81B7-24B798DE8C59}" dt="2023-11-08T13:52:05.845" v="665" actId="947"/>
          <ac:spMkLst>
            <pc:docMk/>
            <pc:sldMk cId="437724001" sldId="1398"/>
            <ac:spMk id="28" creationId="{00000000-0000-0000-0000-000000000000}"/>
          </ac:spMkLst>
        </pc:spChg>
        <pc:spChg chg="mod">
          <ac:chgData name="Yun Xiao" userId="30e8949b79a00b87" providerId="LiveId" clId="{38A6C3C8-D029-41E0-81B7-24B798DE8C59}" dt="2023-11-08T13:52:05.845" v="665" actId="947"/>
          <ac:spMkLst>
            <pc:docMk/>
            <pc:sldMk cId="437724001" sldId="1398"/>
            <ac:spMk id="29" creationId="{00000000-0000-0000-0000-000000000000}"/>
          </ac:spMkLst>
        </pc:spChg>
        <pc:spChg chg="mod">
          <ac:chgData name="Yun Xiao" userId="30e8949b79a00b87" providerId="LiveId" clId="{38A6C3C8-D029-41E0-81B7-24B798DE8C59}" dt="2023-11-08T13:52:05.845" v="665" actId="947"/>
          <ac:spMkLst>
            <pc:docMk/>
            <pc:sldMk cId="437724001" sldId="1398"/>
            <ac:spMk id="30" creationId="{00000000-0000-0000-0000-000000000000}"/>
          </ac:spMkLst>
        </pc:spChg>
        <pc:spChg chg="mod">
          <ac:chgData name="Yun Xiao" userId="30e8949b79a00b87" providerId="LiveId" clId="{38A6C3C8-D029-41E0-81B7-24B798DE8C59}" dt="2023-11-08T13:52:05.845" v="665" actId="947"/>
          <ac:spMkLst>
            <pc:docMk/>
            <pc:sldMk cId="437724001" sldId="1398"/>
            <ac:spMk id="31" creationId="{00000000-0000-0000-0000-000000000000}"/>
          </ac:spMkLst>
        </pc:spChg>
        <pc:spChg chg="mod">
          <ac:chgData name="Yun Xiao" userId="30e8949b79a00b87" providerId="LiveId" clId="{38A6C3C8-D029-41E0-81B7-24B798DE8C59}" dt="2023-11-08T13:52:05.845" v="665" actId="947"/>
          <ac:spMkLst>
            <pc:docMk/>
            <pc:sldMk cId="437724001" sldId="1398"/>
            <ac:spMk id="32" creationId="{00000000-0000-0000-0000-000000000000}"/>
          </ac:spMkLst>
        </pc:spChg>
        <pc:spChg chg="mod">
          <ac:chgData name="Yun Xiao" userId="30e8949b79a00b87" providerId="LiveId" clId="{38A6C3C8-D029-41E0-81B7-24B798DE8C59}" dt="2023-11-08T13:52:05.845" v="665" actId="947"/>
          <ac:spMkLst>
            <pc:docMk/>
            <pc:sldMk cId="437724001" sldId="1398"/>
            <ac:spMk id="33" creationId="{00000000-0000-0000-0000-000000000000}"/>
          </ac:spMkLst>
        </pc:spChg>
        <pc:spChg chg="mod">
          <ac:chgData name="Yun Xiao" userId="30e8949b79a00b87" providerId="LiveId" clId="{38A6C3C8-D029-41E0-81B7-24B798DE8C59}" dt="2023-11-08T13:52:05.845" v="665" actId="947"/>
          <ac:spMkLst>
            <pc:docMk/>
            <pc:sldMk cId="437724001" sldId="1398"/>
            <ac:spMk id="34" creationId="{00000000-0000-0000-0000-000000000000}"/>
          </ac:spMkLst>
        </pc:spChg>
        <pc:spChg chg="mod">
          <ac:chgData name="Yun Xiao" userId="30e8949b79a00b87" providerId="LiveId" clId="{38A6C3C8-D029-41E0-81B7-24B798DE8C59}" dt="2023-11-08T13:52:05.845" v="665" actId="947"/>
          <ac:spMkLst>
            <pc:docMk/>
            <pc:sldMk cId="437724001" sldId="1398"/>
            <ac:spMk id="35" creationId="{00000000-0000-0000-0000-000000000000}"/>
          </ac:spMkLst>
        </pc:spChg>
        <pc:spChg chg="mod">
          <ac:chgData name="Yun Xiao" userId="30e8949b79a00b87" providerId="LiveId" clId="{38A6C3C8-D029-41E0-81B7-24B798DE8C59}" dt="2023-11-08T13:52:05.845" v="665" actId="947"/>
          <ac:spMkLst>
            <pc:docMk/>
            <pc:sldMk cId="437724001" sldId="1398"/>
            <ac:spMk id="36" creationId="{00000000-0000-0000-0000-000000000000}"/>
          </ac:spMkLst>
        </pc:spChg>
        <pc:spChg chg="mod">
          <ac:chgData name="Yun Xiao" userId="30e8949b79a00b87" providerId="LiveId" clId="{38A6C3C8-D029-41E0-81B7-24B798DE8C59}" dt="2023-11-08T13:52:05.845" v="665" actId="947"/>
          <ac:spMkLst>
            <pc:docMk/>
            <pc:sldMk cId="437724001" sldId="1398"/>
            <ac:spMk id="37" creationId="{00000000-0000-0000-0000-000000000000}"/>
          </ac:spMkLst>
        </pc:spChg>
        <pc:spChg chg="mod">
          <ac:chgData name="Yun Xiao" userId="30e8949b79a00b87" providerId="LiveId" clId="{38A6C3C8-D029-41E0-81B7-24B798DE8C59}" dt="2023-11-08T13:52:05.845" v="665" actId="947"/>
          <ac:spMkLst>
            <pc:docMk/>
            <pc:sldMk cId="437724001" sldId="1398"/>
            <ac:spMk id="38" creationId="{00000000-0000-0000-0000-000000000000}"/>
          </ac:spMkLst>
        </pc:spChg>
        <pc:spChg chg="mod">
          <ac:chgData name="Yun Xiao" userId="30e8949b79a00b87" providerId="LiveId" clId="{38A6C3C8-D029-41E0-81B7-24B798DE8C59}" dt="2023-11-08T13:52:05.845" v="665" actId="947"/>
          <ac:spMkLst>
            <pc:docMk/>
            <pc:sldMk cId="437724001" sldId="1398"/>
            <ac:spMk id="39" creationId="{00000000-0000-0000-0000-000000000000}"/>
          </ac:spMkLst>
        </pc:spChg>
        <pc:spChg chg="mod">
          <ac:chgData name="Yun Xiao" userId="30e8949b79a00b87" providerId="LiveId" clId="{38A6C3C8-D029-41E0-81B7-24B798DE8C59}" dt="2023-11-08T13:52:05.845" v="665" actId="947"/>
          <ac:spMkLst>
            <pc:docMk/>
            <pc:sldMk cId="437724001" sldId="1398"/>
            <ac:spMk id="40" creationId="{00000000-0000-0000-0000-000000000000}"/>
          </ac:spMkLst>
        </pc:spChg>
        <pc:spChg chg="mod">
          <ac:chgData name="Yun Xiao" userId="30e8949b79a00b87" providerId="LiveId" clId="{38A6C3C8-D029-41E0-81B7-24B798DE8C59}" dt="2023-11-08T13:52:05.845" v="665" actId="947"/>
          <ac:spMkLst>
            <pc:docMk/>
            <pc:sldMk cId="437724001" sldId="1398"/>
            <ac:spMk id="41" creationId="{00000000-0000-0000-0000-000000000000}"/>
          </ac:spMkLst>
        </pc:spChg>
        <pc:spChg chg="mod">
          <ac:chgData name="Yun Xiao" userId="30e8949b79a00b87" providerId="LiveId" clId="{38A6C3C8-D029-41E0-81B7-24B798DE8C59}" dt="2023-11-08T13:52:05.845" v="665" actId="947"/>
          <ac:spMkLst>
            <pc:docMk/>
            <pc:sldMk cId="437724001" sldId="1398"/>
            <ac:spMk id="42" creationId="{00000000-0000-0000-0000-000000000000}"/>
          </ac:spMkLst>
        </pc:spChg>
        <pc:spChg chg="mod">
          <ac:chgData name="Yun Xiao" userId="30e8949b79a00b87" providerId="LiveId" clId="{38A6C3C8-D029-41E0-81B7-24B798DE8C59}" dt="2023-11-08T13:52:05.845" v="665" actId="947"/>
          <ac:spMkLst>
            <pc:docMk/>
            <pc:sldMk cId="437724001" sldId="1398"/>
            <ac:spMk id="43" creationId="{00000000-0000-0000-0000-000000000000}"/>
          </ac:spMkLst>
        </pc:spChg>
        <pc:spChg chg="mod">
          <ac:chgData name="Yun Xiao" userId="30e8949b79a00b87" providerId="LiveId" clId="{38A6C3C8-D029-41E0-81B7-24B798DE8C59}" dt="2023-11-08T13:52:05.845" v="665" actId="947"/>
          <ac:spMkLst>
            <pc:docMk/>
            <pc:sldMk cId="437724001" sldId="1398"/>
            <ac:spMk id="44" creationId="{00000000-0000-0000-0000-000000000000}"/>
          </ac:spMkLst>
        </pc:spChg>
        <pc:spChg chg="mod">
          <ac:chgData name="Yun Xiao" userId="30e8949b79a00b87" providerId="LiveId" clId="{38A6C3C8-D029-41E0-81B7-24B798DE8C59}" dt="2023-11-08T13:52:05.845" v="665" actId="947"/>
          <ac:spMkLst>
            <pc:docMk/>
            <pc:sldMk cId="437724001" sldId="1398"/>
            <ac:spMk id="45" creationId="{00000000-0000-0000-0000-000000000000}"/>
          </ac:spMkLst>
        </pc:spChg>
        <pc:spChg chg="mod">
          <ac:chgData name="Yun Xiao" userId="30e8949b79a00b87" providerId="LiveId" clId="{38A6C3C8-D029-41E0-81B7-24B798DE8C59}" dt="2023-11-08T13:52:05.845" v="665" actId="947"/>
          <ac:spMkLst>
            <pc:docMk/>
            <pc:sldMk cId="437724001" sldId="1398"/>
            <ac:spMk id="46" creationId="{00000000-0000-0000-0000-000000000000}"/>
          </ac:spMkLst>
        </pc:spChg>
        <pc:spChg chg="mod">
          <ac:chgData name="Yun Xiao" userId="30e8949b79a00b87" providerId="LiveId" clId="{38A6C3C8-D029-41E0-81B7-24B798DE8C59}" dt="2023-11-08T13:52:05.845" v="665" actId="947"/>
          <ac:spMkLst>
            <pc:docMk/>
            <pc:sldMk cId="437724001" sldId="1398"/>
            <ac:spMk id="47" creationId="{00000000-0000-0000-0000-000000000000}"/>
          </ac:spMkLst>
        </pc:spChg>
        <pc:spChg chg="mod">
          <ac:chgData name="Yun Xiao" userId="30e8949b79a00b87" providerId="LiveId" clId="{38A6C3C8-D029-41E0-81B7-24B798DE8C59}" dt="2023-11-08T13:52:05.845" v="665" actId="947"/>
          <ac:spMkLst>
            <pc:docMk/>
            <pc:sldMk cId="437724001" sldId="1398"/>
            <ac:spMk id="48" creationId="{00000000-0000-0000-0000-000000000000}"/>
          </ac:spMkLst>
        </pc:spChg>
        <pc:spChg chg="mod">
          <ac:chgData name="Yun Xiao" userId="30e8949b79a00b87" providerId="LiveId" clId="{38A6C3C8-D029-41E0-81B7-24B798DE8C59}" dt="2023-11-08T13:52:05.845" v="665" actId="947"/>
          <ac:spMkLst>
            <pc:docMk/>
            <pc:sldMk cId="437724001" sldId="1398"/>
            <ac:spMk id="49" creationId="{00000000-0000-0000-0000-000000000000}"/>
          </ac:spMkLst>
        </pc:spChg>
        <pc:spChg chg="mod">
          <ac:chgData name="Yun Xiao" userId="30e8949b79a00b87" providerId="LiveId" clId="{38A6C3C8-D029-41E0-81B7-24B798DE8C59}" dt="2023-11-08T13:52:05.845" v="665" actId="947"/>
          <ac:spMkLst>
            <pc:docMk/>
            <pc:sldMk cId="437724001" sldId="1398"/>
            <ac:spMk id="50" creationId="{00000000-0000-0000-0000-000000000000}"/>
          </ac:spMkLst>
        </pc:spChg>
        <pc:spChg chg="mod">
          <ac:chgData name="Yun Xiao" userId="30e8949b79a00b87" providerId="LiveId" clId="{38A6C3C8-D029-41E0-81B7-24B798DE8C59}" dt="2023-11-08T13:52:05.845" v="665" actId="947"/>
          <ac:spMkLst>
            <pc:docMk/>
            <pc:sldMk cId="437724001" sldId="1398"/>
            <ac:spMk id="51" creationId="{00000000-0000-0000-0000-000000000000}"/>
          </ac:spMkLst>
        </pc:spChg>
        <pc:spChg chg="mod">
          <ac:chgData name="Yun Xiao" userId="30e8949b79a00b87" providerId="LiveId" clId="{38A6C3C8-D029-41E0-81B7-24B798DE8C59}" dt="2023-11-08T13:52:05.845" v="665" actId="947"/>
          <ac:spMkLst>
            <pc:docMk/>
            <pc:sldMk cId="437724001" sldId="1398"/>
            <ac:spMk id="52" creationId="{00000000-0000-0000-0000-000000000000}"/>
          </ac:spMkLst>
        </pc:spChg>
        <pc:spChg chg="mod">
          <ac:chgData name="Yun Xiao" userId="30e8949b79a00b87" providerId="LiveId" clId="{38A6C3C8-D029-41E0-81B7-24B798DE8C59}" dt="2023-11-08T13:52:05.845" v="665" actId="947"/>
          <ac:spMkLst>
            <pc:docMk/>
            <pc:sldMk cId="437724001" sldId="1398"/>
            <ac:spMk id="53" creationId="{00000000-0000-0000-0000-000000000000}"/>
          </ac:spMkLst>
        </pc:spChg>
        <pc:spChg chg="mod">
          <ac:chgData name="Yun Xiao" userId="30e8949b79a00b87" providerId="LiveId" clId="{38A6C3C8-D029-41E0-81B7-24B798DE8C59}" dt="2023-11-08T13:52:05.845" v="665" actId="947"/>
          <ac:spMkLst>
            <pc:docMk/>
            <pc:sldMk cId="437724001" sldId="1398"/>
            <ac:spMk id="54" creationId="{00000000-0000-0000-0000-000000000000}"/>
          </ac:spMkLst>
        </pc:spChg>
        <pc:spChg chg="mod">
          <ac:chgData name="Yun Xiao" userId="30e8949b79a00b87" providerId="LiveId" clId="{38A6C3C8-D029-41E0-81B7-24B798DE8C59}" dt="2023-11-08T13:52:05.845" v="665" actId="947"/>
          <ac:spMkLst>
            <pc:docMk/>
            <pc:sldMk cId="437724001" sldId="1398"/>
            <ac:spMk id="55" creationId="{00000000-0000-0000-0000-000000000000}"/>
          </ac:spMkLst>
        </pc:spChg>
        <pc:spChg chg="mod">
          <ac:chgData name="Yun Xiao" userId="30e8949b79a00b87" providerId="LiveId" clId="{38A6C3C8-D029-41E0-81B7-24B798DE8C59}" dt="2023-11-08T13:52:05.845" v="665" actId="947"/>
          <ac:spMkLst>
            <pc:docMk/>
            <pc:sldMk cId="437724001" sldId="1398"/>
            <ac:spMk id="56" creationId="{00000000-0000-0000-0000-000000000000}"/>
          </ac:spMkLst>
        </pc:spChg>
        <pc:spChg chg="mod">
          <ac:chgData name="Yun Xiao" userId="30e8949b79a00b87" providerId="LiveId" clId="{38A6C3C8-D029-41E0-81B7-24B798DE8C59}" dt="2023-11-08T13:52:05.845" v="665" actId="947"/>
          <ac:spMkLst>
            <pc:docMk/>
            <pc:sldMk cId="437724001" sldId="1398"/>
            <ac:spMk id="57" creationId="{00000000-0000-0000-0000-000000000000}"/>
          </ac:spMkLst>
        </pc:spChg>
        <pc:spChg chg="mod">
          <ac:chgData name="Yun Xiao" userId="30e8949b79a00b87" providerId="LiveId" clId="{38A6C3C8-D029-41E0-81B7-24B798DE8C59}" dt="2023-11-08T13:52:05.845" v="665" actId="947"/>
          <ac:spMkLst>
            <pc:docMk/>
            <pc:sldMk cId="437724001" sldId="1398"/>
            <ac:spMk id="58" creationId="{00000000-0000-0000-0000-000000000000}"/>
          </ac:spMkLst>
        </pc:spChg>
        <pc:spChg chg="mod">
          <ac:chgData name="Yun Xiao" userId="30e8949b79a00b87" providerId="LiveId" clId="{38A6C3C8-D029-41E0-81B7-24B798DE8C59}" dt="2023-11-08T13:52:05.845" v="665" actId="947"/>
          <ac:spMkLst>
            <pc:docMk/>
            <pc:sldMk cId="437724001" sldId="1398"/>
            <ac:spMk id="59" creationId="{00000000-0000-0000-0000-000000000000}"/>
          </ac:spMkLst>
        </pc:spChg>
        <pc:spChg chg="mod">
          <ac:chgData name="Yun Xiao" userId="30e8949b79a00b87" providerId="LiveId" clId="{38A6C3C8-D029-41E0-81B7-24B798DE8C59}" dt="2023-11-08T13:52:05.845" v="665" actId="947"/>
          <ac:spMkLst>
            <pc:docMk/>
            <pc:sldMk cId="437724001" sldId="1398"/>
            <ac:spMk id="60" creationId="{00000000-0000-0000-0000-000000000000}"/>
          </ac:spMkLst>
        </pc:spChg>
        <pc:spChg chg="mod">
          <ac:chgData name="Yun Xiao" userId="30e8949b79a00b87" providerId="LiveId" clId="{38A6C3C8-D029-41E0-81B7-24B798DE8C59}" dt="2023-11-08T13:52:05.845" v="665" actId="947"/>
          <ac:spMkLst>
            <pc:docMk/>
            <pc:sldMk cId="437724001" sldId="1398"/>
            <ac:spMk id="61" creationId="{00000000-0000-0000-0000-000000000000}"/>
          </ac:spMkLst>
        </pc:spChg>
        <pc:spChg chg="mod">
          <ac:chgData name="Yun Xiao" userId="30e8949b79a00b87" providerId="LiveId" clId="{38A6C3C8-D029-41E0-81B7-24B798DE8C59}" dt="2023-11-08T13:52:05.845" v="665" actId="947"/>
          <ac:spMkLst>
            <pc:docMk/>
            <pc:sldMk cId="437724001" sldId="1398"/>
            <ac:spMk id="62" creationId="{00000000-0000-0000-0000-000000000000}"/>
          </ac:spMkLst>
        </pc:spChg>
        <pc:spChg chg="mod">
          <ac:chgData name="Yun Xiao" userId="30e8949b79a00b87" providerId="LiveId" clId="{38A6C3C8-D029-41E0-81B7-24B798DE8C59}" dt="2023-11-08T13:52:05.845" v="665" actId="947"/>
          <ac:spMkLst>
            <pc:docMk/>
            <pc:sldMk cId="437724001" sldId="1398"/>
            <ac:spMk id="63" creationId="{00000000-0000-0000-0000-000000000000}"/>
          </ac:spMkLst>
        </pc:spChg>
        <pc:spChg chg="mod">
          <ac:chgData name="Yun Xiao" userId="30e8949b79a00b87" providerId="LiveId" clId="{38A6C3C8-D029-41E0-81B7-24B798DE8C59}" dt="2023-11-08T13:52:05.845" v="665" actId="947"/>
          <ac:spMkLst>
            <pc:docMk/>
            <pc:sldMk cId="437724001" sldId="1398"/>
            <ac:spMk id="64" creationId="{00000000-0000-0000-0000-000000000000}"/>
          </ac:spMkLst>
        </pc:spChg>
        <pc:spChg chg="mod">
          <ac:chgData name="Yun Xiao" userId="30e8949b79a00b87" providerId="LiveId" clId="{38A6C3C8-D029-41E0-81B7-24B798DE8C59}" dt="2023-11-08T13:52:05.845" v="665" actId="947"/>
          <ac:spMkLst>
            <pc:docMk/>
            <pc:sldMk cId="437724001" sldId="1398"/>
            <ac:spMk id="65" creationId="{00000000-0000-0000-0000-000000000000}"/>
          </ac:spMkLst>
        </pc:spChg>
        <pc:spChg chg="mod">
          <ac:chgData name="Yun Xiao" userId="30e8949b79a00b87" providerId="LiveId" clId="{38A6C3C8-D029-41E0-81B7-24B798DE8C59}" dt="2023-11-08T13:52:05.845" v="665" actId="947"/>
          <ac:spMkLst>
            <pc:docMk/>
            <pc:sldMk cId="437724001" sldId="1398"/>
            <ac:spMk id="66" creationId="{00000000-0000-0000-0000-000000000000}"/>
          </ac:spMkLst>
        </pc:spChg>
        <pc:spChg chg="mod">
          <ac:chgData name="Yun Xiao" userId="30e8949b79a00b87" providerId="LiveId" clId="{38A6C3C8-D029-41E0-81B7-24B798DE8C59}" dt="2023-11-08T13:52:05.845" v="665" actId="947"/>
          <ac:spMkLst>
            <pc:docMk/>
            <pc:sldMk cId="437724001" sldId="1398"/>
            <ac:spMk id="67" creationId="{00000000-0000-0000-0000-000000000000}"/>
          </ac:spMkLst>
        </pc:spChg>
        <pc:spChg chg="mod">
          <ac:chgData name="Yun Xiao" userId="30e8949b79a00b87" providerId="LiveId" clId="{38A6C3C8-D029-41E0-81B7-24B798DE8C59}" dt="2023-11-08T13:52:05.845" v="665" actId="947"/>
          <ac:spMkLst>
            <pc:docMk/>
            <pc:sldMk cId="437724001" sldId="1398"/>
            <ac:spMk id="68" creationId="{00000000-0000-0000-0000-000000000000}"/>
          </ac:spMkLst>
        </pc:spChg>
        <pc:spChg chg="mod">
          <ac:chgData name="Yun Xiao" userId="30e8949b79a00b87" providerId="LiveId" clId="{38A6C3C8-D029-41E0-81B7-24B798DE8C59}" dt="2023-11-08T13:52:05.845" v="665" actId="947"/>
          <ac:spMkLst>
            <pc:docMk/>
            <pc:sldMk cId="437724001" sldId="1398"/>
            <ac:spMk id="69" creationId="{00000000-0000-0000-0000-000000000000}"/>
          </ac:spMkLst>
        </pc:spChg>
        <pc:spChg chg="mod">
          <ac:chgData name="Yun Xiao" userId="30e8949b79a00b87" providerId="LiveId" clId="{38A6C3C8-D029-41E0-81B7-24B798DE8C59}" dt="2023-11-08T13:52:05.845" v="665" actId="947"/>
          <ac:spMkLst>
            <pc:docMk/>
            <pc:sldMk cId="437724001" sldId="1398"/>
            <ac:spMk id="70" creationId="{00000000-0000-0000-0000-000000000000}"/>
          </ac:spMkLst>
        </pc:spChg>
        <pc:spChg chg="mod">
          <ac:chgData name="Yun Xiao" userId="30e8949b79a00b87" providerId="LiveId" clId="{38A6C3C8-D029-41E0-81B7-24B798DE8C59}" dt="2023-11-08T13:52:05.845" v="665" actId="947"/>
          <ac:spMkLst>
            <pc:docMk/>
            <pc:sldMk cId="437724001" sldId="1398"/>
            <ac:spMk id="71" creationId="{00000000-0000-0000-0000-000000000000}"/>
          </ac:spMkLst>
        </pc:spChg>
        <pc:spChg chg="mod">
          <ac:chgData name="Yun Xiao" userId="30e8949b79a00b87" providerId="LiveId" clId="{38A6C3C8-D029-41E0-81B7-24B798DE8C59}" dt="2023-11-08T13:52:05.845" v="665" actId="947"/>
          <ac:spMkLst>
            <pc:docMk/>
            <pc:sldMk cId="437724001" sldId="1398"/>
            <ac:spMk id="72" creationId="{00000000-0000-0000-0000-000000000000}"/>
          </ac:spMkLst>
        </pc:spChg>
        <pc:spChg chg="mod">
          <ac:chgData name="Yun Xiao" userId="30e8949b79a00b87" providerId="LiveId" clId="{38A6C3C8-D029-41E0-81B7-24B798DE8C59}" dt="2023-11-08T13:52:05.845" v="665" actId="947"/>
          <ac:spMkLst>
            <pc:docMk/>
            <pc:sldMk cId="437724001" sldId="1398"/>
            <ac:spMk id="73" creationId="{00000000-0000-0000-0000-000000000000}"/>
          </ac:spMkLst>
        </pc:spChg>
        <pc:spChg chg="mod">
          <ac:chgData name="Yun Xiao" userId="30e8949b79a00b87" providerId="LiveId" clId="{38A6C3C8-D029-41E0-81B7-24B798DE8C59}" dt="2023-11-08T13:52:05.845" v="665" actId="947"/>
          <ac:spMkLst>
            <pc:docMk/>
            <pc:sldMk cId="437724001" sldId="1398"/>
            <ac:spMk id="74" creationId="{00000000-0000-0000-0000-000000000000}"/>
          </ac:spMkLst>
        </pc:spChg>
        <pc:spChg chg="mod">
          <ac:chgData name="Yun Xiao" userId="30e8949b79a00b87" providerId="LiveId" clId="{38A6C3C8-D029-41E0-81B7-24B798DE8C59}" dt="2023-11-08T13:52:05.845" v="665" actId="947"/>
          <ac:spMkLst>
            <pc:docMk/>
            <pc:sldMk cId="437724001" sldId="1398"/>
            <ac:spMk id="75" creationId="{00000000-0000-0000-0000-000000000000}"/>
          </ac:spMkLst>
        </pc:spChg>
        <pc:spChg chg="mod">
          <ac:chgData name="Yun Xiao" userId="30e8949b79a00b87" providerId="LiveId" clId="{38A6C3C8-D029-41E0-81B7-24B798DE8C59}" dt="2023-11-08T13:52:05.845" v="665" actId="947"/>
          <ac:spMkLst>
            <pc:docMk/>
            <pc:sldMk cId="437724001" sldId="1398"/>
            <ac:spMk id="76" creationId="{00000000-0000-0000-0000-000000000000}"/>
          </ac:spMkLst>
        </pc:spChg>
        <pc:spChg chg="mod">
          <ac:chgData name="Yun Xiao" userId="30e8949b79a00b87" providerId="LiveId" clId="{38A6C3C8-D029-41E0-81B7-24B798DE8C59}" dt="2023-11-08T13:52:05.845" v="665" actId="947"/>
          <ac:spMkLst>
            <pc:docMk/>
            <pc:sldMk cId="437724001" sldId="1398"/>
            <ac:spMk id="77" creationId="{00000000-0000-0000-0000-000000000000}"/>
          </ac:spMkLst>
        </pc:spChg>
        <pc:spChg chg="mod">
          <ac:chgData name="Yun Xiao" userId="30e8949b79a00b87" providerId="LiveId" clId="{38A6C3C8-D029-41E0-81B7-24B798DE8C59}" dt="2023-11-08T13:52:05.845" v="665" actId="947"/>
          <ac:spMkLst>
            <pc:docMk/>
            <pc:sldMk cId="437724001" sldId="1398"/>
            <ac:spMk id="78" creationId="{00000000-0000-0000-0000-000000000000}"/>
          </ac:spMkLst>
        </pc:spChg>
        <pc:spChg chg="mod">
          <ac:chgData name="Yun Xiao" userId="30e8949b79a00b87" providerId="LiveId" clId="{38A6C3C8-D029-41E0-81B7-24B798DE8C59}" dt="2023-11-08T13:52:05.845" v="665" actId="947"/>
          <ac:spMkLst>
            <pc:docMk/>
            <pc:sldMk cId="437724001" sldId="1398"/>
            <ac:spMk id="79" creationId="{00000000-0000-0000-0000-000000000000}"/>
          </ac:spMkLst>
        </pc:spChg>
        <pc:spChg chg="mod">
          <ac:chgData name="Yun Xiao" userId="30e8949b79a00b87" providerId="LiveId" clId="{38A6C3C8-D029-41E0-81B7-24B798DE8C59}" dt="2023-11-08T13:52:05.845" v="665" actId="947"/>
          <ac:spMkLst>
            <pc:docMk/>
            <pc:sldMk cId="437724001" sldId="1398"/>
            <ac:spMk id="80" creationId="{00000000-0000-0000-0000-000000000000}"/>
          </ac:spMkLst>
        </pc:spChg>
        <pc:spChg chg="mod">
          <ac:chgData name="Yun Xiao" userId="30e8949b79a00b87" providerId="LiveId" clId="{38A6C3C8-D029-41E0-81B7-24B798DE8C59}" dt="2023-11-08T13:52:05.845" v="665" actId="947"/>
          <ac:spMkLst>
            <pc:docMk/>
            <pc:sldMk cId="437724001" sldId="1398"/>
            <ac:spMk id="81" creationId="{00000000-0000-0000-0000-000000000000}"/>
          </ac:spMkLst>
        </pc:spChg>
        <pc:spChg chg="mod">
          <ac:chgData name="Yun Xiao" userId="30e8949b79a00b87" providerId="LiveId" clId="{38A6C3C8-D029-41E0-81B7-24B798DE8C59}" dt="2023-11-08T13:52:05.845" v="665" actId="947"/>
          <ac:spMkLst>
            <pc:docMk/>
            <pc:sldMk cId="437724001" sldId="1398"/>
            <ac:spMk id="82" creationId="{00000000-0000-0000-0000-000000000000}"/>
          </ac:spMkLst>
        </pc:spChg>
        <pc:spChg chg="mod">
          <ac:chgData name="Yun Xiao" userId="30e8949b79a00b87" providerId="LiveId" clId="{38A6C3C8-D029-41E0-81B7-24B798DE8C59}" dt="2023-11-08T13:52:05.845" v="665" actId="947"/>
          <ac:spMkLst>
            <pc:docMk/>
            <pc:sldMk cId="437724001" sldId="1398"/>
            <ac:spMk id="83" creationId="{00000000-0000-0000-0000-000000000000}"/>
          </ac:spMkLst>
        </pc:spChg>
        <pc:spChg chg="mod">
          <ac:chgData name="Yun Xiao" userId="30e8949b79a00b87" providerId="LiveId" clId="{38A6C3C8-D029-41E0-81B7-24B798DE8C59}" dt="2023-11-08T13:52:05.845" v="665" actId="947"/>
          <ac:spMkLst>
            <pc:docMk/>
            <pc:sldMk cId="437724001" sldId="1398"/>
            <ac:spMk id="84" creationId="{00000000-0000-0000-0000-000000000000}"/>
          </ac:spMkLst>
        </pc:spChg>
        <pc:spChg chg="mod">
          <ac:chgData name="Yun Xiao" userId="30e8949b79a00b87" providerId="LiveId" clId="{38A6C3C8-D029-41E0-81B7-24B798DE8C59}" dt="2023-11-08T13:52:05.845" v="665" actId="947"/>
          <ac:spMkLst>
            <pc:docMk/>
            <pc:sldMk cId="437724001" sldId="1398"/>
            <ac:spMk id="85" creationId="{00000000-0000-0000-0000-000000000000}"/>
          </ac:spMkLst>
        </pc:spChg>
        <pc:spChg chg="mod">
          <ac:chgData name="Yun Xiao" userId="30e8949b79a00b87" providerId="LiveId" clId="{38A6C3C8-D029-41E0-81B7-24B798DE8C59}" dt="2023-11-08T13:52:05.845" v="665" actId="947"/>
          <ac:spMkLst>
            <pc:docMk/>
            <pc:sldMk cId="437724001" sldId="1398"/>
            <ac:spMk id="86" creationId="{00000000-0000-0000-0000-000000000000}"/>
          </ac:spMkLst>
        </pc:spChg>
        <pc:spChg chg="mod">
          <ac:chgData name="Yun Xiao" userId="30e8949b79a00b87" providerId="LiveId" clId="{38A6C3C8-D029-41E0-81B7-24B798DE8C59}" dt="2023-11-08T13:52:05.845" v="665" actId="947"/>
          <ac:spMkLst>
            <pc:docMk/>
            <pc:sldMk cId="437724001" sldId="1398"/>
            <ac:spMk id="87" creationId="{00000000-0000-0000-0000-000000000000}"/>
          </ac:spMkLst>
        </pc:spChg>
        <pc:spChg chg="mod">
          <ac:chgData name="Yun Xiao" userId="30e8949b79a00b87" providerId="LiveId" clId="{38A6C3C8-D029-41E0-81B7-24B798DE8C59}" dt="2023-11-08T13:52:05.845" v="665" actId="947"/>
          <ac:spMkLst>
            <pc:docMk/>
            <pc:sldMk cId="437724001" sldId="1398"/>
            <ac:spMk id="88" creationId="{00000000-0000-0000-0000-000000000000}"/>
          </ac:spMkLst>
        </pc:spChg>
        <pc:spChg chg="mod">
          <ac:chgData name="Yun Xiao" userId="30e8949b79a00b87" providerId="LiveId" clId="{38A6C3C8-D029-41E0-81B7-24B798DE8C59}" dt="2023-11-08T13:52:05.845" v="665" actId="947"/>
          <ac:spMkLst>
            <pc:docMk/>
            <pc:sldMk cId="437724001" sldId="1398"/>
            <ac:spMk id="89" creationId="{00000000-0000-0000-0000-000000000000}"/>
          </ac:spMkLst>
        </pc:spChg>
        <pc:spChg chg="mod">
          <ac:chgData name="Yun Xiao" userId="30e8949b79a00b87" providerId="LiveId" clId="{38A6C3C8-D029-41E0-81B7-24B798DE8C59}" dt="2023-11-08T13:52:05.845" v="665" actId="947"/>
          <ac:spMkLst>
            <pc:docMk/>
            <pc:sldMk cId="437724001" sldId="1398"/>
            <ac:spMk id="90" creationId="{00000000-0000-0000-0000-000000000000}"/>
          </ac:spMkLst>
        </pc:spChg>
        <pc:spChg chg="mod">
          <ac:chgData name="Yun Xiao" userId="30e8949b79a00b87" providerId="LiveId" clId="{38A6C3C8-D029-41E0-81B7-24B798DE8C59}" dt="2023-11-08T13:52:05.845" v="665" actId="947"/>
          <ac:spMkLst>
            <pc:docMk/>
            <pc:sldMk cId="437724001" sldId="1398"/>
            <ac:spMk id="91" creationId="{00000000-0000-0000-0000-000000000000}"/>
          </ac:spMkLst>
        </pc:spChg>
        <pc:spChg chg="mod">
          <ac:chgData name="Yun Xiao" userId="30e8949b79a00b87" providerId="LiveId" clId="{38A6C3C8-D029-41E0-81B7-24B798DE8C59}" dt="2023-11-08T13:52:05.845" v="665" actId="947"/>
          <ac:spMkLst>
            <pc:docMk/>
            <pc:sldMk cId="437724001" sldId="1398"/>
            <ac:spMk id="92" creationId="{00000000-0000-0000-0000-000000000000}"/>
          </ac:spMkLst>
        </pc:spChg>
        <pc:spChg chg="mod">
          <ac:chgData name="Yun Xiao" userId="30e8949b79a00b87" providerId="LiveId" clId="{38A6C3C8-D029-41E0-81B7-24B798DE8C59}" dt="2023-11-08T13:52:05.845" v="665" actId="947"/>
          <ac:spMkLst>
            <pc:docMk/>
            <pc:sldMk cId="437724001" sldId="1398"/>
            <ac:spMk id="93" creationId="{00000000-0000-0000-0000-000000000000}"/>
          </ac:spMkLst>
        </pc:spChg>
        <pc:spChg chg="mod">
          <ac:chgData name="Yun Xiao" userId="30e8949b79a00b87" providerId="LiveId" clId="{38A6C3C8-D029-41E0-81B7-24B798DE8C59}" dt="2023-11-08T13:52:05.845" v="665" actId="947"/>
          <ac:spMkLst>
            <pc:docMk/>
            <pc:sldMk cId="437724001" sldId="1398"/>
            <ac:spMk id="94" creationId="{00000000-0000-0000-0000-000000000000}"/>
          </ac:spMkLst>
        </pc:spChg>
        <pc:spChg chg="mod">
          <ac:chgData name="Yun Xiao" userId="30e8949b79a00b87" providerId="LiveId" clId="{38A6C3C8-D029-41E0-81B7-24B798DE8C59}" dt="2023-11-08T13:52:05.845" v="665" actId="947"/>
          <ac:spMkLst>
            <pc:docMk/>
            <pc:sldMk cId="437724001" sldId="1398"/>
            <ac:spMk id="95" creationId="{00000000-0000-0000-0000-000000000000}"/>
          </ac:spMkLst>
        </pc:spChg>
        <pc:spChg chg="mod">
          <ac:chgData name="Yun Xiao" userId="30e8949b79a00b87" providerId="LiveId" clId="{38A6C3C8-D029-41E0-81B7-24B798DE8C59}" dt="2023-11-08T13:52:05.845" v="665" actId="947"/>
          <ac:spMkLst>
            <pc:docMk/>
            <pc:sldMk cId="437724001" sldId="1398"/>
            <ac:spMk id="96" creationId="{00000000-0000-0000-0000-000000000000}"/>
          </ac:spMkLst>
        </pc:spChg>
        <pc:spChg chg="mod">
          <ac:chgData name="Yun Xiao" userId="30e8949b79a00b87" providerId="LiveId" clId="{38A6C3C8-D029-41E0-81B7-24B798DE8C59}" dt="2023-11-08T13:52:05.845" v="665" actId="947"/>
          <ac:spMkLst>
            <pc:docMk/>
            <pc:sldMk cId="437724001" sldId="1398"/>
            <ac:spMk id="97" creationId="{00000000-0000-0000-0000-000000000000}"/>
          </ac:spMkLst>
        </pc:spChg>
        <pc:spChg chg="mod">
          <ac:chgData name="Yun Xiao" userId="30e8949b79a00b87" providerId="LiveId" clId="{38A6C3C8-D029-41E0-81B7-24B798DE8C59}" dt="2023-11-08T13:52:05.845" v="665" actId="947"/>
          <ac:spMkLst>
            <pc:docMk/>
            <pc:sldMk cId="437724001" sldId="1398"/>
            <ac:spMk id="98" creationId="{00000000-0000-0000-0000-000000000000}"/>
          </ac:spMkLst>
        </pc:spChg>
        <pc:spChg chg="mod">
          <ac:chgData name="Yun Xiao" userId="30e8949b79a00b87" providerId="LiveId" clId="{38A6C3C8-D029-41E0-81B7-24B798DE8C59}" dt="2023-11-08T13:52:05.845" v="665" actId="947"/>
          <ac:spMkLst>
            <pc:docMk/>
            <pc:sldMk cId="437724001" sldId="1398"/>
            <ac:spMk id="99" creationId="{00000000-0000-0000-0000-000000000000}"/>
          </ac:spMkLst>
        </pc:spChg>
        <pc:spChg chg="mod">
          <ac:chgData name="Yun Xiao" userId="30e8949b79a00b87" providerId="LiveId" clId="{38A6C3C8-D029-41E0-81B7-24B798DE8C59}" dt="2023-11-08T13:52:05.845" v="665" actId="947"/>
          <ac:spMkLst>
            <pc:docMk/>
            <pc:sldMk cId="437724001" sldId="1398"/>
            <ac:spMk id="100" creationId="{00000000-0000-0000-0000-000000000000}"/>
          </ac:spMkLst>
        </pc:spChg>
        <pc:spChg chg="mod">
          <ac:chgData name="Yun Xiao" userId="30e8949b79a00b87" providerId="LiveId" clId="{38A6C3C8-D029-41E0-81B7-24B798DE8C59}" dt="2023-11-08T13:52:05.845" v="665" actId="947"/>
          <ac:spMkLst>
            <pc:docMk/>
            <pc:sldMk cId="437724001" sldId="1398"/>
            <ac:spMk id="101" creationId="{00000000-0000-0000-0000-000000000000}"/>
          </ac:spMkLst>
        </pc:spChg>
        <pc:spChg chg="mod">
          <ac:chgData name="Yun Xiao" userId="30e8949b79a00b87" providerId="LiveId" clId="{38A6C3C8-D029-41E0-81B7-24B798DE8C59}" dt="2023-11-08T13:52:05.845" v="665" actId="947"/>
          <ac:spMkLst>
            <pc:docMk/>
            <pc:sldMk cId="437724001" sldId="1398"/>
            <ac:spMk id="102" creationId="{00000000-0000-0000-0000-000000000000}"/>
          </ac:spMkLst>
        </pc:spChg>
        <pc:spChg chg="mod">
          <ac:chgData name="Yun Xiao" userId="30e8949b79a00b87" providerId="LiveId" clId="{38A6C3C8-D029-41E0-81B7-24B798DE8C59}" dt="2023-11-08T13:52:05.845" v="665" actId="947"/>
          <ac:spMkLst>
            <pc:docMk/>
            <pc:sldMk cId="437724001" sldId="1398"/>
            <ac:spMk id="103" creationId="{00000000-0000-0000-0000-000000000000}"/>
          </ac:spMkLst>
        </pc:spChg>
        <pc:spChg chg="mod">
          <ac:chgData name="Yun Xiao" userId="30e8949b79a00b87" providerId="LiveId" clId="{38A6C3C8-D029-41E0-81B7-24B798DE8C59}" dt="2023-11-08T13:52:05.845" v="665" actId="947"/>
          <ac:spMkLst>
            <pc:docMk/>
            <pc:sldMk cId="437724001" sldId="1398"/>
            <ac:spMk id="104" creationId="{00000000-0000-0000-0000-000000000000}"/>
          </ac:spMkLst>
        </pc:spChg>
        <pc:spChg chg="mod">
          <ac:chgData name="Yun Xiao" userId="30e8949b79a00b87" providerId="LiveId" clId="{38A6C3C8-D029-41E0-81B7-24B798DE8C59}" dt="2023-11-08T13:52:05.845" v="665" actId="947"/>
          <ac:spMkLst>
            <pc:docMk/>
            <pc:sldMk cId="437724001" sldId="1398"/>
            <ac:spMk id="105" creationId="{00000000-0000-0000-0000-000000000000}"/>
          </ac:spMkLst>
        </pc:spChg>
        <pc:spChg chg="mod">
          <ac:chgData name="Yun Xiao" userId="30e8949b79a00b87" providerId="LiveId" clId="{38A6C3C8-D029-41E0-81B7-24B798DE8C59}" dt="2023-11-08T13:52:05.845" v="665" actId="947"/>
          <ac:spMkLst>
            <pc:docMk/>
            <pc:sldMk cId="437724001" sldId="1398"/>
            <ac:spMk id="106" creationId="{00000000-0000-0000-0000-000000000000}"/>
          </ac:spMkLst>
        </pc:spChg>
        <pc:spChg chg="mod">
          <ac:chgData name="Yun Xiao" userId="30e8949b79a00b87" providerId="LiveId" clId="{38A6C3C8-D029-41E0-81B7-24B798DE8C59}" dt="2023-11-08T13:52:05.845" v="665" actId="947"/>
          <ac:spMkLst>
            <pc:docMk/>
            <pc:sldMk cId="437724001" sldId="1398"/>
            <ac:spMk id="107" creationId="{00000000-0000-0000-0000-000000000000}"/>
          </ac:spMkLst>
        </pc:spChg>
        <pc:spChg chg="mod">
          <ac:chgData name="Yun Xiao" userId="30e8949b79a00b87" providerId="LiveId" clId="{38A6C3C8-D029-41E0-81B7-24B798DE8C59}" dt="2023-11-08T13:52:05.845" v="665" actId="947"/>
          <ac:spMkLst>
            <pc:docMk/>
            <pc:sldMk cId="437724001" sldId="1398"/>
            <ac:spMk id="108" creationId="{00000000-0000-0000-0000-000000000000}"/>
          </ac:spMkLst>
        </pc:spChg>
        <pc:spChg chg="mod">
          <ac:chgData name="Yun Xiao" userId="30e8949b79a00b87" providerId="LiveId" clId="{38A6C3C8-D029-41E0-81B7-24B798DE8C59}" dt="2023-11-08T13:52:05.845" v="665" actId="947"/>
          <ac:spMkLst>
            <pc:docMk/>
            <pc:sldMk cId="437724001" sldId="1398"/>
            <ac:spMk id="109" creationId="{00000000-0000-0000-0000-000000000000}"/>
          </ac:spMkLst>
        </pc:spChg>
        <pc:spChg chg="mod">
          <ac:chgData name="Yun Xiao" userId="30e8949b79a00b87" providerId="LiveId" clId="{38A6C3C8-D029-41E0-81B7-24B798DE8C59}" dt="2023-11-08T13:52:05.845" v="665" actId="947"/>
          <ac:spMkLst>
            <pc:docMk/>
            <pc:sldMk cId="437724001" sldId="1398"/>
            <ac:spMk id="110" creationId="{00000000-0000-0000-0000-000000000000}"/>
          </ac:spMkLst>
        </pc:spChg>
        <pc:spChg chg="mod">
          <ac:chgData name="Yun Xiao" userId="30e8949b79a00b87" providerId="LiveId" clId="{38A6C3C8-D029-41E0-81B7-24B798DE8C59}" dt="2023-11-08T13:52:05.845" v="665" actId="947"/>
          <ac:spMkLst>
            <pc:docMk/>
            <pc:sldMk cId="437724001" sldId="1398"/>
            <ac:spMk id="111" creationId="{00000000-0000-0000-0000-000000000000}"/>
          </ac:spMkLst>
        </pc:spChg>
        <pc:spChg chg="mod">
          <ac:chgData name="Yun Xiao" userId="30e8949b79a00b87" providerId="LiveId" clId="{38A6C3C8-D029-41E0-81B7-24B798DE8C59}" dt="2023-11-08T13:52:05.845" v="665" actId="947"/>
          <ac:spMkLst>
            <pc:docMk/>
            <pc:sldMk cId="437724001" sldId="1398"/>
            <ac:spMk id="112" creationId="{00000000-0000-0000-0000-000000000000}"/>
          </ac:spMkLst>
        </pc:spChg>
        <pc:spChg chg="mod">
          <ac:chgData name="Yun Xiao" userId="30e8949b79a00b87" providerId="LiveId" clId="{38A6C3C8-D029-41E0-81B7-24B798DE8C59}" dt="2023-11-08T13:52:05.845" v="665" actId="947"/>
          <ac:spMkLst>
            <pc:docMk/>
            <pc:sldMk cId="437724001" sldId="1398"/>
            <ac:spMk id="113" creationId="{00000000-0000-0000-0000-000000000000}"/>
          </ac:spMkLst>
        </pc:spChg>
        <pc:spChg chg="mod">
          <ac:chgData name="Yun Xiao" userId="30e8949b79a00b87" providerId="LiveId" clId="{38A6C3C8-D029-41E0-81B7-24B798DE8C59}" dt="2023-11-08T13:52:05.845" v="665" actId="947"/>
          <ac:spMkLst>
            <pc:docMk/>
            <pc:sldMk cId="437724001" sldId="1398"/>
            <ac:spMk id="114" creationId="{00000000-0000-0000-0000-000000000000}"/>
          </ac:spMkLst>
        </pc:spChg>
        <pc:spChg chg="mod">
          <ac:chgData name="Yun Xiao" userId="30e8949b79a00b87" providerId="LiveId" clId="{38A6C3C8-D029-41E0-81B7-24B798DE8C59}" dt="2023-11-08T13:52:05.845" v="665" actId="947"/>
          <ac:spMkLst>
            <pc:docMk/>
            <pc:sldMk cId="437724001" sldId="1398"/>
            <ac:spMk id="115" creationId="{00000000-0000-0000-0000-000000000000}"/>
          </ac:spMkLst>
        </pc:spChg>
        <pc:spChg chg="mod">
          <ac:chgData name="Yun Xiao" userId="30e8949b79a00b87" providerId="LiveId" clId="{38A6C3C8-D029-41E0-81B7-24B798DE8C59}" dt="2023-11-08T13:52:05.845" v="665" actId="947"/>
          <ac:spMkLst>
            <pc:docMk/>
            <pc:sldMk cId="437724001" sldId="1398"/>
            <ac:spMk id="116" creationId="{00000000-0000-0000-0000-000000000000}"/>
          </ac:spMkLst>
        </pc:spChg>
        <pc:spChg chg="mod">
          <ac:chgData name="Yun Xiao" userId="30e8949b79a00b87" providerId="LiveId" clId="{38A6C3C8-D029-41E0-81B7-24B798DE8C59}" dt="2023-11-08T13:52:05.845" v="665" actId="947"/>
          <ac:spMkLst>
            <pc:docMk/>
            <pc:sldMk cId="437724001" sldId="1398"/>
            <ac:spMk id="117" creationId="{00000000-0000-0000-0000-000000000000}"/>
          </ac:spMkLst>
        </pc:spChg>
        <pc:spChg chg="mod">
          <ac:chgData name="Yun Xiao" userId="30e8949b79a00b87" providerId="LiveId" clId="{38A6C3C8-D029-41E0-81B7-24B798DE8C59}" dt="2023-11-08T13:52:05.845" v="665" actId="947"/>
          <ac:spMkLst>
            <pc:docMk/>
            <pc:sldMk cId="437724001" sldId="1398"/>
            <ac:spMk id="118" creationId="{00000000-0000-0000-0000-000000000000}"/>
          </ac:spMkLst>
        </pc:spChg>
        <pc:spChg chg="mod">
          <ac:chgData name="Yun Xiao" userId="30e8949b79a00b87" providerId="LiveId" clId="{38A6C3C8-D029-41E0-81B7-24B798DE8C59}" dt="2023-11-08T13:52:05.845" v="665" actId="947"/>
          <ac:spMkLst>
            <pc:docMk/>
            <pc:sldMk cId="437724001" sldId="1398"/>
            <ac:spMk id="119" creationId="{00000000-0000-0000-0000-000000000000}"/>
          </ac:spMkLst>
        </pc:spChg>
        <pc:spChg chg="mod">
          <ac:chgData name="Yun Xiao" userId="30e8949b79a00b87" providerId="LiveId" clId="{38A6C3C8-D029-41E0-81B7-24B798DE8C59}" dt="2023-11-08T13:52:05.845" v="665" actId="947"/>
          <ac:spMkLst>
            <pc:docMk/>
            <pc:sldMk cId="437724001" sldId="1398"/>
            <ac:spMk id="120" creationId="{00000000-0000-0000-0000-000000000000}"/>
          </ac:spMkLst>
        </pc:spChg>
        <pc:spChg chg="mod">
          <ac:chgData name="Yun Xiao" userId="30e8949b79a00b87" providerId="LiveId" clId="{38A6C3C8-D029-41E0-81B7-24B798DE8C59}" dt="2023-11-08T13:52:05.845" v="665" actId="947"/>
          <ac:spMkLst>
            <pc:docMk/>
            <pc:sldMk cId="437724001" sldId="1398"/>
            <ac:spMk id="121" creationId="{00000000-0000-0000-0000-000000000000}"/>
          </ac:spMkLst>
        </pc:spChg>
        <pc:spChg chg="mod">
          <ac:chgData name="Yun Xiao" userId="30e8949b79a00b87" providerId="LiveId" clId="{38A6C3C8-D029-41E0-81B7-24B798DE8C59}" dt="2023-11-08T13:52:05.845" v="665" actId="947"/>
          <ac:spMkLst>
            <pc:docMk/>
            <pc:sldMk cId="437724001" sldId="1398"/>
            <ac:spMk id="122" creationId="{00000000-0000-0000-0000-000000000000}"/>
          </ac:spMkLst>
        </pc:spChg>
        <pc:spChg chg="mod">
          <ac:chgData name="Yun Xiao" userId="30e8949b79a00b87" providerId="LiveId" clId="{38A6C3C8-D029-41E0-81B7-24B798DE8C59}" dt="2023-11-08T13:52:05.845" v="665" actId="947"/>
          <ac:spMkLst>
            <pc:docMk/>
            <pc:sldMk cId="437724001" sldId="1398"/>
            <ac:spMk id="123" creationId="{00000000-0000-0000-0000-000000000000}"/>
          </ac:spMkLst>
        </pc:spChg>
        <pc:spChg chg="mod">
          <ac:chgData name="Yun Xiao" userId="30e8949b79a00b87" providerId="LiveId" clId="{38A6C3C8-D029-41E0-81B7-24B798DE8C59}" dt="2023-11-08T13:52:05.845" v="665" actId="947"/>
          <ac:spMkLst>
            <pc:docMk/>
            <pc:sldMk cId="437724001" sldId="1398"/>
            <ac:spMk id="124" creationId="{00000000-0000-0000-0000-000000000000}"/>
          </ac:spMkLst>
        </pc:spChg>
        <pc:spChg chg="mod">
          <ac:chgData name="Yun Xiao" userId="30e8949b79a00b87" providerId="LiveId" clId="{38A6C3C8-D029-41E0-81B7-24B798DE8C59}" dt="2023-11-08T13:52:05.845" v="665" actId="947"/>
          <ac:spMkLst>
            <pc:docMk/>
            <pc:sldMk cId="437724001" sldId="1398"/>
            <ac:spMk id="125" creationId="{00000000-0000-0000-0000-000000000000}"/>
          </ac:spMkLst>
        </pc:spChg>
        <pc:spChg chg="mod">
          <ac:chgData name="Yun Xiao" userId="30e8949b79a00b87" providerId="LiveId" clId="{38A6C3C8-D029-41E0-81B7-24B798DE8C59}" dt="2023-11-08T13:52:05.845" v="665" actId="947"/>
          <ac:spMkLst>
            <pc:docMk/>
            <pc:sldMk cId="437724001" sldId="1398"/>
            <ac:spMk id="126" creationId="{00000000-0000-0000-0000-000000000000}"/>
          </ac:spMkLst>
        </pc:spChg>
        <pc:spChg chg="mod">
          <ac:chgData name="Yun Xiao" userId="30e8949b79a00b87" providerId="LiveId" clId="{38A6C3C8-D029-41E0-81B7-24B798DE8C59}" dt="2023-11-08T13:52:05.845" v="665" actId="947"/>
          <ac:spMkLst>
            <pc:docMk/>
            <pc:sldMk cId="437724001" sldId="1398"/>
            <ac:spMk id="127" creationId="{00000000-0000-0000-0000-000000000000}"/>
          </ac:spMkLst>
        </pc:spChg>
        <pc:spChg chg="mod">
          <ac:chgData name="Yun Xiao" userId="30e8949b79a00b87" providerId="LiveId" clId="{38A6C3C8-D029-41E0-81B7-24B798DE8C59}" dt="2023-11-08T13:52:05.845" v="665" actId="947"/>
          <ac:spMkLst>
            <pc:docMk/>
            <pc:sldMk cId="437724001" sldId="1398"/>
            <ac:spMk id="128" creationId="{00000000-0000-0000-0000-000000000000}"/>
          </ac:spMkLst>
        </pc:spChg>
        <pc:spChg chg="mod">
          <ac:chgData name="Yun Xiao" userId="30e8949b79a00b87" providerId="LiveId" clId="{38A6C3C8-D029-41E0-81B7-24B798DE8C59}" dt="2023-11-08T13:52:05.845" v="665" actId="947"/>
          <ac:spMkLst>
            <pc:docMk/>
            <pc:sldMk cId="437724001" sldId="1398"/>
            <ac:spMk id="129" creationId="{00000000-0000-0000-0000-000000000000}"/>
          </ac:spMkLst>
        </pc:spChg>
        <pc:spChg chg="mod">
          <ac:chgData name="Yun Xiao" userId="30e8949b79a00b87" providerId="LiveId" clId="{38A6C3C8-D029-41E0-81B7-24B798DE8C59}" dt="2023-11-08T13:52:05.845" v="665" actId="947"/>
          <ac:spMkLst>
            <pc:docMk/>
            <pc:sldMk cId="437724001" sldId="1398"/>
            <ac:spMk id="130" creationId="{00000000-0000-0000-0000-000000000000}"/>
          </ac:spMkLst>
        </pc:spChg>
        <pc:spChg chg="mod">
          <ac:chgData name="Yun Xiao" userId="30e8949b79a00b87" providerId="LiveId" clId="{38A6C3C8-D029-41E0-81B7-24B798DE8C59}" dt="2023-11-08T13:52:05.845" v="665" actId="947"/>
          <ac:spMkLst>
            <pc:docMk/>
            <pc:sldMk cId="437724001" sldId="1398"/>
            <ac:spMk id="131" creationId="{00000000-0000-0000-0000-000000000000}"/>
          </ac:spMkLst>
        </pc:spChg>
        <pc:spChg chg="mod">
          <ac:chgData name="Yun Xiao" userId="30e8949b79a00b87" providerId="LiveId" clId="{38A6C3C8-D029-41E0-81B7-24B798DE8C59}" dt="2023-11-08T13:52:05.845" v="665" actId="947"/>
          <ac:spMkLst>
            <pc:docMk/>
            <pc:sldMk cId="437724001" sldId="1398"/>
            <ac:spMk id="132" creationId="{00000000-0000-0000-0000-000000000000}"/>
          </ac:spMkLst>
        </pc:spChg>
        <pc:spChg chg="mod">
          <ac:chgData name="Yun Xiao" userId="30e8949b79a00b87" providerId="LiveId" clId="{38A6C3C8-D029-41E0-81B7-24B798DE8C59}" dt="2023-11-08T13:52:05.845" v="665" actId="947"/>
          <ac:spMkLst>
            <pc:docMk/>
            <pc:sldMk cId="437724001" sldId="1398"/>
            <ac:spMk id="133" creationId="{00000000-0000-0000-0000-000000000000}"/>
          </ac:spMkLst>
        </pc:spChg>
        <pc:spChg chg="mod">
          <ac:chgData name="Yun Xiao" userId="30e8949b79a00b87" providerId="LiveId" clId="{38A6C3C8-D029-41E0-81B7-24B798DE8C59}" dt="2023-11-08T13:52:05.845" v="665" actId="947"/>
          <ac:spMkLst>
            <pc:docMk/>
            <pc:sldMk cId="437724001" sldId="1398"/>
            <ac:spMk id="134" creationId="{00000000-0000-0000-0000-000000000000}"/>
          </ac:spMkLst>
        </pc:spChg>
        <pc:spChg chg="mod">
          <ac:chgData name="Yun Xiao" userId="30e8949b79a00b87" providerId="LiveId" clId="{38A6C3C8-D029-41E0-81B7-24B798DE8C59}" dt="2023-11-08T13:52:05.845" v="665" actId="947"/>
          <ac:spMkLst>
            <pc:docMk/>
            <pc:sldMk cId="437724001" sldId="1398"/>
            <ac:spMk id="135" creationId="{00000000-0000-0000-0000-000000000000}"/>
          </ac:spMkLst>
        </pc:spChg>
        <pc:spChg chg="mod">
          <ac:chgData name="Yun Xiao" userId="30e8949b79a00b87" providerId="LiveId" clId="{38A6C3C8-D029-41E0-81B7-24B798DE8C59}" dt="2023-11-08T13:52:05.845" v="665" actId="947"/>
          <ac:spMkLst>
            <pc:docMk/>
            <pc:sldMk cId="437724001" sldId="1398"/>
            <ac:spMk id="136" creationId="{00000000-0000-0000-0000-000000000000}"/>
          </ac:spMkLst>
        </pc:spChg>
        <pc:spChg chg="mod">
          <ac:chgData name="Yun Xiao" userId="30e8949b79a00b87" providerId="LiveId" clId="{38A6C3C8-D029-41E0-81B7-24B798DE8C59}" dt="2023-11-08T13:52:05.845" v="665" actId="947"/>
          <ac:spMkLst>
            <pc:docMk/>
            <pc:sldMk cId="437724001" sldId="1398"/>
            <ac:spMk id="137" creationId="{00000000-0000-0000-0000-000000000000}"/>
          </ac:spMkLst>
        </pc:spChg>
        <pc:spChg chg="mod">
          <ac:chgData name="Yun Xiao" userId="30e8949b79a00b87" providerId="LiveId" clId="{38A6C3C8-D029-41E0-81B7-24B798DE8C59}" dt="2023-11-08T13:52:05.845" v="665" actId="947"/>
          <ac:spMkLst>
            <pc:docMk/>
            <pc:sldMk cId="437724001" sldId="1398"/>
            <ac:spMk id="138" creationId="{00000000-0000-0000-0000-000000000000}"/>
          </ac:spMkLst>
        </pc:spChg>
        <pc:spChg chg="mod">
          <ac:chgData name="Yun Xiao" userId="30e8949b79a00b87" providerId="LiveId" clId="{38A6C3C8-D029-41E0-81B7-24B798DE8C59}" dt="2023-11-08T13:52:05.845" v="665" actId="947"/>
          <ac:spMkLst>
            <pc:docMk/>
            <pc:sldMk cId="437724001" sldId="1398"/>
            <ac:spMk id="139" creationId="{00000000-0000-0000-0000-000000000000}"/>
          </ac:spMkLst>
        </pc:spChg>
        <pc:spChg chg="mod">
          <ac:chgData name="Yun Xiao" userId="30e8949b79a00b87" providerId="LiveId" clId="{38A6C3C8-D029-41E0-81B7-24B798DE8C59}" dt="2023-11-08T13:52:05.845" v="665" actId="947"/>
          <ac:spMkLst>
            <pc:docMk/>
            <pc:sldMk cId="437724001" sldId="1398"/>
            <ac:spMk id="140" creationId="{00000000-0000-0000-0000-000000000000}"/>
          </ac:spMkLst>
        </pc:spChg>
        <pc:spChg chg="mod">
          <ac:chgData name="Yun Xiao" userId="30e8949b79a00b87" providerId="LiveId" clId="{38A6C3C8-D029-41E0-81B7-24B798DE8C59}" dt="2023-11-08T13:52:05.845" v="665" actId="947"/>
          <ac:spMkLst>
            <pc:docMk/>
            <pc:sldMk cId="437724001" sldId="1398"/>
            <ac:spMk id="141" creationId="{00000000-0000-0000-0000-000000000000}"/>
          </ac:spMkLst>
        </pc:spChg>
        <pc:spChg chg="mod">
          <ac:chgData name="Yun Xiao" userId="30e8949b79a00b87" providerId="LiveId" clId="{38A6C3C8-D029-41E0-81B7-24B798DE8C59}" dt="2023-11-08T13:52:05.845" v="665" actId="947"/>
          <ac:spMkLst>
            <pc:docMk/>
            <pc:sldMk cId="437724001" sldId="1398"/>
            <ac:spMk id="142" creationId="{00000000-0000-0000-0000-000000000000}"/>
          </ac:spMkLst>
        </pc:spChg>
        <pc:spChg chg="mod">
          <ac:chgData name="Yun Xiao" userId="30e8949b79a00b87" providerId="LiveId" clId="{38A6C3C8-D029-41E0-81B7-24B798DE8C59}" dt="2023-11-08T13:52:05.845" v="665" actId="947"/>
          <ac:spMkLst>
            <pc:docMk/>
            <pc:sldMk cId="437724001" sldId="1398"/>
            <ac:spMk id="143" creationId="{00000000-0000-0000-0000-000000000000}"/>
          </ac:spMkLst>
        </pc:spChg>
        <pc:spChg chg="mod">
          <ac:chgData name="Yun Xiao" userId="30e8949b79a00b87" providerId="LiveId" clId="{38A6C3C8-D029-41E0-81B7-24B798DE8C59}" dt="2023-11-08T13:52:05.845" v="665" actId="947"/>
          <ac:spMkLst>
            <pc:docMk/>
            <pc:sldMk cId="437724001" sldId="1398"/>
            <ac:spMk id="144" creationId="{00000000-0000-0000-0000-000000000000}"/>
          </ac:spMkLst>
        </pc:spChg>
        <pc:spChg chg="mod">
          <ac:chgData name="Yun Xiao" userId="30e8949b79a00b87" providerId="LiveId" clId="{38A6C3C8-D029-41E0-81B7-24B798DE8C59}" dt="2023-11-08T13:52:05.845" v="665" actId="947"/>
          <ac:spMkLst>
            <pc:docMk/>
            <pc:sldMk cId="437724001" sldId="1398"/>
            <ac:spMk id="145" creationId="{00000000-0000-0000-0000-000000000000}"/>
          </ac:spMkLst>
        </pc:spChg>
        <pc:spChg chg="mod">
          <ac:chgData name="Yun Xiao" userId="30e8949b79a00b87" providerId="LiveId" clId="{38A6C3C8-D029-41E0-81B7-24B798DE8C59}" dt="2023-11-08T13:52:05.845" v="665" actId="947"/>
          <ac:spMkLst>
            <pc:docMk/>
            <pc:sldMk cId="437724001" sldId="1398"/>
            <ac:spMk id="146" creationId="{00000000-0000-0000-0000-000000000000}"/>
          </ac:spMkLst>
        </pc:spChg>
        <pc:spChg chg="mod">
          <ac:chgData name="Yun Xiao" userId="30e8949b79a00b87" providerId="LiveId" clId="{38A6C3C8-D029-41E0-81B7-24B798DE8C59}" dt="2023-11-08T13:52:05.845" v="665" actId="947"/>
          <ac:spMkLst>
            <pc:docMk/>
            <pc:sldMk cId="437724001" sldId="1398"/>
            <ac:spMk id="147" creationId="{00000000-0000-0000-0000-000000000000}"/>
          </ac:spMkLst>
        </pc:spChg>
        <pc:spChg chg="mod">
          <ac:chgData name="Yun Xiao" userId="30e8949b79a00b87" providerId="LiveId" clId="{38A6C3C8-D029-41E0-81B7-24B798DE8C59}" dt="2023-11-08T13:52:05.845" v="665" actId="947"/>
          <ac:spMkLst>
            <pc:docMk/>
            <pc:sldMk cId="437724001" sldId="1398"/>
            <ac:spMk id="148" creationId="{00000000-0000-0000-0000-000000000000}"/>
          </ac:spMkLst>
        </pc:spChg>
        <pc:spChg chg="mod">
          <ac:chgData name="Yun Xiao" userId="30e8949b79a00b87" providerId="LiveId" clId="{38A6C3C8-D029-41E0-81B7-24B798DE8C59}" dt="2023-11-08T13:52:05.845" v="665" actId="947"/>
          <ac:spMkLst>
            <pc:docMk/>
            <pc:sldMk cId="437724001" sldId="1398"/>
            <ac:spMk id="149" creationId="{00000000-0000-0000-0000-000000000000}"/>
          </ac:spMkLst>
        </pc:spChg>
        <pc:spChg chg="mod">
          <ac:chgData name="Yun Xiao" userId="30e8949b79a00b87" providerId="LiveId" clId="{38A6C3C8-D029-41E0-81B7-24B798DE8C59}" dt="2023-11-08T13:52:05.845" v="665" actId="947"/>
          <ac:spMkLst>
            <pc:docMk/>
            <pc:sldMk cId="437724001" sldId="1398"/>
            <ac:spMk id="150" creationId="{00000000-0000-0000-0000-000000000000}"/>
          </ac:spMkLst>
        </pc:spChg>
        <pc:spChg chg="mod">
          <ac:chgData name="Yun Xiao" userId="30e8949b79a00b87" providerId="LiveId" clId="{38A6C3C8-D029-41E0-81B7-24B798DE8C59}" dt="2023-11-08T13:52:05.845" v="665" actId="947"/>
          <ac:spMkLst>
            <pc:docMk/>
            <pc:sldMk cId="437724001" sldId="1398"/>
            <ac:spMk id="151" creationId="{00000000-0000-0000-0000-000000000000}"/>
          </ac:spMkLst>
        </pc:spChg>
        <pc:spChg chg="mod">
          <ac:chgData name="Yun Xiao" userId="30e8949b79a00b87" providerId="LiveId" clId="{38A6C3C8-D029-41E0-81B7-24B798DE8C59}" dt="2023-11-08T13:52:05.845" v="665" actId="947"/>
          <ac:spMkLst>
            <pc:docMk/>
            <pc:sldMk cId="437724001" sldId="1398"/>
            <ac:spMk id="152" creationId="{00000000-0000-0000-0000-000000000000}"/>
          </ac:spMkLst>
        </pc:spChg>
        <pc:spChg chg="mod">
          <ac:chgData name="Yun Xiao" userId="30e8949b79a00b87" providerId="LiveId" clId="{38A6C3C8-D029-41E0-81B7-24B798DE8C59}" dt="2023-11-08T13:52:05.845" v="665" actId="947"/>
          <ac:spMkLst>
            <pc:docMk/>
            <pc:sldMk cId="437724001" sldId="1398"/>
            <ac:spMk id="153" creationId="{00000000-0000-0000-0000-000000000000}"/>
          </ac:spMkLst>
        </pc:spChg>
        <pc:spChg chg="mod">
          <ac:chgData name="Yun Xiao" userId="30e8949b79a00b87" providerId="LiveId" clId="{38A6C3C8-D029-41E0-81B7-24B798DE8C59}" dt="2023-11-08T13:52:05.845" v="665" actId="947"/>
          <ac:spMkLst>
            <pc:docMk/>
            <pc:sldMk cId="437724001" sldId="1398"/>
            <ac:spMk id="154" creationId="{00000000-0000-0000-0000-000000000000}"/>
          </ac:spMkLst>
        </pc:spChg>
        <pc:spChg chg="mod">
          <ac:chgData name="Yun Xiao" userId="30e8949b79a00b87" providerId="LiveId" clId="{38A6C3C8-D029-41E0-81B7-24B798DE8C59}" dt="2023-11-08T13:52:05.845" v="665" actId="947"/>
          <ac:spMkLst>
            <pc:docMk/>
            <pc:sldMk cId="437724001" sldId="1398"/>
            <ac:spMk id="155" creationId="{00000000-0000-0000-0000-000000000000}"/>
          </ac:spMkLst>
        </pc:spChg>
        <pc:spChg chg="mod">
          <ac:chgData name="Yun Xiao" userId="30e8949b79a00b87" providerId="LiveId" clId="{38A6C3C8-D029-41E0-81B7-24B798DE8C59}" dt="2023-11-08T13:52:05.845" v="665" actId="947"/>
          <ac:spMkLst>
            <pc:docMk/>
            <pc:sldMk cId="437724001" sldId="1398"/>
            <ac:spMk id="156" creationId="{00000000-0000-0000-0000-000000000000}"/>
          </ac:spMkLst>
        </pc:spChg>
        <pc:spChg chg="mod">
          <ac:chgData name="Yun Xiao" userId="30e8949b79a00b87" providerId="LiveId" clId="{38A6C3C8-D029-41E0-81B7-24B798DE8C59}" dt="2023-11-08T13:52:05.845" v="665" actId="947"/>
          <ac:spMkLst>
            <pc:docMk/>
            <pc:sldMk cId="437724001" sldId="1398"/>
            <ac:spMk id="157" creationId="{00000000-0000-0000-0000-000000000000}"/>
          </ac:spMkLst>
        </pc:spChg>
        <pc:spChg chg="mod">
          <ac:chgData name="Yun Xiao" userId="30e8949b79a00b87" providerId="LiveId" clId="{38A6C3C8-D029-41E0-81B7-24B798DE8C59}" dt="2023-11-08T13:52:05.845" v="665" actId="947"/>
          <ac:spMkLst>
            <pc:docMk/>
            <pc:sldMk cId="437724001" sldId="1398"/>
            <ac:spMk id="158" creationId="{00000000-0000-0000-0000-000000000000}"/>
          </ac:spMkLst>
        </pc:spChg>
        <pc:spChg chg="mod">
          <ac:chgData name="Yun Xiao" userId="30e8949b79a00b87" providerId="LiveId" clId="{38A6C3C8-D029-41E0-81B7-24B798DE8C59}" dt="2023-11-08T13:52:05.845" v="665" actId="947"/>
          <ac:spMkLst>
            <pc:docMk/>
            <pc:sldMk cId="437724001" sldId="1398"/>
            <ac:spMk id="159" creationId="{00000000-0000-0000-0000-000000000000}"/>
          </ac:spMkLst>
        </pc:spChg>
        <pc:spChg chg="mod">
          <ac:chgData name="Yun Xiao" userId="30e8949b79a00b87" providerId="LiveId" clId="{38A6C3C8-D029-41E0-81B7-24B798DE8C59}" dt="2023-11-08T13:52:05.845" v="665" actId="947"/>
          <ac:spMkLst>
            <pc:docMk/>
            <pc:sldMk cId="437724001" sldId="1398"/>
            <ac:spMk id="160" creationId="{00000000-0000-0000-0000-000000000000}"/>
          </ac:spMkLst>
        </pc:spChg>
        <pc:spChg chg="mod">
          <ac:chgData name="Yun Xiao" userId="30e8949b79a00b87" providerId="LiveId" clId="{38A6C3C8-D029-41E0-81B7-24B798DE8C59}" dt="2023-11-08T13:52:05.845" v="665" actId="947"/>
          <ac:spMkLst>
            <pc:docMk/>
            <pc:sldMk cId="437724001" sldId="1398"/>
            <ac:spMk id="161" creationId="{00000000-0000-0000-0000-000000000000}"/>
          </ac:spMkLst>
        </pc:spChg>
        <pc:spChg chg="mod">
          <ac:chgData name="Yun Xiao" userId="30e8949b79a00b87" providerId="LiveId" clId="{38A6C3C8-D029-41E0-81B7-24B798DE8C59}" dt="2023-11-08T13:52:05.845" v="665" actId="947"/>
          <ac:spMkLst>
            <pc:docMk/>
            <pc:sldMk cId="437724001" sldId="1398"/>
            <ac:spMk id="162" creationId="{00000000-0000-0000-0000-000000000000}"/>
          </ac:spMkLst>
        </pc:spChg>
        <pc:spChg chg="mod">
          <ac:chgData name="Yun Xiao" userId="30e8949b79a00b87" providerId="LiveId" clId="{38A6C3C8-D029-41E0-81B7-24B798DE8C59}" dt="2023-11-08T13:52:05.845" v="665" actId="947"/>
          <ac:spMkLst>
            <pc:docMk/>
            <pc:sldMk cId="437724001" sldId="1398"/>
            <ac:spMk id="163" creationId="{00000000-0000-0000-0000-000000000000}"/>
          </ac:spMkLst>
        </pc:spChg>
        <pc:spChg chg="mod">
          <ac:chgData name="Yun Xiao" userId="30e8949b79a00b87" providerId="LiveId" clId="{38A6C3C8-D029-41E0-81B7-24B798DE8C59}" dt="2023-11-08T13:52:05.845" v="665" actId="947"/>
          <ac:spMkLst>
            <pc:docMk/>
            <pc:sldMk cId="437724001" sldId="1398"/>
            <ac:spMk id="164" creationId="{00000000-0000-0000-0000-000000000000}"/>
          </ac:spMkLst>
        </pc:spChg>
        <pc:spChg chg="mod">
          <ac:chgData name="Yun Xiao" userId="30e8949b79a00b87" providerId="LiveId" clId="{38A6C3C8-D029-41E0-81B7-24B798DE8C59}" dt="2023-11-08T13:52:05.845" v="665" actId="947"/>
          <ac:spMkLst>
            <pc:docMk/>
            <pc:sldMk cId="437724001" sldId="1398"/>
            <ac:spMk id="165" creationId="{00000000-0000-0000-0000-000000000000}"/>
          </ac:spMkLst>
        </pc:spChg>
        <pc:spChg chg="mod">
          <ac:chgData name="Yun Xiao" userId="30e8949b79a00b87" providerId="LiveId" clId="{38A6C3C8-D029-41E0-81B7-24B798DE8C59}" dt="2023-11-08T13:52:05.845" v="665" actId="947"/>
          <ac:spMkLst>
            <pc:docMk/>
            <pc:sldMk cId="437724001" sldId="1398"/>
            <ac:spMk id="166" creationId="{00000000-0000-0000-0000-000000000000}"/>
          </ac:spMkLst>
        </pc:spChg>
        <pc:spChg chg="mod">
          <ac:chgData name="Yun Xiao" userId="30e8949b79a00b87" providerId="LiveId" clId="{38A6C3C8-D029-41E0-81B7-24B798DE8C59}" dt="2023-11-08T13:52:05.845" v="665" actId="947"/>
          <ac:spMkLst>
            <pc:docMk/>
            <pc:sldMk cId="437724001" sldId="1398"/>
            <ac:spMk id="167" creationId="{00000000-0000-0000-0000-000000000000}"/>
          </ac:spMkLst>
        </pc:spChg>
        <pc:spChg chg="mod">
          <ac:chgData name="Yun Xiao" userId="30e8949b79a00b87" providerId="LiveId" clId="{38A6C3C8-D029-41E0-81B7-24B798DE8C59}" dt="2023-11-08T13:52:05.845" v="665" actId="947"/>
          <ac:spMkLst>
            <pc:docMk/>
            <pc:sldMk cId="437724001" sldId="1398"/>
            <ac:spMk id="168" creationId="{00000000-0000-0000-0000-000000000000}"/>
          </ac:spMkLst>
        </pc:spChg>
        <pc:spChg chg="mod">
          <ac:chgData name="Yun Xiao" userId="30e8949b79a00b87" providerId="LiveId" clId="{38A6C3C8-D029-41E0-81B7-24B798DE8C59}" dt="2023-11-08T13:52:05.845" v="665" actId="947"/>
          <ac:spMkLst>
            <pc:docMk/>
            <pc:sldMk cId="437724001" sldId="1398"/>
            <ac:spMk id="169" creationId="{00000000-0000-0000-0000-000000000000}"/>
          </ac:spMkLst>
        </pc:spChg>
        <pc:spChg chg="mod">
          <ac:chgData name="Yun Xiao" userId="30e8949b79a00b87" providerId="LiveId" clId="{38A6C3C8-D029-41E0-81B7-24B798DE8C59}" dt="2023-11-08T13:52:05.845" v="665" actId="947"/>
          <ac:spMkLst>
            <pc:docMk/>
            <pc:sldMk cId="437724001" sldId="1398"/>
            <ac:spMk id="170" creationId="{00000000-0000-0000-0000-000000000000}"/>
          </ac:spMkLst>
        </pc:spChg>
        <pc:spChg chg="mod">
          <ac:chgData name="Yun Xiao" userId="30e8949b79a00b87" providerId="LiveId" clId="{38A6C3C8-D029-41E0-81B7-24B798DE8C59}" dt="2023-11-08T13:52:05.845" v="665" actId="947"/>
          <ac:spMkLst>
            <pc:docMk/>
            <pc:sldMk cId="437724001" sldId="1398"/>
            <ac:spMk id="171" creationId="{00000000-0000-0000-0000-000000000000}"/>
          </ac:spMkLst>
        </pc:spChg>
        <pc:spChg chg="mod">
          <ac:chgData name="Yun Xiao" userId="30e8949b79a00b87" providerId="LiveId" clId="{38A6C3C8-D029-41E0-81B7-24B798DE8C59}" dt="2023-11-08T13:52:05.845" v="665" actId="947"/>
          <ac:spMkLst>
            <pc:docMk/>
            <pc:sldMk cId="437724001" sldId="1398"/>
            <ac:spMk id="172" creationId="{00000000-0000-0000-0000-000000000000}"/>
          </ac:spMkLst>
        </pc:spChg>
        <pc:spChg chg="mod">
          <ac:chgData name="Yun Xiao" userId="30e8949b79a00b87" providerId="LiveId" clId="{38A6C3C8-D029-41E0-81B7-24B798DE8C59}" dt="2023-11-08T13:52:05.845" v="665" actId="947"/>
          <ac:spMkLst>
            <pc:docMk/>
            <pc:sldMk cId="437724001" sldId="1398"/>
            <ac:spMk id="173" creationId="{00000000-0000-0000-0000-000000000000}"/>
          </ac:spMkLst>
        </pc:spChg>
        <pc:spChg chg="mod">
          <ac:chgData name="Yun Xiao" userId="30e8949b79a00b87" providerId="LiveId" clId="{38A6C3C8-D029-41E0-81B7-24B798DE8C59}" dt="2023-11-08T13:52:05.845" v="665" actId="947"/>
          <ac:spMkLst>
            <pc:docMk/>
            <pc:sldMk cId="437724001" sldId="1398"/>
            <ac:spMk id="174" creationId="{00000000-0000-0000-0000-000000000000}"/>
          </ac:spMkLst>
        </pc:spChg>
        <pc:spChg chg="mod">
          <ac:chgData name="Yun Xiao" userId="30e8949b79a00b87" providerId="LiveId" clId="{38A6C3C8-D029-41E0-81B7-24B798DE8C59}" dt="2023-11-08T13:52:05.845" v="665" actId="947"/>
          <ac:spMkLst>
            <pc:docMk/>
            <pc:sldMk cId="437724001" sldId="1398"/>
            <ac:spMk id="175" creationId="{00000000-0000-0000-0000-000000000000}"/>
          </ac:spMkLst>
        </pc:spChg>
        <pc:spChg chg="mod">
          <ac:chgData name="Yun Xiao" userId="30e8949b79a00b87" providerId="LiveId" clId="{38A6C3C8-D029-41E0-81B7-24B798DE8C59}" dt="2023-11-08T13:52:05.845" v="665" actId="947"/>
          <ac:spMkLst>
            <pc:docMk/>
            <pc:sldMk cId="437724001" sldId="1398"/>
            <ac:spMk id="176" creationId="{00000000-0000-0000-0000-000000000000}"/>
          </ac:spMkLst>
        </pc:spChg>
        <pc:spChg chg="mod">
          <ac:chgData name="Yun Xiao" userId="30e8949b79a00b87" providerId="LiveId" clId="{38A6C3C8-D029-41E0-81B7-24B798DE8C59}" dt="2023-11-08T13:52:05.845" v="665" actId="947"/>
          <ac:spMkLst>
            <pc:docMk/>
            <pc:sldMk cId="437724001" sldId="1398"/>
            <ac:spMk id="177" creationId="{00000000-0000-0000-0000-000000000000}"/>
          </ac:spMkLst>
        </pc:spChg>
        <pc:spChg chg="mod">
          <ac:chgData name="Yun Xiao" userId="30e8949b79a00b87" providerId="LiveId" clId="{38A6C3C8-D029-41E0-81B7-24B798DE8C59}" dt="2023-11-08T13:52:05.845" v="665" actId="947"/>
          <ac:spMkLst>
            <pc:docMk/>
            <pc:sldMk cId="437724001" sldId="1398"/>
            <ac:spMk id="178" creationId="{00000000-0000-0000-0000-000000000000}"/>
          </ac:spMkLst>
        </pc:spChg>
        <pc:spChg chg="mod">
          <ac:chgData name="Yun Xiao" userId="30e8949b79a00b87" providerId="LiveId" clId="{38A6C3C8-D029-41E0-81B7-24B798DE8C59}" dt="2023-11-08T13:52:05.845" v="665" actId="947"/>
          <ac:spMkLst>
            <pc:docMk/>
            <pc:sldMk cId="437724001" sldId="1398"/>
            <ac:spMk id="179" creationId="{00000000-0000-0000-0000-000000000000}"/>
          </ac:spMkLst>
        </pc:spChg>
        <pc:spChg chg="mod">
          <ac:chgData name="Yun Xiao" userId="30e8949b79a00b87" providerId="LiveId" clId="{38A6C3C8-D029-41E0-81B7-24B798DE8C59}" dt="2023-11-08T13:52:05.845" v="665" actId="947"/>
          <ac:spMkLst>
            <pc:docMk/>
            <pc:sldMk cId="437724001" sldId="1398"/>
            <ac:spMk id="180" creationId="{00000000-0000-0000-0000-000000000000}"/>
          </ac:spMkLst>
        </pc:spChg>
        <pc:spChg chg="mod">
          <ac:chgData name="Yun Xiao" userId="30e8949b79a00b87" providerId="LiveId" clId="{38A6C3C8-D029-41E0-81B7-24B798DE8C59}" dt="2023-11-08T13:52:05.845" v="665" actId="947"/>
          <ac:spMkLst>
            <pc:docMk/>
            <pc:sldMk cId="437724001" sldId="1398"/>
            <ac:spMk id="181" creationId="{00000000-0000-0000-0000-000000000000}"/>
          </ac:spMkLst>
        </pc:spChg>
        <pc:spChg chg="mod">
          <ac:chgData name="Yun Xiao" userId="30e8949b79a00b87" providerId="LiveId" clId="{38A6C3C8-D029-41E0-81B7-24B798DE8C59}" dt="2023-11-08T13:52:05.845" v="665" actId="947"/>
          <ac:spMkLst>
            <pc:docMk/>
            <pc:sldMk cId="437724001" sldId="1398"/>
            <ac:spMk id="182" creationId="{00000000-0000-0000-0000-000000000000}"/>
          </ac:spMkLst>
        </pc:spChg>
        <pc:spChg chg="mod">
          <ac:chgData name="Yun Xiao" userId="30e8949b79a00b87" providerId="LiveId" clId="{38A6C3C8-D029-41E0-81B7-24B798DE8C59}" dt="2023-11-08T13:52:05.845" v="665" actId="947"/>
          <ac:spMkLst>
            <pc:docMk/>
            <pc:sldMk cId="437724001" sldId="1398"/>
            <ac:spMk id="183" creationId="{00000000-0000-0000-0000-000000000000}"/>
          </ac:spMkLst>
        </pc:spChg>
        <pc:spChg chg="mod">
          <ac:chgData name="Yun Xiao" userId="30e8949b79a00b87" providerId="LiveId" clId="{38A6C3C8-D029-41E0-81B7-24B798DE8C59}" dt="2023-11-08T13:52:05.845" v="665" actId="947"/>
          <ac:spMkLst>
            <pc:docMk/>
            <pc:sldMk cId="437724001" sldId="1398"/>
            <ac:spMk id="184" creationId="{00000000-0000-0000-0000-000000000000}"/>
          </ac:spMkLst>
        </pc:spChg>
        <pc:spChg chg="mod">
          <ac:chgData name="Yun Xiao" userId="30e8949b79a00b87" providerId="LiveId" clId="{38A6C3C8-D029-41E0-81B7-24B798DE8C59}" dt="2023-11-08T13:52:05.845" v="665" actId="947"/>
          <ac:spMkLst>
            <pc:docMk/>
            <pc:sldMk cId="437724001" sldId="1398"/>
            <ac:spMk id="185" creationId="{00000000-0000-0000-0000-000000000000}"/>
          </ac:spMkLst>
        </pc:spChg>
        <pc:spChg chg="mod">
          <ac:chgData name="Yun Xiao" userId="30e8949b79a00b87" providerId="LiveId" clId="{38A6C3C8-D029-41E0-81B7-24B798DE8C59}" dt="2023-11-08T13:52:05.845" v="665" actId="947"/>
          <ac:spMkLst>
            <pc:docMk/>
            <pc:sldMk cId="437724001" sldId="1398"/>
            <ac:spMk id="186" creationId="{00000000-0000-0000-0000-000000000000}"/>
          </ac:spMkLst>
        </pc:spChg>
        <pc:spChg chg="mod">
          <ac:chgData name="Yun Xiao" userId="30e8949b79a00b87" providerId="LiveId" clId="{38A6C3C8-D029-41E0-81B7-24B798DE8C59}" dt="2023-11-08T13:52:05.845" v="665" actId="947"/>
          <ac:spMkLst>
            <pc:docMk/>
            <pc:sldMk cId="437724001" sldId="1398"/>
            <ac:spMk id="187" creationId="{00000000-0000-0000-0000-000000000000}"/>
          </ac:spMkLst>
        </pc:spChg>
        <pc:spChg chg="mod">
          <ac:chgData name="Yun Xiao" userId="30e8949b79a00b87" providerId="LiveId" clId="{38A6C3C8-D029-41E0-81B7-24B798DE8C59}" dt="2023-11-08T13:52:05.845" v="665" actId="947"/>
          <ac:spMkLst>
            <pc:docMk/>
            <pc:sldMk cId="437724001" sldId="1398"/>
            <ac:spMk id="188" creationId="{00000000-0000-0000-0000-000000000000}"/>
          </ac:spMkLst>
        </pc:spChg>
        <pc:spChg chg="mod">
          <ac:chgData name="Yun Xiao" userId="30e8949b79a00b87" providerId="LiveId" clId="{38A6C3C8-D029-41E0-81B7-24B798DE8C59}" dt="2023-11-08T13:52:05.845" v="665" actId="947"/>
          <ac:spMkLst>
            <pc:docMk/>
            <pc:sldMk cId="437724001" sldId="1398"/>
            <ac:spMk id="189" creationId="{00000000-0000-0000-0000-000000000000}"/>
          </ac:spMkLst>
        </pc:spChg>
        <pc:spChg chg="mod">
          <ac:chgData name="Yun Xiao" userId="30e8949b79a00b87" providerId="LiveId" clId="{38A6C3C8-D029-41E0-81B7-24B798DE8C59}" dt="2023-11-08T13:52:05.845" v="665" actId="947"/>
          <ac:spMkLst>
            <pc:docMk/>
            <pc:sldMk cId="437724001" sldId="1398"/>
            <ac:spMk id="190" creationId="{00000000-0000-0000-0000-000000000000}"/>
          </ac:spMkLst>
        </pc:spChg>
        <pc:spChg chg="mod">
          <ac:chgData name="Yun Xiao" userId="30e8949b79a00b87" providerId="LiveId" clId="{38A6C3C8-D029-41E0-81B7-24B798DE8C59}" dt="2023-11-08T13:52:05.845" v="665" actId="947"/>
          <ac:spMkLst>
            <pc:docMk/>
            <pc:sldMk cId="437724001" sldId="1398"/>
            <ac:spMk id="191" creationId="{00000000-0000-0000-0000-000000000000}"/>
          </ac:spMkLst>
        </pc:spChg>
        <pc:spChg chg="mod">
          <ac:chgData name="Yun Xiao" userId="30e8949b79a00b87" providerId="LiveId" clId="{38A6C3C8-D029-41E0-81B7-24B798DE8C59}" dt="2023-11-08T13:52:05.845" v="665" actId="947"/>
          <ac:spMkLst>
            <pc:docMk/>
            <pc:sldMk cId="437724001" sldId="1398"/>
            <ac:spMk id="192" creationId="{00000000-0000-0000-0000-000000000000}"/>
          </ac:spMkLst>
        </pc:spChg>
        <pc:spChg chg="mod">
          <ac:chgData name="Yun Xiao" userId="30e8949b79a00b87" providerId="LiveId" clId="{38A6C3C8-D029-41E0-81B7-24B798DE8C59}" dt="2023-11-08T13:52:05.845" v="665" actId="947"/>
          <ac:spMkLst>
            <pc:docMk/>
            <pc:sldMk cId="437724001" sldId="1398"/>
            <ac:spMk id="193" creationId="{00000000-0000-0000-0000-000000000000}"/>
          </ac:spMkLst>
        </pc:spChg>
        <pc:spChg chg="mod">
          <ac:chgData name="Yun Xiao" userId="30e8949b79a00b87" providerId="LiveId" clId="{38A6C3C8-D029-41E0-81B7-24B798DE8C59}" dt="2023-11-08T13:52:05.845" v="665" actId="947"/>
          <ac:spMkLst>
            <pc:docMk/>
            <pc:sldMk cId="437724001" sldId="1398"/>
            <ac:spMk id="194" creationId="{00000000-0000-0000-0000-000000000000}"/>
          </ac:spMkLst>
        </pc:spChg>
        <pc:spChg chg="mod">
          <ac:chgData name="Yun Xiao" userId="30e8949b79a00b87" providerId="LiveId" clId="{38A6C3C8-D029-41E0-81B7-24B798DE8C59}" dt="2023-11-08T13:52:05.845" v="665" actId="947"/>
          <ac:spMkLst>
            <pc:docMk/>
            <pc:sldMk cId="437724001" sldId="1398"/>
            <ac:spMk id="195" creationId="{00000000-0000-0000-0000-000000000000}"/>
          </ac:spMkLst>
        </pc:spChg>
        <pc:spChg chg="mod">
          <ac:chgData name="Yun Xiao" userId="30e8949b79a00b87" providerId="LiveId" clId="{38A6C3C8-D029-41E0-81B7-24B798DE8C59}" dt="2023-11-08T13:52:05.845" v="665" actId="947"/>
          <ac:spMkLst>
            <pc:docMk/>
            <pc:sldMk cId="437724001" sldId="1398"/>
            <ac:spMk id="196" creationId="{00000000-0000-0000-0000-000000000000}"/>
          </ac:spMkLst>
        </pc:spChg>
        <pc:spChg chg="mod">
          <ac:chgData name="Yun Xiao" userId="30e8949b79a00b87" providerId="LiveId" clId="{38A6C3C8-D029-41E0-81B7-24B798DE8C59}" dt="2023-11-08T13:52:05.845" v="665" actId="947"/>
          <ac:spMkLst>
            <pc:docMk/>
            <pc:sldMk cId="437724001" sldId="1398"/>
            <ac:spMk id="197" creationId="{00000000-0000-0000-0000-000000000000}"/>
          </ac:spMkLst>
        </pc:spChg>
        <pc:spChg chg="mod">
          <ac:chgData name="Yun Xiao" userId="30e8949b79a00b87" providerId="LiveId" clId="{38A6C3C8-D029-41E0-81B7-24B798DE8C59}" dt="2023-11-08T13:52:29.121" v="687" actId="20577"/>
          <ac:spMkLst>
            <pc:docMk/>
            <pc:sldMk cId="437724001" sldId="1398"/>
            <ac:spMk id="199" creationId="{00000000-0000-0000-0000-000000000000}"/>
          </ac:spMkLst>
        </pc:spChg>
        <pc:grpChg chg="mod">
          <ac:chgData name="Yun Xiao" userId="30e8949b79a00b87" providerId="LiveId" clId="{38A6C3C8-D029-41E0-81B7-24B798DE8C59}" dt="2023-11-08T13:52:05.845" v="665" actId="947"/>
          <ac:grpSpMkLst>
            <pc:docMk/>
            <pc:sldMk cId="437724001" sldId="1398"/>
            <ac:grpSpMk id="6" creationId="{00000000-0000-0000-0000-000000000000}"/>
          </ac:grpSpMkLst>
        </pc:grpChg>
        <pc:graphicFrameChg chg="mod">
          <ac:chgData name="Yun Xiao" userId="30e8949b79a00b87" providerId="LiveId" clId="{38A6C3C8-D029-41E0-81B7-24B798DE8C59}" dt="2023-11-08T13:52:31.858" v="688" actId="1076"/>
          <ac:graphicFrameMkLst>
            <pc:docMk/>
            <pc:sldMk cId="437724001" sldId="1398"/>
            <ac:graphicFrameMk id="200" creationId="{00000000-0000-0000-0000-000000000000}"/>
          </ac:graphicFrameMkLst>
        </pc:graphicFrameChg>
      </pc:sldChg>
      <pc:sldChg chg="modSp mod">
        <pc:chgData name="Yun Xiao" userId="30e8949b79a00b87" providerId="LiveId" clId="{38A6C3C8-D029-41E0-81B7-24B798DE8C59}" dt="2023-11-08T13:54:36.546" v="702" actId="20577"/>
        <pc:sldMkLst>
          <pc:docMk/>
          <pc:sldMk cId="197561282" sldId="1402"/>
        </pc:sldMkLst>
        <pc:spChg chg="mod">
          <ac:chgData name="Yun Xiao" userId="30e8949b79a00b87" providerId="LiveId" clId="{38A6C3C8-D029-41E0-81B7-24B798DE8C59}" dt="2023-11-08T13:54:36.546" v="702" actId="20577"/>
          <ac:spMkLst>
            <pc:docMk/>
            <pc:sldMk cId="197561282" sldId="1402"/>
            <ac:spMk id="5" creationId="{00000000-0000-0000-0000-000000000000}"/>
          </ac:spMkLst>
        </pc:spChg>
        <pc:spChg chg="mod">
          <ac:chgData name="Yun Xiao" userId="30e8949b79a00b87" providerId="LiveId" clId="{38A6C3C8-D029-41E0-81B7-24B798DE8C59}" dt="2023-11-08T13:54:23.098" v="696" actId="20577"/>
          <ac:spMkLst>
            <pc:docMk/>
            <pc:sldMk cId="197561282" sldId="1402"/>
            <ac:spMk id="13" creationId="{00000000-0000-0000-0000-000000000000}"/>
          </ac:spMkLst>
        </pc:spChg>
        <pc:graphicFrameChg chg="mod">
          <ac:chgData name="Yun Xiao" userId="30e8949b79a00b87" providerId="LiveId" clId="{38A6C3C8-D029-41E0-81B7-24B798DE8C59}" dt="2023-11-08T13:54:25.585" v="697" actId="1076"/>
          <ac:graphicFrameMkLst>
            <pc:docMk/>
            <pc:sldMk cId="197561282" sldId="1402"/>
            <ac:graphicFrameMk id="14" creationId="{00000000-0000-0000-0000-000000000000}"/>
          </ac:graphicFrameMkLst>
        </pc:graphicFrameChg>
        <pc:graphicFrameChg chg="mod">
          <ac:chgData name="Yun Xiao" userId="30e8949b79a00b87" providerId="LiveId" clId="{38A6C3C8-D029-41E0-81B7-24B798DE8C59}" dt="2023-11-08T13:54:21.053" v="695" actId="1076"/>
          <ac:graphicFrameMkLst>
            <pc:docMk/>
            <pc:sldMk cId="197561282" sldId="1402"/>
            <ac:graphicFrameMk id="15" creationId="{00000000-0000-0000-0000-000000000000}"/>
          </ac:graphicFrameMkLst>
        </pc:graphicFrameChg>
      </pc:sldChg>
      <pc:sldChg chg="modSp mod">
        <pc:chgData name="Yun Xiao" userId="30e8949b79a00b87" providerId="LiveId" clId="{38A6C3C8-D029-41E0-81B7-24B798DE8C59}" dt="2023-11-08T13:55:06.165" v="703" actId="947"/>
        <pc:sldMkLst>
          <pc:docMk/>
          <pc:sldMk cId="1677427574" sldId="1404"/>
        </pc:sldMkLst>
        <pc:spChg chg="mod">
          <ac:chgData name="Yun Xiao" userId="30e8949b79a00b87" providerId="LiveId" clId="{38A6C3C8-D029-41E0-81B7-24B798DE8C59}" dt="2023-11-08T13:55:06.165" v="703" actId="947"/>
          <ac:spMkLst>
            <pc:docMk/>
            <pc:sldMk cId="1677427574" sldId="1404"/>
            <ac:spMk id="2" creationId="{00000000-0000-0000-0000-000000000000}"/>
          </ac:spMkLst>
        </pc:spChg>
        <pc:spChg chg="mod">
          <ac:chgData name="Yun Xiao" userId="30e8949b79a00b87" providerId="LiveId" clId="{38A6C3C8-D029-41E0-81B7-24B798DE8C59}" dt="2023-11-08T13:55:06.165" v="703" actId="947"/>
          <ac:spMkLst>
            <pc:docMk/>
            <pc:sldMk cId="1677427574" sldId="1404"/>
            <ac:spMk id="3" creationId="{00000000-0000-0000-0000-000000000000}"/>
          </ac:spMkLst>
        </pc:spChg>
      </pc:sldChg>
      <pc:sldChg chg="del">
        <pc:chgData name="Yun Xiao" userId="30e8949b79a00b87" providerId="LiveId" clId="{38A6C3C8-D029-41E0-81B7-24B798DE8C59}" dt="2023-11-08T13:55:13.815" v="704" actId="47"/>
        <pc:sldMkLst>
          <pc:docMk/>
          <pc:sldMk cId="1083169523" sldId="1405"/>
        </pc:sldMkLst>
      </pc:sldChg>
      <pc:sldChg chg="modSp mod">
        <pc:chgData name="Yun Xiao" userId="30e8949b79a00b87" providerId="LiveId" clId="{38A6C3C8-D029-41E0-81B7-24B798DE8C59}" dt="2023-11-08T19:18:43.687" v="4960" actId="20577"/>
        <pc:sldMkLst>
          <pc:docMk/>
          <pc:sldMk cId="2133976610" sldId="1408"/>
        </pc:sldMkLst>
        <pc:spChg chg="mod">
          <ac:chgData name="Yun Xiao" userId="30e8949b79a00b87" providerId="LiveId" clId="{38A6C3C8-D029-41E0-81B7-24B798DE8C59}" dt="2023-11-08T19:18:43.687" v="4960" actId="20577"/>
          <ac:spMkLst>
            <pc:docMk/>
            <pc:sldMk cId="2133976610" sldId="1408"/>
            <ac:spMk id="368642" creationId="{00000000-0000-0000-0000-000000000000}"/>
          </ac:spMkLst>
        </pc:spChg>
        <pc:graphicFrameChg chg="mod">
          <ac:chgData name="Yun Xiao" userId="30e8949b79a00b87" providerId="LiveId" clId="{38A6C3C8-D029-41E0-81B7-24B798DE8C59}" dt="2023-11-08T19:18:41.029" v="4959"/>
          <ac:graphicFrameMkLst>
            <pc:docMk/>
            <pc:sldMk cId="2133976610" sldId="1408"/>
            <ac:graphicFrameMk id="368647" creationId="{00000000-0000-0000-0000-000000000000}"/>
          </ac:graphicFrameMkLst>
        </pc:graphicFrameChg>
        <pc:graphicFrameChg chg="mod">
          <ac:chgData name="Yun Xiao" userId="30e8949b79a00b87" providerId="LiveId" clId="{38A6C3C8-D029-41E0-81B7-24B798DE8C59}" dt="2023-11-08T19:10:19.184" v="4864" actId="1076"/>
          <ac:graphicFrameMkLst>
            <pc:docMk/>
            <pc:sldMk cId="2133976610" sldId="1408"/>
            <ac:graphicFrameMk id="368648" creationId="{00000000-0000-0000-0000-000000000000}"/>
          </ac:graphicFrameMkLst>
        </pc:graphicFrameChg>
      </pc:sldChg>
      <pc:sldChg chg="modSp">
        <pc:chgData name="Yun Xiao" userId="30e8949b79a00b87" providerId="LiveId" clId="{38A6C3C8-D029-41E0-81B7-24B798DE8C59}" dt="2023-11-08T19:19:03.248" v="4964" actId="20577"/>
        <pc:sldMkLst>
          <pc:docMk/>
          <pc:sldMk cId="1882035415" sldId="1409"/>
        </pc:sldMkLst>
        <pc:spChg chg="mod">
          <ac:chgData name="Yun Xiao" userId="30e8949b79a00b87" providerId="LiveId" clId="{38A6C3C8-D029-41E0-81B7-24B798DE8C59}" dt="2023-11-08T19:18:53.114" v="4961" actId="20577"/>
          <ac:spMkLst>
            <pc:docMk/>
            <pc:sldMk cId="1882035415" sldId="1409"/>
            <ac:spMk id="369666" creationId="{00000000-0000-0000-0000-000000000000}"/>
          </ac:spMkLst>
        </pc:spChg>
        <pc:spChg chg="mod">
          <ac:chgData name="Yun Xiao" userId="30e8949b79a00b87" providerId="LiveId" clId="{38A6C3C8-D029-41E0-81B7-24B798DE8C59}" dt="2023-11-08T19:19:03.248" v="4964" actId="20577"/>
          <ac:spMkLst>
            <pc:docMk/>
            <pc:sldMk cId="1882035415" sldId="1409"/>
            <ac:spMk id="369669" creationId="{00000000-0000-0000-0000-000000000000}"/>
          </ac:spMkLst>
        </pc:spChg>
      </pc:sldChg>
      <pc:sldChg chg="modSp">
        <pc:chgData name="Yun Xiao" userId="30e8949b79a00b87" providerId="LiveId" clId="{38A6C3C8-D029-41E0-81B7-24B798DE8C59}" dt="2023-11-08T19:19:43.072" v="4970" actId="20577"/>
        <pc:sldMkLst>
          <pc:docMk/>
          <pc:sldMk cId="3033141782" sldId="1410"/>
        </pc:sldMkLst>
        <pc:spChg chg="mod">
          <ac:chgData name="Yun Xiao" userId="30e8949b79a00b87" providerId="LiveId" clId="{38A6C3C8-D029-41E0-81B7-24B798DE8C59}" dt="2023-11-08T19:19:43.072" v="4970" actId="20577"/>
          <ac:spMkLst>
            <pc:docMk/>
            <pc:sldMk cId="3033141782" sldId="1410"/>
            <ac:spMk id="370690" creationId="{00000000-0000-0000-0000-000000000000}"/>
          </ac:spMkLst>
        </pc:spChg>
      </pc:sldChg>
      <pc:sldChg chg="del">
        <pc:chgData name="Yun Xiao" userId="30e8949b79a00b87" providerId="LiveId" clId="{38A6C3C8-D029-41E0-81B7-24B798DE8C59}" dt="2023-11-08T05:07:57.223" v="4" actId="47"/>
        <pc:sldMkLst>
          <pc:docMk/>
          <pc:sldMk cId="36511800" sldId="1416"/>
        </pc:sldMkLst>
      </pc:sldChg>
      <pc:sldChg chg="modSp mod">
        <pc:chgData name="Yun Xiao" userId="30e8949b79a00b87" providerId="LiveId" clId="{38A6C3C8-D029-41E0-81B7-24B798DE8C59}" dt="2023-11-08T05:07:54.718" v="3" actId="207"/>
        <pc:sldMkLst>
          <pc:docMk/>
          <pc:sldMk cId="3246597243" sldId="1426"/>
        </pc:sldMkLst>
        <pc:spChg chg="mod">
          <ac:chgData name="Yun Xiao" userId="30e8949b79a00b87" providerId="LiveId" clId="{38A6C3C8-D029-41E0-81B7-24B798DE8C59}" dt="2023-11-08T05:07:54.718" v="3" actId="207"/>
          <ac:spMkLst>
            <pc:docMk/>
            <pc:sldMk cId="3246597243" sldId="1426"/>
            <ac:spMk id="3" creationId="{00000000-0000-0000-0000-000000000000}"/>
          </ac:spMkLst>
        </pc:spChg>
      </pc:sldChg>
      <pc:sldChg chg="addSp delSp modSp mod addAnim delAnim modAnim">
        <pc:chgData name="Yun Xiao" userId="30e8949b79a00b87" providerId="LiveId" clId="{38A6C3C8-D029-41E0-81B7-24B798DE8C59}" dt="2023-11-08T17:27:38.999" v="4382" actId="20577"/>
        <pc:sldMkLst>
          <pc:docMk/>
          <pc:sldMk cId="1066734486" sldId="1427"/>
        </pc:sldMkLst>
        <pc:spChg chg="del">
          <ac:chgData name="Yun Xiao" userId="30e8949b79a00b87" providerId="LiveId" clId="{38A6C3C8-D029-41E0-81B7-24B798DE8C59}" dt="2023-11-08T14:16:31.924" v="794" actId="21"/>
          <ac:spMkLst>
            <pc:docMk/>
            <pc:sldMk cId="1066734486" sldId="1427"/>
            <ac:spMk id="3" creationId="{373716B6-73DE-405D-85C5-AE1A610A5585}"/>
          </ac:spMkLst>
        </pc:spChg>
        <pc:spChg chg="del mod">
          <ac:chgData name="Yun Xiao" userId="30e8949b79a00b87" providerId="LiveId" clId="{38A6C3C8-D029-41E0-81B7-24B798DE8C59}" dt="2023-11-08T14:16:44.227" v="798" actId="478"/>
          <ac:spMkLst>
            <pc:docMk/>
            <pc:sldMk cId="1066734486" sldId="1427"/>
            <ac:spMk id="12" creationId="{00000000-0000-0000-0000-000000000000}"/>
          </ac:spMkLst>
        </pc:spChg>
        <pc:spChg chg="add mod">
          <ac:chgData name="Yun Xiao" userId="30e8949b79a00b87" providerId="LiveId" clId="{38A6C3C8-D029-41E0-81B7-24B798DE8C59}" dt="2023-11-08T14:29:56.715" v="1128" actId="1035"/>
          <ac:spMkLst>
            <pc:docMk/>
            <pc:sldMk cId="1066734486" sldId="1427"/>
            <ac:spMk id="18" creationId="{CEC47AA7-B537-449E-9735-ABBBA59151E8}"/>
          </ac:spMkLst>
        </pc:spChg>
        <pc:spChg chg="add mod">
          <ac:chgData name="Yun Xiao" userId="30e8949b79a00b87" providerId="LiveId" clId="{38A6C3C8-D029-41E0-81B7-24B798DE8C59}" dt="2023-11-08T15:18:17.717" v="2120" actId="207"/>
          <ac:spMkLst>
            <pc:docMk/>
            <pc:sldMk cId="1066734486" sldId="1427"/>
            <ac:spMk id="21" creationId="{2F8A215A-AD5B-4BDE-9323-1E06263B3263}"/>
          </ac:spMkLst>
        </pc:spChg>
        <pc:spChg chg="add del mod">
          <ac:chgData name="Yun Xiao" userId="30e8949b79a00b87" providerId="LiveId" clId="{38A6C3C8-D029-41E0-81B7-24B798DE8C59}" dt="2023-11-08T15:18:26.418" v="2125"/>
          <ac:spMkLst>
            <pc:docMk/>
            <pc:sldMk cId="1066734486" sldId="1427"/>
            <ac:spMk id="22" creationId="{91A769FA-7C14-447B-9980-E131D63B7DE1}"/>
          </ac:spMkLst>
        </pc:spChg>
        <pc:spChg chg="del mod">
          <ac:chgData name="Yun Xiao" userId="30e8949b79a00b87" providerId="LiveId" clId="{38A6C3C8-D029-41E0-81B7-24B798DE8C59}" dt="2023-11-08T14:35:09.449" v="1190" actId="478"/>
          <ac:spMkLst>
            <pc:docMk/>
            <pc:sldMk cId="1066734486" sldId="1427"/>
            <ac:spMk id="24" creationId="{00000000-0000-0000-0000-000000000000}"/>
          </ac:spMkLst>
        </pc:spChg>
        <pc:spChg chg="del">
          <ac:chgData name="Yun Xiao" userId="30e8949b79a00b87" providerId="LiveId" clId="{38A6C3C8-D029-41E0-81B7-24B798DE8C59}" dt="2023-11-08T14:19:20.099" v="930" actId="478"/>
          <ac:spMkLst>
            <pc:docMk/>
            <pc:sldMk cId="1066734486" sldId="1427"/>
            <ac:spMk id="25" creationId="{00000000-0000-0000-0000-000000000000}"/>
          </ac:spMkLst>
        </pc:spChg>
        <pc:spChg chg="mod">
          <ac:chgData name="Yun Xiao" userId="30e8949b79a00b87" providerId="LiveId" clId="{38A6C3C8-D029-41E0-81B7-24B798DE8C59}" dt="2023-11-08T17:27:38.999" v="4382" actId="20577"/>
          <ac:spMkLst>
            <pc:docMk/>
            <pc:sldMk cId="1066734486" sldId="1427"/>
            <ac:spMk id="26" creationId="{00000000-0000-0000-0000-000000000000}"/>
          </ac:spMkLst>
        </pc:spChg>
        <pc:spChg chg="mod">
          <ac:chgData name="Yun Xiao" userId="30e8949b79a00b87" providerId="LiveId" clId="{38A6C3C8-D029-41E0-81B7-24B798DE8C59}" dt="2023-11-08T15:18:25.333" v="2123" actId="207"/>
          <ac:spMkLst>
            <pc:docMk/>
            <pc:sldMk cId="1066734486" sldId="1427"/>
            <ac:spMk id="27" creationId="{00000000-0000-0000-0000-000000000000}"/>
          </ac:spMkLst>
        </pc:spChg>
        <pc:spChg chg="del">
          <ac:chgData name="Yun Xiao" userId="30e8949b79a00b87" providerId="LiveId" clId="{38A6C3C8-D029-41E0-81B7-24B798DE8C59}" dt="2023-11-08T14:16:29.348" v="793" actId="478"/>
          <ac:spMkLst>
            <pc:docMk/>
            <pc:sldMk cId="1066734486" sldId="1427"/>
            <ac:spMk id="29" creationId="{00000000-0000-0000-0000-000000000000}"/>
          </ac:spMkLst>
        </pc:spChg>
        <pc:spChg chg="del">
          <ac:chgData name="Yun Xiao" userId="30e8949b79a00b87" providerId="LiveId" clId="{38A6C3C8-D029-41E0-81B7-24B798DE8C59}" dt="2023-11-08T15:09:14.936" v="2045" actId="478"/>
          <ac:spMkLst>
            <pc:docMk/>
            <pc:sldMk cId="1066734486" sldId="1427"/>
            <ac:spMk id="30" creationId="{00000000-0000-0000-0000-000000000000}"/>
          </ac:spMkLst>
        </pc:spChg>
        <pc:spChg chg="mod">
          <ac:chgData name="Yun Xiao" userId="30e8949b79a00b87" providerId="LiveId" clId="{38A6C3C8-D029-41E0-81B7-24B798DE8C59}" dt="2023-11-08T14:22:23.011" v="1000" actId="20577"/>
          <ac:spMkLst>
            <pc:docMk/>
            <pc:sldMk cId="1066734486" sldId="1427"/>
            <ac:spMk id="265227" creationId="{00000000-0000-0000-0000-000000000000}"/>
          </ac:spMkLst>
        </pc:spChg>
        <pc:picChg chg="mod">
          <ac:chgData name="Yun Xiao" userId="30e8949b79a00b87" providerId="LiveId" clId="{38A6C3C8-D029-41E0-81B7-24B798DE8C59}" dt="2023-11-08T14:29:45.268" v="1118" actId="14100"/>
          <ac:picMkLst>
            <pc:docMk/>
            <pc:sldMk cId="1066734486" sldId="1427"/>
            <ac:picMk id="13" creationId="{00000000-0000-0000-0000-000000000000}"/>
          </ac:picMkLst>
        </pc:picChg>
        <pc:picChg chg="del">
          <ac:chgData name="Yun Xiao" userId="30e8949b79a00b87" providerId="LiveId" clId="{38A6C3C8-D029-41E0-81B7-24B798DE8C59}" dt="2023-11-08T14:16:27.369" v="792" actId="478"/>
          <ac:picMkLst>
            <pc:docMk/>
            <pc:sldMk cId="1066734486" sldId="1427"/>
            <ac:picMk id="28" creationId="{00000000-0000-0000-0000-000000000000}"/>
          </ac:picMkLst>
        </pc:picChg>
      </pc:sldChg>
      <pc:sldChg chg="add del">
        <pc:chgData name="Yun Xiao" userId="30e8949b79a00b87" providerId="LiveId" clId="{38A6C3C8-D029-41E0-81B7-24B798DE8C59}" dt="2023-11-08T14:16:19.398" v="791"/>
        <pc:sldMkLst>
          <pc:docMk/>
          <pc:sldMk cId="2769803475" sldId="1427"/>
        </pc:sldMkLst>
      </pc:sldChg>
      <pc:sldChg chg="addSp delSp modSp add mod modAnim">
        <pc:chgData name="Yun Xiao" userId="30e8949b79a00b87" providerId="LiveId" clId="{38A6C3C8-D029-41E0-81B7-24B798DE8C59}" dt="2023-11-08T17:28:02.670" v="4385"/>
        <pc:sldMkLst>
          <pc:docMk/>
          <pc:sldMk cId="1077984036" sldId="1428"/>
        </pc:sldMkLst>
        <pc:spChg chg="add mod">
          <ac:chgData name="Yun Xiao" userId="30e8949b79a00b87" providerId="LiveId" clId="{38A6C3C8-D029-41E0-81B7-24B798DE8C59}" dt="2023-11-08T16:52:31.862" v="3817" actId="20577"/>
          <ac:spMkLst>
            <pc:docMk/>
            <pc:sldMk cId="1077984036" sldId="1428"/>
            <ac:spMk id="17" creationId="{45C3CF22-BAFE-4885-952B-91B1B3FEED37}"/>
          </ac:spMkLst>
        </pc:spChg>
        <pc:spChg chg="mod">
          <ac:chgData name="Yun Xiao" userId="30e8949b79a00b87" providerId="LiveId" clId="{38A6C3C8-D029-41E0-81B7-24B798DE8C59}" dt="2023-11-08T14:30:45.370" v="1139" actId="1037"/>
          <ac:spMkLst>
            <pc:docMk/>
            <pc:sldMk cId="1077984036" sldId="1428"/>
            <ac:spMk id="18" creationId="{CEC47AA7-B537-449E-9735-ABBBA59151E8}"/>
          </ac:spMkLst>
        </pc:spChg>
        <pc:spChg chg="add mod">
          <ac:chgData name="Yun Xiao" userId="30e8949b79a00b87" providerId="LiveId" clId="{38A6C3C8-D029-41E0-81B7-24B798DE8C59}" dt="2023-11-08T14:30:17.155" v="1131"/>
          <ac:spMkLst>
            <pc:docMk/>
            <pc:sldMk cId="1077984036" sldId="1428"/>
            <ac:spMk id="22" creationId="{2B602AEA-D1F7-444C-BA6B-06CDCA24EA99}"/>
          </ac:spMkLst>
        </pc:spChg>
        <pc:spChg chg="add mod">
          <ac:chgData name="Yun Xiao" userId="30e8949b79a00b87" providerId="LiveId" clId="{38A6C3C8-D029-41E0-81B7-24B798DE8C59}" dt="2023-11-08T17:27:59.500" v="4384"/>
          <ac:spMkLst>
            <pc:docMk/>
            <pc:sldMk cId="1077984036" sldId="1428"/>
            <ac:spMk id="23" creationId="{5FFF442B-8D04-4177-8493-D6C4FD8A8D1A}"/>
          </ac:spMkLst>
        </pc:spChg>
        <pc:spChg chg="mod">
          <ac:chgData name="Yun Xiao" userId="30e8949b79a00b87" providerId="LiveId" clId="{38A6C3C8-D029-41E0-81B7-24B798DE8C59}" dt="2023-11-08T15:18:40.350" v="2128" actId="207"/>
          <ac:spMkLst>
            <pc:docMk/>
            <pc:sldMk cId="1077984036" sldId="1428"/>
            <ac:spMk id="24" creationId="{00000000-0000-0000-0000-000000000000}"/>
          </ac:spMkLst>
        </pc:spChg>
        <pc:spChg chg="del mod">
          <ac:chgData name="Yun Xiao" userId="30e8949b79a00b87" providerId="LiveId" clId="{38A6C3C8-D029-41E0-81B7-24B798DE8C59}" dt="2023-11-08T17:27:59.150" v="4383" actId="478"/>
          <ac:spMkLst>
            <pc:docMk/>
            <pc:sldMk cId="1077984036" sldId="1428"/>
            <ac:spMk id="26" creationId="{00000000-0000-0000-0000-000000000000}"/>
          </ac:spMkLst>
        </pc:spChg>
        <pc:spChg chg="del">
          <ac:chgData name="Yun Xiao" userId="30e8949b79a00b87" providerId="LiveId" clId="{38A6C3C8-D029-41E0-81B7-24B798DE8C59}" dt="2023-11-08T14:27:02.322" v="1052" actId="478"/>
          <ac:spMkLst>
            <pc:docMk/>
            <pc:sldMk cId="1077984036" sldId="1428"/>
            <ac:spMk id="27" creationId="{00000000-0000-0000-0000-000000000000}"/>
          </ac:spMkLst>
        </pc:spChg>
        <pc:spChg chg="mod">
          <ac:chgData name="Yun Xiao" userId="30e8949b79a00b87" providerId="LiveId" clId="{38A6C3C8-D029-41E0-81B7-24B798DE8C59}" dt="2023-11-08T16:52:58.346" v="3823" actId="1076"/>
          <ac:spMkLst>
            <pc:docMk/>
            <pc:sldMk cId="1077984036" sldId="1428"/>
            <ac:spMk id="30" creationId="{00000000-0000-0000-0000-000000000000}"/>
          </ac:spMkLst>
        </pc:spChg>
        <pc:spChg chg="mod">
          <ac:chgData name="Yun Xiao" userId="30e8949b79a00b87" providerId="LiveId" clId="{38A6C3C8-D029-41E0-81B7-24B798DE8C59}" dt="2023-11-08T15:10:46.511" v="2083"/>
          <ac:spMkLst>
            <pc:docMk/>
            <pc:sldMk cId="1077984036" sldId="1428"/>
            <ac:spMk id="265227" creationId="{00000000-0000-0000-0000-000000000000}"/>
          </ac:spMkLst>
        </pc:spChg>
        <pc:graphicFrameChg chg="mod">
          <ac:chgData name="Yun Xiao" userId="30e8949b79a00b87" providerId="LiveId" clId="{38A6C3C8-D029-41E0-81B7-24B798DE8C59}" dt="2023-11-08T16:52:11.558" v="3808" actId="1076"/>
          <ac:graphicFrameMkLst>
            <pc:docMk/>
            <pc:sldMk cId="1077984036" sldId="1428"/>
            <ac:graphicFrameMk id="265236" creationId="{00000000-0000-0000-0000-000000000000}"/>
          </ac:graphicFrameMkLst>
        </pc:graphicFrameChg>
        <pc:picChg chg="add del">
          <ac:chgData name="Yun Xiao" userId="30e8949b79a00b87" providerId="LiveId" clId="{38A6C3C8-D029-41E0-81B7-24B798DE8C59}" dt="2023-11-08T14:20:39.810" v="958" actId="478"/>
          <ac:picMkLst>
            <pc:docMk/>
            <pc:sldMk cId="1077984036" sldId="1428"/>
            <ac:picMk id="13" creationId="{00000000-0000-0000-0000-000000000000}"/>
          </ac:picMkLst>
        </pc:picChg>
        <pc:picChg chg="add del mod">
          <ac:chgData name="Yun Xiao" userId="30e8949b79a00b87" providerId="LiveId" clId="{38A6C3C8-D029-41E0-81B7-24B798DE8C59}" dt="2023-11-08T14:20:08.755" v="950"/>
          <ac:picMkLst>
            <pc:docMk/>
            <pc:sldMk cId="1077984036" sldId="1428"/>
            <ac:picMk id="14" creationId="{DF8F0CD6-493C-4F05-ABF0-0966EABE3040}"/>
          </ac:picMkLst>
        </pc:picChg>
        <pc:picChg chg="add mod">
          <ac:chgData name="Yun Xiao" userId="30e8949b79a00b87" providerId="LiveId" clId="{38A6C3C8-D029-41E0-81B7-24B798DE8C59}" dt="2023-11-08T14:30:32.798" v="1135" actId="1076"/>
          <ac:picMkLst>
            <pc:docMk/>
            <pc:sldMk cId="1077984036" sldId="1428"/>
            <ac:picMk id="15" creationId="{F81B6CD3-E254-4962-B500-CE76F9FF3818}"/>
          </ac:picMkLst>
        </pc:picChg>
        <pc:picChg chg="add del mod">
          <ac:chgData name="Yun Xiao" userId="30e8949b79a00b87" providerId="LiveId" clId="{38A6C3C8-D029-41E0-81B7-24B798DE8C59}" dt="2023-11-08T14:30:11.778" v="1130" actId="478"/>
          <ac:picMkLst>
            <pc:docMk/>
            <pc:sldMk cId="1077984036" sldId="1428"/>
            <ac:picMk id="16" creationId="{C14A9279-E754-4920-8EA0-71BAD839FC1E}"/>
          </ac:picMkLst>
        </pc:picChg>
        <pc:picChg chg="add mod">
          <ac:chgData name="Yun Xiao" userId="30e8949b79a00b87" providerId="LiveId" clId="{38A6C3C8-D029-41E0-81B7-24B798DE8C59}" dt="2023-11-08T14:30:17.155" v="1131"/>
          <ac:picMkLst>
            <pc:docMk/>
            <pc:sldMk cId="1077984036" sldId="1428"/>
            <ac:picMk id="21" creationId="{D3EE10E6-D1F8-4E70-B834-9A1386F7E0F5}"/>
          </ac:picMkLst>
        </pc:picChg>
      </pc:sldChg>
      <pc:sldChg chg="addSp delSp modSp add mod delAnim modAnim">
        <pc:chgData name="Yun Xiao" userId="30e8949b79a00b87" providerId="LiveId" clId="{38A6C3C8-D029-41E0-81B7-24B798DE8C59}" dt="2023-11-08T16:54:41.361" v="3852" actId="21"/>
        <pc:sldMkLst>
          <pc:docMk/>
          <pc:sldMk cId="1637343527" sldId="1429"/>
        </pc:sldMkLst>
        <pc:spChg chg="add mod">
          <ac:chgData name="Yun Xiao" userId="30e8949b79a00b87" providerId="LiveId" clId="{38A6C3C8-D029-41E0-81B7-24B798DE8C59}" dt="2023-11-08T14:56:46.246" v="1273" actId="1076"/>
          <ac:spMkLst>
            <pc:docMk/>
            <pc:sldMk cId="1637343527" sldId="1429"/>
            <ac:spMk id="2" creationId="{60D5D4F8-22F3-46C3-A2C6-8299A13A7E12}"/>
          </ac:spMkLst>
        </pc:spChg>
        <pc:spChg chg="add mod">
          <ac:chgData name="Yun Xiao" userId="30e8949b79a00b87" providerId="LiveId" clId="{38A6C3C8-D029-41E0-81B7-24B798DE8C59}" dt="2023-11-08T15:03:00.315" v="1338" actId="1076"/>
          <ac:spMkLst>
            <pc:docMk/>
            <pc:sldMk cId="1637343527" sldId="1429"/>
            <ac:spMk id="4" creationId="{C3A0DEF3-5AA3-42DE-B90B-0A6859CCCD22}"/>
          </ac:spMkLst>
        </pc:spChg>
        <pc:spChg chg="mod">
          <ac:chgData name="Yun Xiao" userId="30e8949b79a00b87" providerId="LiveId" clId="{38A6C3C8-D029-41E0-81B7-24B798DE8C59}" dt="2023-11-08T16:53:08.173" v="3827" actId="20577"/>
          <ac:spMkLst>
            <pc:docMk/>
            <pc:sldMk cId="1637343527" sldId="1429"/>
            <ac:spMk id="26" creationId="{4A132C3A-2196-43C3-A028-7DF3793BA4EC}"/>
          </ac:spMkLst>
        </pc:spChg>
        <pc:spChg chg="add del mod">
          <ac:chgData name="Yun Xiao" userId="30e8949b79a00b87" providerId="LiveId" clId="{38A6C3C8-D029-41E0-81B7-24B798DE8C59}" dt="2023-11-08T16:47:26.141" v="3769" actId="478"/>
          <ac:spMkLst>
            <pc:docMk/>
            <pc:sldMk cId="1637343527" sldId="1429"/>
            <ac:spMk id="27" creationId="{61469995-7E33-4D82-A0D7-5976F3D6860F}"/>
          </ac:spMkLst>
        </pc:spChg>
        <pc:spChg chg="add mod">
          <ac:chgData name="Yun Xiao" userId="30e8949b79a00b87" providerId="LiveId" clId="{38A6C3C8-D029-41E0-81B7-24B798DE8C59}" dt="2023-11-08T16:53:13.351" v="3829" actId="20577"/>
          <ac:spMkLst>
            <pc:docMk/>
            <pc:sldMk cId="1637343527" sldId="1429"/>
            <ac:spMk id="28" creationId="{8592D73F-3813-4CE0-A8DB-76B6E178EA31}"/>
          </ac:spMkLst>
        </pc:spChg>
        <pc:spChg chg="add mod">
          <ac:chgData name="Yun Xiao" userId="30e8949b79a00b87" providerId="LiveId" clId="{38A6C3C8-D029-41E0-81B7-24B798DE8C59}" dt="2023-11-08T16:47:19.309" v="3766" actId="1076"/>
          <ac:spMkLst>
            <pc:docMk/>
            <pc:sldMk cId="1637343527" sldId="1429"/>
            <ac:spMk id="29" creationId="{DB32409B-D915-494A-8356-DCFEE0C4257B}"/>
          </ac:spMkLst>
        </pc:spChg>
        <pc:spChg chg="add mod">
          <ac:chgData name="Yun Xiao" userId="30e8949b79a00b87" providerId="LiveId" clId="{38A6C3C8-D029-41E0-81B7-24B798DE8C59}" dt="2023-11-08T14:59:52.512" v="1319" actId="1076"/>
          <ac:spMkLst>
            <pc:docMk/>
            <pc:sldMk cId="1637343527" sldId="1429"/>
            <ac:spMk id="30" creationId="{895BC461-1227-4B62-8CE6-C3486A81E03A}"/>
          </ac:spMkLst>
        </pc:spChg>
        <pc:spChg chg="add mod">
          <ac:chgData name="Yun Xiao" userId="30e8949b79a00b87" providerId="LiveId" clId="{38A6C3C8-D029-41E0-81B7-24B798DE8C59}" dt="2023-11-08T14:59:52.512" v="1319" actId="1076"/>
          <ac:spMkLst>
            <pc:docMk/>
            <pc:sldMk cId="1637343527" sldId="1429"/>
            <ac:spMk id="31" creationId="{56CDA8CB-64EF-4A5D-BDA6-857902214F87}"/>
          </ac:spMkLst>
        </pc:spChg>
        <pc:spChg chg="add mod">
          <ac:chgData name="Yun Xiao" userId="30e8949b79a00b87" providerId="LiveId" clId="{38A6C3C8-D029-41E0-81B7-24B798DE8C59}" dt="2023-11-08T14:59:52.512" v="1319" actId="1076"/>
          <ac:spMkLst>
            <pc:docMk/>
            <pc:sldMk cId="1637343527" sldId="1429"/>
            <ac:spMk id="32" creationId="{CC66B72E-8D38-4D7B-838B-FD7C776301C0}"/>
          </ac:spMkLst>
        </pc:spChg>
        <pc:spChg chg="add mod">
          <ac:chgData name="Yun Xiao" userId="30e8949b79a00b87" providerId="LiveId" clId="{38A6C3C8-D029-41E0-81B7-24B798DE8C59}" dt="2023-11-08T14:59:52.512" v="1319" actId="1076"/>
          <ac:spMkLst>
            <pc:docMk/>
            <pc:sldMk cId="1637343527" sldId="1429"/>
            <ac:spMk id="33" creationId="{8D48FD9A-3279-4984-8309-497744866731}"/>
          </ac:spMkLst>
        </pc:spChg>
        <pc:spChg chg="del mod">
          <ac:chgData name="Yun Xiao" userId="30e8949b79a00b87" providerId="LiveId" clId="{38A6C3C8-D029-41E0-81B7-24B798DE8C59}" dt="2023-11-08T14:58:38.755" v="1301" actId="21"/>
          <ac:spMkLst>
            <pc:docMk/>
            <pc:sldMk cId="1637343527" sldId="1429"/>
            <ac:spMk id="35" creationId="{82F5B2FA-7F98-4C18-BE3A-D04621F9EECC}"/>
          </ac:spMkLst>
        </pc:spChg>
        <pc:spChg chg="del mod">
          <ac:chgData name="Yun Xiao" userId="30e8949b79a00b87" providerId="LiveId" clId="{38A6C3C8-D029-41E0-81B7-24B798DE8C59}" dt="2023-11-08T14:33:12.560" v="1169" actId="478"/>
          <ac:spMkLst>
            <pc:docMk/>
            <pc:sldMk cId="1637343527" sldId="1429"/>
            <ac:spMk id="48" creationId="{00000000-0000-0000-0000-000000000000}"/>
          </ac:spMkLst>
        </pc:spChg>
        <pc:spChg chg="del mod">
          <ac:chgData name="Yun Xiao" userId="30e8949b79a00b87" providerId="LiveId" clId="{38A6C3C8-D029-41E0-81B7-24B798DE8C59}" dt="2023-11-08T14:59:35.171" v="1317" actId="478"/>
          <ac:spMkLst>
            <pc:docMk/>
            <pc:sldMk cId="1637343527" sldId="1429"/>
            <ac:spMk id="50" creationId="{0D0FFD92-80BB-4958-B1D9-DE03D2E936FD}"/>
          </ac:spMkLst>
        </pc:spChg>
        <pc:spChg chg="add mod">
          <ac:chgData name="Yun Xiao" userId="30e8949b79a00b87" providerId="LiveId" clId="{38A6C3C8-D029-41E0-81B7-24B798DE8C59}" dt="2023-11-08T16:53:32.743" v="3841" actId="20577"/>
          <ac:spMkLst>
            <pc:docMk/>
            <pc:sldMk cId="1637343527" sldId="1429"/>
            <ac:spMk id="51" creationId="{0E95B70F-1A70-46DC-BC97-514DB7F1EB54}"/>
          </ac:spMkLst>
        </pc:spChg>
        <pc:spChg chg="add mod">
          <ac:chgData name="Yun Xiao" userId="30e8949b79a00b87" providerId="LiveId" clId="{38A6C3C8-D029-41E0-81B7-24B798DE8C59}" dt="2023-11-08T14:59:40.995" v="1318" actId="1076"/>
          <ac:spMkLst>
            <pc:docMk/>
            <pc:sldMk cId="1637343527" sldId="1429"/>
            <ac:spMk id="52" creationId="{D083BD4A-2C7F-44A3-9566-4FB499748A60}"/>
          </ac:spMkLst>
        </pc:spChg>
        <pc:spChg chg="del mod topLvl">
          <ac:chgData name="Yun Xiao" userId="30e8949b79a00b87" providerId="LiveId" clId="{38A6C3C8-D029-41E0-81B7-24B798DE8C59}" dt="2023-11-08T16:54:41.361" v="3852" actId="21"/>
          <ac:spMkLst>
            <pc:docMk/>
            <pc:sldMk cId="1637343527" sldId="1429"/>
            <ac:spMk id="58" creationId="{96D1BEBF-7BD6-47BE-B37D-E305F5FB3A07}"/>
          </ac:spMkLst>
        </pc:spChg>
        <pc:spChg chg="mod">
          <ac:chgData name="Yun Xiao" userId="30e8949b79a00b87" providerId="LiveId" clId="{38A6C3C8-D029-41E0-81B7-24B798DE8C59}" dt="2023-11-08T15:04:59.087" v="1354"/>
          <ac:spMkLst>
            <pc:docMk/>
            <pc:sldMk cId="1637343527" sldId="1429"/>
            <ac:spMk id="61" creationId="{C78B2677-B391-40D8-8068-40D760C2E4E4}"/>
          </ac:spMkLst>
        </pc:spChg>
        <pc:spChg chg="add del mod">
          <ac:chgData name="Yun Xiao" userId="30e8949b79a00b87" providerId="LiveId" clId="{38A6C3C8-D029-41E0-81B7-24B798DE8C59}" dt="2023-11-08T16:47:24.312" v="3768"/>
          <ac:spMkLst>
            <pc:docMk/>
            <pc:sldMk cId="1637343527" sldId="1429"/>
            <ac:spMk id="63" creationId="{3256AE18-8740-4868-87E1-524B89DC1720}"/>
          </ac:spMkLst>
        </pc:spChg>
        <pc:spChg chg="add mod">
          <ac:chgData name="Yun Xiao" userId="30e8949b79a00b87" providerId="LiveId" clId="{38A6C3C8-D029-41E0-81B7-24B798DE8C59}" dt="2023-11-08T16:53:17.576" v="3831" actId="20577"/>
          <ac:spMkLst>
            <pc:docMk/>
            <pc:sldMk cId="1637343527" sldId="1429"/>
            <ac:spMk id="64" creationId="{4C4079A5-9FA0-4E3D-A9EB-E9047DEDB957}"/>
          </ac:spMkLst>
        </pc:spChg>
        <pc:spChg chg="del">
          <ac:chgData name="Yun Xiao" userId="30e8949b79a00b87" providerId="LiveId" clId="{38A6C3C8-D029-41E0-81B7-24B798DE8C59}" dt="2023-11-08T14:33:07.381" v="1164" actId="478"/>
          <ac:spMkLst>
            <pc:docMk/>
            <pc:sldMk cId="1637343527" sldId="1429"/>
            <ac:spMk id="486422" creationId="{00000000-0000-0000-0000-000000000000}"/>
          </ac:spMkLst>
        </pc:spChg>
        <pc:grpChg chg="add del mod">
          <ac:chgData name="Yun Xiao" userId="30e8949b79a00b87" providerId="LiveId" clId="{38A6C3C8-D029-41E0-81B7-24B798DE8C59}" dt="2023-11-08T14:58:38.755" v="1301" actId="21"/>
          <ac:grpSpMkLst>
            <pc:docMk/>
            <pc:sldMk cId="1637343527" sldId="1429"/>
            <ac:grpSpMk id="34" creationId="{D82FAC04-D12E-459B-90B3-9718A26EA1D0}"/>
          </ac:grpSpMkLst>
        </pc:grpChg>
        <pc:grpChg chg="del">
          <ac:chgData name="Yun Xiao" userId="30e8949b79a00b87" providerId="LiveId" clId="{38A6C3C8-D029-41E0-81B7-24B798DE8C59}" dt="2023-11-08T14:33:06.116" v="1163" actId="478"/>
          <ac:grpSpMkLst>
            <pc:docMk/>
            <pc:sldMk cId="1637343527" sldId="1429"/>
            <ac:grpSpMk id="39" creationId="{00000000-0000-0000-0000-000000000000}"/>
          </ac:grpSpMkLst>
        </pc:grpChg>
        <pc:grpChg chg="del">
          <ac:chgData name="Yun Xiao" userId="30e8949b79a00b87" providerId="LiveId" clId="{38A6C3C8-D029-41E0-81B7-24B798DE8C59}" dt="2023-11-08T14:33:14.308" v="1170" actId="478"/>
          <ac:grpSpMkLst>
            <pc:docMk/>
            <pc:sldMk cId="1637343527" sldId="1429"/>
            <ac:grpSpMk id="45" creationId="{00000000-0000-0000-0000-000000000000}"/>
          </ac:grpSpMkLst>
        </pc:grpChg>
        <pc:grpChg chg="add del mod">
          <ac:chgData name="Yun Xiao" userId="30e8949b79a00b87" providerId="LiveId" clId="{38A6C3C8-D029-41E0-81B7-24B798DE8C59}" dt="2023-11-08T15:04:57.800" v="1353" actId="478"/>
          <ac:grpSpMkLst>
            <pc:docMk/>
            <pc:sldMk cId="1637343527" sldId="1429"/>
            <ac:grpSpMk id="57" creationId="{5A4E2369-C4F9-4B65-A8D0-5FB720C1F754}"/>
          </ac:grpSpMkLst>
        </pc:grpChg>
        <pc:grpChg chg="add del mod">
          <ac:chgData name="Yun Xiao" userId="30e8949b79a00b87" providerId="LiveId" clId="{38A6C3C8-D029-41E0-81B7-24B798DE8C59}" dt="2023-11-08T15:05:00.739" v="1355"/>
          <ac:grpSpMkLst>
            <pc:docMk/>
            <pc:sldMk cId="1637343527" sldId="1429"/>
            <ac:grpSpMk id="60" creationId="{DD62CFC6-DE5E-4167-A821-83FBD64ED14B}"/>
          </ac:grpSpMkLst>
        </pc:grpChg>
        <pc:grpChg chg="del">
          <ac:chgData name="Yun Xiao" userId="30e8949b79a00b87" providerId="LiveId" clId="{38A6C3C8-D029-41E0-81B7-24B798DE8C59}" dt="2023-11-08T14:33:08.775" v="1165" actId="478"/>
          <ac:grpSpMkLst>
            <pc:docMk/>
            <pc:sldMk cId="1637343527" sldId="1429"/>
            <ac:grpSpMk id="486404" creationId="{00000000-0000-0000-0000-000000000000}"/>
          </ac:grpSpMkLst>
        </pc:grpChg>
        <pc:grpChg chg="del">
          <ac:chgData name="Yun Xiao" userId="30e8949b79a00b87" providerId="LiveId" clId="{38A6C3C8-D029-41E0-81B7-24B798DE8C59}" dt="2023-11-08T14:33:10.363" v="1166" actId="478"/>
          <ac:grpSpMkLst>
            <pc:docMk/>
            <pc:sldMk cId="1637343527" sldId="1429"/>
            <ac:grpSpMk id="486407" creationId="{00000000-0000-0000-0000-000000000000}"/>
          </ac:grpSpMkLst>
        </pc:grpChg>
        <pc:grpChg chg="del">
          <ac:chgData name="Yun Xiao" userId="30e8949b79a00b87" providerId="LiveId" clId="{38A6C3C8-D029-41E0-81B7-24B798DE8C59}" dt="2023-11-08T14:33:11.815" v="1167" actId="478"/>
          <ac:grpSpMkLst>
            <pc:docMk/>
            <pc:sldMk cId="1637343527" sldId="1429"/>
            <ac:grpSpMk id="486410" creationId="{00000000-0000-0000-0000-000000000000}"/>
          </ac:grpSpMkLst>
        </pc:grpChg>
        <pc:graphicFrameChg chg="del mod">
          <ac:chgData name="Yun Xiao" userId="30e8949b79a00b87" providerId="LiveId" clId="{38A6C3C8-D029-41E0-81B7-24B798DE8C59}" dt="2023-11-08T14:57:03.164" v="1276" actId="478"/>
          <ac:graphicFrameMkLst>
            <pc:docMk/>
            <pc:sldMk cId="1637343527" sldId="1429"/>
            <ac:graphicFrameMk id="36" creationId="{8650CAE1-571C-45D6-B866-D891E650D6F7}"/>
          </ac:graphicFrameMkLst>
        </pc:graphicFrameChg>
        <pc:graphicFrameChg chg="del mod">
          <ac:chgData name="Yun Xiao" userId="30e8949b79a00b87" providerId="LiveId" clId="{38A6C3C8-D029-41E0-81B7-24B798DE8C59}" dt="2023-11-08T14:57:12.468" v="1281" actId="478"/>
          <ac:graphicFrameMkLst>
            <pc:docMk/>
            <pc:sldMk cId="1637343527" sldId="1429"/>
            <ac:graphicFrameMk id="37" creationId="{3E3270F3-CA98-4235-95EE-8FD8625C5C78}"/>
          </ac:graphicFrameMkLst>
        </pc:graphicFrameChg>
        <pc:graphicFrameChg chg="add del mod">
          <ac:chgData name="Yun Xiao" userId="30e8949b79a00b87" providerId="LiveId" clId="{38A6C3C8-D029-41E0-81B7-24B798DE8C59}" dt="2023-11-08T14:57:53.770" v="1290" actId="478"/>
          <ac:graphicFrameMkLst>
            <pc:docMk/>
            <pc:sldMk cId="1637343527" sldId="1429"/>
            <ac:graphicFrameMk id="38" creationId="{2FFDFA8D-C928-445C-B176-B5C6DC9C1A7D}"/>
          </ac:graphicFrameMkLst>
        </pc:graphicFrameChg>
        <pc:graphicFrameChg chg="add mod">
          <ac:chgData name="Yun Xiao" userId="30e8949b79a00b87" providerId="LiveId" clId="{38A6C3C8-D029-41E0-81B7-24B798DE8C59}" dt="2023-11-08T16:54:27.294" v="3850" actId="1076"/>
          <ac:graphicFrameMkLst>
            <pc:docMk/>
            <pc:sldMk cId="1637343527" sldId="1429"/>
            <ac:graphicFrameMk id="53" creationId="{E6E6711A-40A0-4F95-B173-5090D4D28830}"/>
          </ac:graphicFrameMkLst>
        </pc:graphicFrameChg>
        <pc:graphicFrameChg chg="add mod">
          <ac:chgData name="Yun Xiao" userId="30e8949b79a00b87" providerId="LiveId" clId="{38A6C3C8-D029-41E0-81B7-24B798DE8C59}" dt="2023-11-08T16:54:12.133" v="3849" actId="1076"/>
          <ac:graphicFrameMkLst>
            <pc:docMk/>
            <pc:sldMk cId="1637343527" sldId="1429"/>
            <ac:graphicFrameMk id="55" creationId="{3307D112-81FF-4048-BA65-D6B51889FC67}"/>
          </ac:graphicFrameMkLst>
        </pc:graphicFrameChg>
        <pc:graphicFrameChg chg="add mod">
          <ac:chgData name="Yun Xiao" userId="30e8949b79a00b87" providerId="LiveId" clId="{38A6C3C8-D029-41E0-81B7-24B798DE8C59}" dt="2023-11-08T16:54:28.952" v="3851" actId="1076"/>
          <ac:graphicFrameMkLst>
            <pc:docMk/>
            <pc:sldMk cId="1637343527" sldId="1429"/>
            <ac:graphicFrameMk id="56" creationId="{7FADD91E-A10E-42AB-BB24-A64CBECA8D0F}"/>
          </ac:graphicFrameMkLst>
        </pc:graphicFrameChg>
        <pc:picChg chg="del mod topLvl">
          <ac:chgData name="Yun Xiao" userId="30e8949b79a00b87" providerId="LiveId" clId="{38A6C3C8-D029-41E0-81B7-24B798DE8C59}" dt="2023-11-08T15:04:57.800" v="1353" actId="478"/>
          <ac:picMkLst>
            <pc:docMk/>
            <pc:sldMk cId="1637343527" sldId="1429"/>
            <ac:picMk id="59" creationId="{AF0340FE-48C1-4B48-B20A-178B28E26B23}"/>
          </ac:picMkLst>
        </pc:picChg>
        <pc:picChg chg="mod">
          <ac:chgData name="Yun Xiao" userId="30e8949b79a00b87" providerId="LiveId" clId="{38A6C3C8-D029-41E0-81B7-24B798DE8C59}" dt="2023-11-08T15:04:59.087" v="1354"/>
          <ac:picMkLst>
            <pc:docMk/>
            <pc:sldMk cId="1637343527" sldId="1429"/>
            <ac:picMk id="62" creationId="{B4B1CE0E-78CA-45D8-900A-84C1501B0306}"/>
          </ac:picMkLst>
        </pc:picChg>
      </pc:sldChg>
      <pc:sldChg chg="addSp new del mod">
        <pc:chgData name="Yun Xiao" userId="30e8949b79a00b87" providerId="LiveId" clId="{38A6C3C8-D029-41E0-81B7-24B798DE8C59}" dt="2023-11-08T15:08:50.834" v="2040" actId="47"/>
        <pc:sldMkLst>
          <pc:docMk/>
          <pc:sldMk cId="3479035731" sldId="1430"/>
        </pc:sldMkLst>
        <pc:picChg chg="add">
          <ac:chgData name="Yun Xiao" userId="30e8949b79a00b87" providerId="LiveId" clId="{38A6C3C8-D029-41E0-81B7-24B798DE8C59}" dt="2023-11-08T14:55:18.428" v="1269" actId="22"/>
          <ac:picMkLst>
            <pc:docMk/>
            <pc:sldMk cId="3479035731" sldId="1430"/>
            <ac:picMk id="3" creationId="{869C2A00-0566-42C5-9545-AAB9142B088F}"/>
          </ac:picMkLst>
        </pc:picChg>
      </pc:sldChg>
      <pc:sldChg chg="addSp delSp modSp add mod">
        <pc:chgData name="Yun Xiao" userId="30e8949b79a00b87" providerId="LiveId" clId="{38A6C3C8-D029-41E0-81B7-24B798DE8C59}" dt="2023-11-09T01:22:33.580" v="5498"/>
        <pc:sldMkLst>
          <pc:docMk/>
          <pc:sldMk cId="2635945172" sldId="1431"/>
        </pc:sldMkLst>
        <pc:spChg chg="add mod">
          <ac:chgData name="Yun Xiao" userId="30e8949b79a00b87" providerId="LiveId" clId="{38A6C3C8-D029-41E0-81B7-24B798DE8C59}" dt="2023-11-08T16:05:53.518" v="2398" actId="20577"/>
          <ac:spMkLst>
            <pc:docMk/>
            <pc:sldMk cId="2635945172" sldId="1431"/>
            <ac:spMk id="4" creationId="{B9803E38-BAB4-423F-9477-9E903D266550}"/>
          </ac:spMkLst>
        </pc:spChg>
        <pc:spChg chg="add mod">
          <ac:chgData name="Yun Xiao" userId="30e8949b79a00b87" providerId="LiveId" clId="{38A6C3C8-D029-41E0-81B7-24B798DE8C59}" dt="2023-11-08T15:08:35.887" v="2007" actId="113"/>
          <ac:spMkLst>
            <pc:docMk/>
            <pc:sldMk cId="2635945172" sldId="1431"/>
            <ac:spMk id="5" creationId="{0CF238BF-CEC6-42AB-841B-7B1796AD7193}"/>
          </ac:spMkLst>
        </pc:spChg>
        <pc:spChg chg="add mod">
          <ac:chgData name="Yun Xiao" userId="30e8949b79a00b87" providerId="LiveId" clId="{38A6C3C8-D029-41E0-81B7-24B798DE8C59}" dt="2023-11-08T15:08:35.887" v="2007" actId="113"/>
          <ac:spMkLst>
            <pc:docMk/>
            <pc:sldMk cId="2635945172" sldId="1431"/>
            <ac:spMk id="6" creationId="{212E7C31-3C09-45E9-A8EC-3605067D2ABF}"/>
          </ac:spMkLst>
        </pc:spChg>
        <pc:spChg chg="add del mod">
          <ac:chgData name="Yun Xiao" userId="30e8949b79a00b87" providerId="LiveId" clId="{38A6C3C8-D029-41E0-81B7-24B798DE8C59}" dt="2023-11-08T15:07:51.938" v="1921" actId="478"/>
          <ac:spMkLst>
            <pc:docMk/>
            <pc:sldMk cId="2635945172" sldId="1431"/>
            <ac:spMk id="7" creationId="{66DBC9BD-0A2F-4953-B7CB-FE0BB18FA549}"/>
          </ac:spMkLst>
        </pc:spChg>
        <pc:spChg chg="add del mod">
          <ac:chgData name="Yun Xiao" userId="30e8949b79a00b87" providerId="LiveId" clId="{38A6C3C8-D029-41E0-81B7-24B798DE8C59}" dt="2023-11-08T15:07:56.386" v="1972" actId="478"/>
          <ac:spMkLst>
            <pc:docMk/>
            <pc:sldMk cId="2635945172" sldId="1431"/>
            <ac:spMk id="8" creationId="{8E664EA0-1865-431A-A4A8-C3FF8901CE40}"/>
          </ac:spMkLst>
        </pc:spChg>
        <pc:spChg chg="add mod">
          <ac:chgData name="Yun Xiao" userId="30e8949b79a00b87" providerId="LiveId" clId="{38A6C3C8-D029-41E0-81B7-24B798DE8C59}" dt="2023-11-08T16:05:58.539" v="2406" actId="207"/>
          <ac:spMkLst>
            <pc:docMk/>
            <pc:sldMk cId="2635945172" sldId="1431"/>
            <ac:spMk id="9" creationId="{10960A99-4685-40E3-859E-62AD18287068}"/>
          </ac:spMkLst>
        </pc:spChg>
        <pc:spChg chg="add mod">
          <ac:chgData name="Yun Xiao" userId="30e8949b79a00b87" providerId="LiveId" clId="{38A6C3C8-D029-41E0-81B7-24B798DE8C59}" dt="2023-11-08T16:05:58.540" v="2410" actId="207"/>
          <ac:spMkLst>
            <pc:docMk/>
            <pc:sldMk cId="2635945172" sldId="1431"/>
            <ac:spMk id="10" creationId="{D0F4DB04-6FDD-4190-9DDC-ABAE2D28D515}"/>
          </ac:spMkLst>
        </pc:spChg>
        <pc:spChg chg="add del mod">
          <ac:chgData name="Yun Xiao" userId="30e8949b79a00b87" providerId="LiveId" clId="{38A6C3C8-D029-41E0-81B7-24B798DE8C59}" dt="2023-11-08T15:07:54.290" v="1947" actId="478"/>
          <ac:spMkLst>
            <pc:docMk/>
            <pc:sldMk cId="2635945172" sldId="1431"/>
            <ac:spMk id="11" creationId="{DBC18210-9B66-4D0B-B718-06A51EE68F11}"/>
          </ac:spMkLst>
        </pc:spChg>
        <pc:spChg chg="add del mod">
          <ac:chgData name="Yun Xiao" userId="30e8949b79a00b87" providerId="LiveId" clId="{38A6C3C8-D029-41E0-81B7-24B798DE8C59}" dt="2023-11-08T15:07:57.075" v="1989" actId="478"/>
          <ac:spMkLst>
            <pc:docMk/>
            <pc:sldMk cId="2635945172" sldId="1431"/>
            <ac:spMk id="12" creationId="{E25583B3-9732-483C-B376-22A03C413C9E}"/>
          </ac:spMkLst>
        </pc:spChg>
        <pc:spChg chg="add mod">
          <ac:chgData name="Yun Xiao" userId="30e8949b79a00b87" providerId="LiveId" clId="{38A6C3C8-D029-41E0-81B7-24B798DE8C59}" dt="2023-11-08T15:06:07.438" v="1546" actId="948"/>
          <ac:spMkLst>
            <pc:docMk/>
            <pc:sldMk cId="2635945172" sldId="1431"/>
            <ac:spMk id="13" creationId="{B2CB8440-7E79-4A3F-92D1-633B0F4F4B19}"/>
          </ac:spMkLst>
        </pc:spChg>
        <pc:spChg chg="add mod">
          <ac:chgData name="Yun Xiao" userId="30e8949b79a00b87" providerId="LiveId" clId="{38A6C3C8-D029-41E0-81B7-24B798DE8C59}" dt="2023-11-09T01:22:33.580" v="5495"/>
          <ac:spMkLst>
            <pc:docMk/>
            <pc:sldMk cId="2635945172" sldId="1431"/>
            <ac:spMk id="14" creationId="{BE820879-6AA2-4C11-9519-1DEEA2A0C49D}"/>
          </ac:spMkLst>
        </pc:spChg>
        <pc:spChg chg="add mod">
          <ac:chgData name="Yun Xiao" userId="30e8949b79a00b87" providerId="LiveId" clId="{38A6C3C8-D029-41E0-81B7-24B798DE8C59}" dt="2023-11-08T15:08:37.555" v="2009"/>
          <ac:spMkLst>
            <pc:docMk/>
            <pc:sldMk cId="2635945172" sldId="1431"/>
            <ac:spMk id="15" creationId="{104A489D-0CD9-4422-82C2-550DB0734A8A}"/>
          </ac:spMkLst>
        </pc:spChg>
        <pc:spChg chg="add mod">
          <ac:chgData name="Yun Xiao" userId="30e8949b79a00b87" providerId="LiveId" clId="{38A6C3C8-D029-41E0-81B7-24B798DE8C59}" dt="2023-11-08T15:08:37.555" v="2009"/>
          <ac:spMkLst>
            <pc:docMk/>
            <pc:sldMk cId="2635945172" sldId="1431"/>
            <ac:spMk id="16" creationId="{605DE1D1-FBFF-4268-B12C-66BA7611CAD0}"/>
          </ac:spMkLst>
        </pc:spChg>
        <pc:spChg chg="add mod">
          <ac:chgData name="Yun Xiao" userId="30e8949b79a00b87" providerId="LiveId" clId="{38A6C3C8-D029-41E0-81B7-24B798DE8C59}" dt="2023-11-08T15:08:37.555" v="2009"/>
          <ac:spMkLst>
            <pc:docMk/>
            <pc:sldMk cId="2635945172" sldId="1431"/>
            <ac:spMk id="17" creationId="{8A7785D0-1DAD-4F08-8662-81C72F3A7529}"/>
          </ac:spMkLst>
        </pc:spChg>
        <pc:spChg chg="add del mod ord">
          <ac:chgData name="Yun Xiao" userId="30e8949b79a00b87" providerId="LiveId" clId="{38A6C3C8-D029-41E0-81B7-24B798DE8C59}" dt="2023-11-08T15:08:40.908" v="2023"/>
          <ac:spMkLst>
            <pc:docMk/>
            <pc:sldMk cId="2635945172" sldId="1431"/>
            <ac:spMk id="19" creationId="{FBA0C715-96DF-4F10-9ED5-1ADBEFC617C6}"/>
          </ac:spMkLst>
        </pc:spChg>
        <pc:grpChg chg="add mod">
          <ac:chgData name="Yun Xiao" userId="30e8949b79a00b87" providerId="LiveId" clId="{38A6C3C8-D029-41E0-81B7-24B798DE8C59}" dt="2023-11-09T01:22:33.580" v="5496"/>
          <ac:grpSpMkLst>
            <pc:docMk/>
            <pc:sldMk cId="2635945172" sldId="1431"/>
            <ac:grpSpMk id="18" creationId="{86B10C08-78D6-4FDD-B66E-285FC3AB805C}"/>
          </ac:grpSpMkLst>
        </pc:grpChg>
        <pc:picChg chg="add mod ord">
          <ac:chgData name="Yun Xiao" userId="30e8949b79a00b87" providerId="LiveId" clId="{38A6C3C8-D029-41E0-81B7-24B798DE8C59}" dt="2023-11-09T01:22:33.580" v="5498"/>
          <ac:picMkLst>
            <pc:docMk/>
            <pc:sldMk cId="2635945172" sldId="1431"/>
            <ac:picMk id="3" creationId="{22E89548-303B-4F62-A7F2-4924EEB8C6ED}"/>
          </ac:picMkLst>
        </pc:picChg>
      </pc:sldChg>
      <pc:sldChg chg="new del">
        <pc:chgData name="Yun Xiao" userId="30e8949b79a00b87" providerId="LiveId" clId="{38A6C3C8-D029-41E0-81B7-24B798DE8C59}" dt="2023-11-08T15:48:09.922" v="2368" actId="680"/>
        <pc:sldMkLst>
          <pc:docMk/>
          <pc:sldMk cId="2321753598" sldId="1432"/>
        </pc:sldMkLst>
      </pc:sldChg>
      <pc:sldChg chg="addSp delSp modSp new del mod ord">
        <pc:chgData name="Yun Xiao" userId="30e8949b79a00b87" providerId="LiveId" clId="{38A6C3C8-D029-41E0-81B7-24B798DE8C59}" dt="2023-11-08T17:23:22.330" v="4365" actId="47"/>
        <pc:sldMkLst>
          <pc:docMk/>
          <pc:sldMk cId="3527820315" sldId="1432"/>
        </pc:sldMkLst>
        <pc:spChg chg="add mod">
          <ac:chgData name="Yun Xiao" userId="30e8949b79a00b87" providerId="LiveId" clId="{38A6C3C8-D029-41E0-81B7-24B798DE8C59}" dt="2023-11-08T16:57:38.082" v="3936"/>
          <ac:spMkLst>
            <pc:docMk/>
            <pc:sldMk cId="3527820315" sldId="1432"/>
            <ac:spMk id="8" creationId="{7DF49659-B26C-4D55-ADD0-491FECAB66AF}"/>
          </ac:spMkLst>
        </pc:spChg>
        <pc:picChg chg="add del mod">
          <ac:chgData name="Yun Xiao" userId="30e8949b79a00b87" providerId="LiveId" clId="{38A6C3C8-D029-41E0-81B7-24B798DE8C59}" dt="2023-11-08T15:49:03.109" v="2379" actId="478"/>
          <ac:picMkLst>
            <pc:docMk/>
            <pc:sldMk cId="3527820315" sldId="1432"/>
            <ac:picMk id="3" creationId="{6405B837-90C5-463F-A620-201A262C71B8}"/>
          </ac:picMkLst>
        </pc:picChg>
        <pc:picChg chg="add del mod">
          <ac:chgData name="Yun Xiao" userId="30e8949b79a00b87" providerId="LiveId" clId="{38A6C3C8-D029-41E0-81B7-24B798DE8C59}" dt="2023-11-08T15:49:06.371" v="2380" actId="478"/>
          <ac:picMkLst>
            <pc:docMk/>
            <pc:sldMk cId="3527820315" sldId="1432"/>
            <ac:picMk id="5" creationId="{A00E514C-7143-4F2C-9CFF-A9551A543BA7}"/>
          </ac:picMkLst>
        </pc:picChg>
        <pc:picChg chg="add mod">
          <ac:chgData name="Yun Xiao" userId="30e8949b79a00b87" providerId="LiveId" clId="{38A6C3C8-D029-41E0-81B7-24B798DE8C59}" dt="2023-11-08T15:49:16.574" v="2384" actId="1076"/>
          <ac:picMkLst>
            <pc:docMk/>
            <pc:sldMk cId="3527820315" sldId="1432"/>
            <ac:picMk id="7" creationId="{4173F767-BAB4-43E7-BE9D-390513FF5F72}"/>
          </ac:picMkLst>
        </pc:picChg>
      </pc:sldChg>
      <pc:sldChg chg="addSp delSp modSp new del mod modAnim">
        <pc:chgData name="Yun Xiao" userId="30e8949b79a00b87" providerId="LiveId" clId="{38A6C3C8-D029-41E0-81B7-24B798DE8C59}" dt="2023-11-08T15:37:58.257" v="2353" actId="47"/>
        <pc:sldMkLst>
          <pc:docMk/>
          <pc:sldMk cId="4293853183" sldId="1432"/>
        </pc:sldMkLst>
        <pc:spChg chg="mod">
          <ac:chgData name="Yun Xiao" userId="30e8949b79a00b87" providerId="LiveId" clId="{38A6C3C8-D029-41E0-81B7-24B798DE8C59}" dt="2023-11-08T15:29:59.621" v="2224" actId="1076"/>
          <ac:spMkLst>
            <pc:docMk/>
            <pc:sldMk cId="4293853183" sldId="1432"/>
            <ac:spMk id="3" creationId="{63F4A5B7-EC9C-4299-83FD-4B31E91B0ECC}"/>
          </ac:spMkLst>
        </pc:spChg>
        <pc:spChg chg="del mod topLvl">
          <ac:chgData name="Yun Xiao" userId="30e8949b79a00b87" providerId="LiveId" clId="{38A6C3C8-D029-41E0-81B7-24B798DE8C59}" dt="2023-11-08T15:33:34.581" v="2289" actId="21"/>
          <ac:spMkLst>
            <pc:docMk/>
            <pc:sldMk cId="4293853183" sldId="1432"/>
            <ac:spMk id="10" creationId="{EEA78FEF-15BA-4331-A1A3-04941B76B971}"/>
          </ac:spMkLst>
        </pc:spChg>
        <pc:spChg chg="add mod">
          <ac:chgData name="Yun Xiao" userId="30e8949b79a00b87" providerId="LiveId" clId="{38A6C3C8-D029-41E0-81B7-24B798DE8C59}" dt="2023-11-08T15:34:45.192" v="2299" actId="1076"/>
          <ac:spMkLst>
            <pc:docMk/>
            <pc:sldMk cId="4293853183" sldId="1432"/>
            <ac:spMk id="13" creationId="{FE9D0953-3DA9-4783-9F98-6B2957D93CEC}"/>
          </ac:spMkLst>
        </pc:spChg>
        <pc:spChg chg="add mod">
          <ac:chgData name="Yun Xiao" userId="30e8949b79a00b87" providerId="LiveId" clId="{38A6C3C8-D029-41E0-81B7-24B798DE8C59}" dt="2023-11-08T15:33:29.083" v="2288" actId="1076"/>
          <ac:spMkLst>
            <pc:docMk/>
            <pc:sldMk cId="4293853183" sldId="1432"/>
            <ac:spMk id="14" creationId="{018373B0-39FC-4180-AB6B-08D24E2B0C44}"/>
          </ac:spMkLst>
        </pc:spChg>
        <pc:spChg chg="add mod">
          <ac:chgData name="Yun Xiao" userId="30e8949b79a00b87" providerId="LiveId" clId="{38A6C3C8-D029-41E0-81B7-24B798DE8C59}" dt="2023-11-08T15:33:29.083" v="2288" actId="1076"/>
          <ac:spMkLst>
            <pc:docMk/>
            <pc:sldMk cId="4293853183" sldId="1432"/>
            <ac:spMk id="15" creationId="{EC614F18-7AFA-4293-959C-7BE132C7769A}"/>
          </ac:spMkLst>
        </pc:spChg>
        <pc:spChg chg="add mod">
          <ac:chgData name="Yun Xiao" userId="30e8949b79a00b87" providerId="LiveId" clId="{38A6C3C8-D029-41E0-81B7-24B798DE8C59}" dt="2023-11-08T15:33:29.083" v="2288" actId="1076"/>
          <ac:spMkLst>
            <pc:docMk/>
            <pc:sldMk cId="4293853183" sldId="1432"/>
            <ac:spMk id="16" creationId="{BF67E0D6-8F5D-4129-92B8-6EED53DAFBB9}"/>
          </ac:spMkLst>
        </pc:spChg>
        <pc:spChg chg="add mod">
          <ac:chgData name="Yun Xiao" userId="30e8949b79a00b87" providerId="LiveId" clId="{38A6C3C8-D029-41E0-81B7-24B798DE8C59}" dt="2023-11-08T15:33:29.083" v="2288" actId="1076"/>
          <ac:spMkLst>
            <pc:docMk/>
            <pc:sldMk cId="4293853183" sldId="1432"/>
            <ac:spMk id="17" creationId="{B8173BD2-9CBE-4E9F-898C-D323C5C16CFA}"/>
          </ac:spMkLst>
        </pc:spChg>
        <pc:grpChg chg="add mod">
          <ac:chgData name="Yun Xiao" userId="30e8949b79a00b87" providerId="LiveId" clId="{38A6C3C8-D029-41E0-81B7-24B798DE8C59}" dt="2023-11-08T15:29:59.621" v="2224" actId="1076"/>
          <ac:grpSpMkLst>
            <pc:docMk/>
            <pc:sldMk cId="4293853183" sldId="1432"/>
            <ac:grpSpMk id="2" creationId="{36ADDA62-7ADE-426D-B771-ECE7027A5A67}"/>
          </ac:grpSpMkLst>
        </pc:grpChg>
        <pc:grpChg chg="add del mod">
          <ac:chgData name="Yun Xiao" userId="30e8949b79a00b87" providerId="LiveId" clId="{38A6C3C8-D029-41E0-81B7-24B798DE8C59}" dt="2023-11-08T15:28:22.216" v="2211" actId="165"/>
          <ac:grpSpMkLst>
            <pc:docMk/>
            <pc:sldMk cId="4293853183" sldId="1432"/>
            <ac:grpSpMk id="7" creationId="{F30B4F9A-FDA4-4437-98D2-135418BBCB07}"/>
          </ac:grpSpMkLst>
        </pc:grpChg>
        <pc:grpChg chg="del mod topLvl">
          <ac:chgData name="Yun Xiao" userId="30e8949b79a00b87" providerId="LiveId" clId="{38A6C3C8-D029-41E0-81B7-24B798DE8C59}" dt="2023-11-08T15:28:31.985" v="2214" actId="165"/>
          <ac:grpSpMkLst>
            <pc:docMk/>
            <pc:sldMk cId="4293853183" sldId="1432"/>
            <ac:grpSpMk id="8" creationId="{CDF800C6-28B3-4639-B245-A38DF0D2A75A}"/>
          </ac:grpSpMkLst>
        </pc:grpChg>
        <pc:graphicFrameChg chg="mod">
          <ac:chgData name="Yun Xiao" userId="30e8949b79a00b87" providerId="LiveId" clId="{38A6C3C8-D029-41E0-81B7-24B798DE8C59}" dt="2023-11-08T15:29:59.621" v="2224" actId="1076"/>
          <ac:graphicFrameMkLst>
            <pc:docMk/>
            <pc:sldMk cId="4293853183" sldId="1432"/>
            <ac:graphicFrameMk id="4" creationId="{6335820D-7EF7-4C81-AD5A-4FBF05BAD70D}"/>
          </ac:graphicFrameMkLst>
        </pc:graphicFrameChg>
        <pc:graphicFrameChg chg="mod">
          <ac:chgData name="Yun Xiao" userId="30e8949b79a00b87" providerId="LiveId" clId="{38A6C3C8-D029-41E0-81B7-24B798DE8C59}" dt="2023-11-08T15:29:59.621" v="2224" actId="1076"/>
          <ac:graphicFrameMkLst>
            <pc:docMk/>
            <pc:sldMk cId="4293853183" sldId="1432"/>
            <ac:graphicFrameMk id="5" creationId="{37BB0702-4778-4178-AFB8-CC6364A1998E}"/>
          </ac:graphicFrameMkLst>
        </pc:graphicFrameChg>
        <pc:graphicFrameChg chg="mod">
          <ac:chgData name="Yun Xiao" userId="30e8949b79a00b87" providerId="LiveId" clId="{38A6C3C8-D029-41E0-81B7-24B798DE8C59}" dt="2023-11-08T15:29:59.621" v="2224" actId="1076"/>
          <ac:graphicFrameMkLst>
            <pc:docMk/>
            <pc:sldMk cId="4293853183" sldId="1432"/>
            <ac:graphicFrameMk id="6" creationId="{FB94CB1A-9B5D-45FF-A1F7-7136E076F672}"/>
          </ac:graphicFrameMkLst>
        </pc:graphicFrameChg>
        <pc:graphicFrameChg chg="del mod topLvl">
          <ac:chgData name="Yun Xiao" userId="30e8949b79a00b87" providerId="LiveId" clId="{38A6C3C8-D029-41E0-81B7-24B798DE8C59}" dt="2023-11-08T15:29:52.043" v="2222" actId="478"/>
          <ac:graphicFrameMkLst>
            <pc:docMk/>
            <pc:sldMk cId="4293853183" sldId="1432"/>
            <ac:graphicFrameMk id="9" creationId="{D63418B1-536D-4C4D-BF4A-65C8DE81738B}"/>
          </ac:graphicFrameMkLst>
        </pc:graphicFrameChg>
        <pc:graphicFrameChg chg="del mod topLvl">
          <ac:chgData name="Yun Xiao" userId="30e8949b79a00b87" providerId="LiveId" clId="{38A6C3C8-D029-41E0-81B7-24B798DE8C59}" dt="2023-11-08T15:33:34.581" v="2289" actId="21"/>
          <ac:graphicFrameMkLst>
            <pc:docMk/>
            <pc:sldMk cId="4293853183" sldId="1432"/>
            <ac:graphicFrameMk id="11" creationId="{F53E7FAE-021B-44D3-933E-2C16F7884D54}"/>
          </ac:graphicFrameMkLst>
        </pc:graphicFrameChg>
        <pc:graphicFrameChg chg="add del mod">
          <ac:chgData name="Yun Xiao" userId="30e8949b79a00b87" providerId="LiveId" clId="{38A6C3C8-D029-41E0-81B7-24B798DE8C59}" dt="2023-11-08T15:33:34.581" v="2289" actId="21"/>
          <ac:graphicFrameMkLst>
            <pc:docMk/>
            <pc:sldMk cId="4293853183" sldId="1432"/>
            <ac:graphicFrameMk id="12" creationId="{09F0787F-892B-4CB2-8A5B-82383DC099C9}"/>
          </ac:graphicFrameMkLst>
        </pc:graphicFrameChg>
      </pc:sldChg>
      <pc:sldChg chg="addSp delSp modSp add mod">
        <pc:chgData name="Yun Xiao" userId="30e8949b79a00b87" providerId="LiveId" clId="{38A6C3C8-D029-41E0-81B7-24B798DE8C59}" dt="2023-11-10T06:54:22.641" v="5774"/>
        <pc:sldMkLst>
          <pc:docMk/>
          <pc:sldMk cId="471774938" sldId="1433"/>
        </pc:sldMkLst>
        <pc:spChg chg="add del mod">
          <ac:chgData name="Yun Xiao" userId="30e8949b79a00b87" providerId="LiveId" clId="{38A6C3C8-D029-41E0-81B7-24B798DE8C59}" dt="2023-11-08T16:10:31.308" v="2760" actId="478"/>
          <ac:spMkLst>
            <pc:docMk/>
            <pc:sldMk cId="471774938" sldId="1433"/>
            <ac:spMk id="4" creationId="{70C5B234-8A34-4064-8C29-6A47B6A2EB4C}"/>
          </ac:spMkLst>
        </pc:spChg>
        <pc:spChg chg="add mod">
          <ac:chgData name="Yun Xiao" userId="30e8949b79a00b87" providerId="LiveId" clId="{38A6C3C8-D029-41E0-81B7-24B798DE8C59}" dt="2023-11-08T16:15:14.680" v="2948" actId="20577"/>
          <ac:spMkLst>
            <pc:docMk/>
            <pc:sldMk cId="471774938" sldId="1433"/>
            <ac:spMk id="5" creationId="{2A60BE0E-AB54-422F-A95A-B609B0144C84}"/>
          </ac:spMkLst>
        </pc:spChg>
        <pc:spChg chg="add mod">
          <ac:chgData name="Yun Xiao" userId="30e8949b79a00b87" providerId="LiveId" clId="{38A6C3C8-D029-41E0-81B7-24B798DE8C59}" dt="2023-11-08T16:15:17.663" v="2962" actId="20577"/>
          <ac:spMkLst>
            <pc:docMk/>
            <pc:sldMk cId="471774938" sldId="1433"/>
            <ac:spMk id="6" creationId="{0D3D002D-C8E8-48D4-A413-EC7043AAE2F9}"/>
          </ac:spMkLst>
        </pc:spChg>
        <pc:spChg chg="add del mod">
          <ac:chgData name="Yun Xiao" userId="30e8949b79a00b87" providerId="LiveId" clId="{38A6C3C8-D029-41E0-81B7-24B798DE8C59}" dt="2023-11-08T16:15:19.932" v="2971" actId="478"/>
          <ac:spMkLst>
            <pc:docMk/>
            <pc:sldMk cId="471774938" sldId="1433"/>
            <ac:spMk id="7" creationId="{5E9D2686-3F59-4AF0-9635-9615A4CB6480}"/>
          </ac:spMkLst>
        </pc:spChg>
        <pc:spChg chg="add del mod">
          <ac:chgData name="Yun Xiao" userId="30e8949b79a00b87" providerId="LiveId" clId="{38A6C3C8-D029-41E0-81B7-24B798DE8C59}" dt="2023-11-08T16:15:25.693" v="3046" actId="478"/>
          <ac:spMkLst>
            <pc:docMk/>
            <pc:sldMk cId="471774938" sldId="1433"/>
            <ac:spMk id="8" creationId="{9D0DF7C0-CB91-4F97-AF8C-E5CE5E36BA0B}"/>
          </ac:spMkLst>
        </pc:spChg>
        <pc:spChg chg="add mod">
          <ac:chgData name="Yun Xiao" userId="30e8949b79a00b87" providerId="LiveId" clId="{38A6C3C8-D029-41E0-81B7-24B798DE8C59}" dt="2023-11-08T16:15:28.019" v="3058" actId="207"/>
          <ac:spMkLst>
            <pc:docMk/>
            <pc:sldMk cId="471774938" sldId="1433"/>
            <ac:spMk id="9" creationId="{7BB5D86C-F305-4C89-9A37-0EFCAE7A0348}"/>
          </ac:spMkLst>
        </pc:spChg>
        <pc:spChg chg="add mod">
          <ac:chgData name="Yun Xiao" userId="30e8949b79a00b87" providerId="LiveId" clId="{38A6C3C8-D029-41E0-81B7-24B798DE8C59}" dt="2023-11-08T16:15:28.020" v="3060" actId="207"/>
          <ac:spMkLst>
            <pc:docMk/>
            <pc:sldMk cId="471774938" sldId="1433"/>
            <ac:spMk id="10" creationId="{2CE8F26F-BCEA-4152-946A-B9C6138C9107}"/>
          </ac:spMkLst>
        </pc:spChg>
        <pc:spChg chg="add del mod">
          <ac:chgData name="Yun Xiao" userId="30e8949b79a00b87" providerId="LiveId" clId="{38A6C3C8-D029-41E0-81B7-24B798DE8C59}" dt="2023-11-08T16:15:22.171" v="2996" actId="478"/>
          <ac:spMkLst>
            <pc:docMk/>
            <pc:sldMk cId="471774938" sldId="1433"/>
            <ac:spMk id="11" creationId="{487BB4AA-E1BC-4040-9FD7-BCF549F3F0F1}"/>
          </ac:spMkLst>
        </pc:spChg>
        <pc:spChg chg="add del mod">
          <ac:chgData name="Yun Xiao" userId="30e8949b79a00b87" providerId="LiveId" clId="{38A6C3C8-D029-41E0-81B7-24B798DE8C59}" dt="2023-11-08T16:15:24.284" v="3029" actId="478"/>
          <ac:spMkLst>
            <pc:docMk/>
            <pc:sldMk cId="471774938" sldId="1433"/>
            <ac:spMk id="12" creationId="{1AA0489F-E799-47C8-9562-B16C86D335D0}"/>
          </ac:spMkLst>
        </pc:spChg>
        <pc:spChg chg="add mod">
          <ac:chgData name="Yun Xiao" userId="30e8949b79a00b87" providerId="LiveId" clId="{38A6C3C8-D029-41E0-81B7-24B798DE8C59}" dt="2023-11-08T16:09:59.215" v="2599" actId="948"/>
          <ac:spMkLst>
            <pc:docMk/>
            <pc:sldMk cId="471774938" sldId="1433"/>
            <ac:spMk id="13" creationId="{9B52FD42-C65E-44C0-824C-0789EB970D69}"/>
          </ac:spMkLst>
        </pc:spChg>
        <pc:spChg chg="add mod">
          <ac:chgData name="Yun Xiao" userId="30e8949b79a00b87" providerId="LiveId" clId="{38A6C3C8-D029-41E0-81B7-24B798DE8C59}" dt="2023-11-10T06:54:22.641" v="5771"/>
          <ac:spMkLst>
            <pc:docMk/>
            <pc:sldMk cId="471774938" sldId="1433"/>
            <ac:spMk id="14" creationId="{1CB43039-3C58-41EB-83DC-C2EEE6FF5D02}"/>
          </ac:spMkLst>
        </pc:spChg>
        <pc:spChg chg="add mod">
          <ac:chgData name="Yun Xiao" userId="30e8949b79a00b87" providerId="LiveId" clId="{38A6C3C8-D029-41E0-81B7-24B798DE8C59}" dt="2023-11-10T06:54:22.641" v="5770"/>
          <ac:spMkLst>
            <pc:docMk/>
            <pc:sldMk cId="471774938" sldId="1433"/>
            <ac:spMk id="15" creationId="{790FE691-FA4E-4A6B-85CD-9127276725F2}"/>
          </ac:spMkLst>
        </pc:spChg>
        <pc:spChg chg="add mod">
          <ac:chgData name="Yun Xiao" userId="30e8949b79a00b87" providerId="LiveId" clId="{38A6C3C8-D029-41E0-81B7-24B798DE8C59}" dt="2023-11-10T06:54:22.641" v="5770"/>
          <ac:spMkLst>
            <pc:docMk/>
            <pc:sldMk cId="471774938" sldId="1433"/>
            <ac:spMk id="16" creationId="{E8EBEB71-FD26-44F8-ABB0-45436485CADF}"/>
          </ac:spMkLst>
        </pc:spChg>
        <pc:spChg chg="add mod">
          <ac:chgData name="Yun Xiao" userId="30e8949b79a00b87" providerId="LiveId" clId="{38A6C3C8-D029-41E0-81B7-24B798DE8C59}" dt="2023-11-10T06:54:22.641" v="5770"/>
          <ac:spMkLst>
            <pc:docMk/>
            <pc:sldMk cId="471774938" sldId="1433"/>
            <ac:spMk id="17" creationId="{3ECD93E8-6339-4964-8969-3C672EEB7749}"/>
          </ac:spMkLst>
        </pc:spChg>
        <pc:spChg chg="add del mod ord">
          <ac:chgData name="Yun Xiao" userId="30e8949b79a00b87" providerId="LiveId" clId="{38A6C3C8-D029-41E0-81B7-24B798DE8C59}" dt="2023-11-08T16:15:28.021" v="3062"/>
          <ac:spMkLst>
            <pc:docMk/>
            <pc:sldMk cId="471774938" sldId="1433"/>
            <ac:spMk id="19" creationId="{410F53DE-A537-47F8-900E-DFDE2E951760}"/>
          </ac:spMkLst>
        </pc:spChg>
        <pc:spChg chg="add del">
          <ac:chgData name="Yun Xiao" userId="30e8949b79a00b87" providerId="LiveId" clId="{38A6C3C8-D029-41E0-81B7-24B798DE8C59}" dt="2023-11-08T16:10:06.081" v="2704"/>
          <ac:spMkLst>
            <pc:docMk/>
            <pc:sldMk cId="471774938" sldId="1433"/>
            <ac:spMk id="20" creationId="{ECE94F9D-9D52-44E6-8B50-568428BCCA89}"/>
          </ac:spMkLst>
        </pc:spChg>
        <pc:spChg chg="add mod">
          <ac:chgData name="Yun Xiao" userId="30e8949b79a00b87" providerId="LiveId" clId="{38A6C3C8-D029-41E0-81B7-24B798DE8C59}" dt="2023-11-08T17:50:40.329" v="4507" actId="114"/>
          <ac:spMkLst>
            <pc:docMk/>
            <pc:sldMk cId="471774938" sldId="1433"/>
            <ac:spMk id="21" creationId="{5DA9C48A-4D2C-44A2-A402-3DF79C8D838C}"/>
          </ac:spMkLst>
        </pc:spChg>
        <pc:grpChg chg="add mod">
          <ac:chgData name="Yun Xiao" userId="30e8949b79a00b87" providerId="LiveId" clId="{38A6C3C8-D029-41E0-81B7-24B798DE8C59}" dt="2023-11-10T06:54:22.641" v="5772"/>
          <ac:grpSpMkLst>
            <pc:docMk/>
            <pc:sldMk cId="471774938" sldId="1433"/>
            <ac:grpSpMk id="18" creationId="{44A709FB-BDBF-49A6-BAF6-4300432E7E6C}"/>
          </ac:grpSpMkLst>
        </pc:grpChg>
        <pc:picChg chg="add mod ord">
          <ac:chgData name="Yun Xiao" userId="30e8949b79a00b87" providerId="LiveId" clId="{38A6C3C8-D029-41E0-81B7-24B798DE8C59}" dt="2023-11-10T06:54:22.641" v="5774"/>
          <ac:picMkLst>
            <pc:docMk/>
            <pc:sldMk cId="471774938" sldId="1433"/>
            <ac:picMk id="3" creationId="{C71135BF-CB79-4376-9108-E4314156C01C}"/>
          </ac:picMkLst>
        </pc:picChg>
        <pc:picChg chg="add del">
          <ac:chgData name="Yun Xiao" userId="30e8949b79a00b87" providerId="LiveId" clId="{38A6C3C8-D029-41E0-81B7-24B798DE8C59}" dt="2023-11-08T16:10:06.081" v="2704"/>
          <ac:picMkLst>
            <pc:docMk/>
            <pc:sldMk cId="471774938" sldId="1433"/>
            <ac:picMk id="79874" creationId="{D32C31AB-5742-4394-A073-AB654037090A}"/>
          </ac:picMkLst>
        </pc:picChg>
        <pc:picChg chg="add del">
          <ac:chgData name="Yun Xiao" userId="30e8949b79a00b87" providerId="LiveId" clId="{38A6C3C8-D029-41E0-81B7-24B798DE8C59}" dt="2023-11-08T16:10:06.081" v="2704"/>
          <ac:picMkLst>
            <pc:docMk/>
            <pc:sldMk cId="471774938" sldId="1433"/>
            <ac:picMk id="79875" creationId="{B0293531-1043-47B6-AD35-F343402B2810}"/>
          </ac:picMkLst>
        </pc:picChg>
        <pc:picChg chg="add del">
          <ac:chgData name="Yun Xiao" userId="30e8949b79a00b87" providerId="LiveId" clId="{38A6C3C8-D029-41E0-81B7-24B798DE8C59}" dt="2023-11-08T16:10:06.081" v="2704"/>
          <ac:picMkLst>
            <pc:docMk/>
            <pc:sldMk cId="471774938" sldId="1433"/>
            <ac:picMk id="79876" creationId="{81E61D7D-7C6F-4E25-9586-E7BFA64852FA}"/>
          </ac:picMkLst>
        </pc:picChg>
        <pc:picChg chg="add del mod">
          <ac:chgData name="Yun Xiao" userId="30e8949b79a00b87" providerId="LiveId" clId="{38A6C3C8-D029-41E0-81B7-24B798DE8C59}" dt="2023-11-08T16:15:12.301" v="2925" actId="478"/>
          <ac:picMkLst>
            <pc:docMk/>
            <pc:sldMk cId="471774938" sldId="1433"/>
            <ac:picMk id="79878" creationId="{AD6B72D9-2917-4BC8-872D-1F65C66BC7AC}"/>
          </ac:picMkLst>
        </pc:picChg>
        <pc:picChg chg="add del mod">
          <ac:chgData name="Yun Xiao" userId="30e8949b79a00b87" providerId="LiveId" clId="{38A6C3C8-D029-41E0-81B7-24B798DE8C59}" dt="2023-11-08T16:14:03.141" v="2877" actId="478"/>
          <ac:picMkLst>
            <pc:docMk/>
            <pc:sldMk cId="471774938" sldId="1433"/>
            <ac:picMk id="79879" creationId="{49EC306D-CA15-469D-BEB0-6B2ED732C2D2}"/>
          </ac:picMkLst>
        </pc:picChg>
        <pc:picChg chg="add del mod">
          <ac:chgData name="Yun Xiao" userId="30e8949b79a00b87" providerId="LiveId" clId="{38A6C3C8-D029-41E0-81B7-24B798DE8C59}" dt="2023-11-08T16:14:04.549" v="2886" actId="478"/>
          <ac:picMkLst>
            <pc:docMk/>
            <pc:sldMk cId="471774938" sldId="1433"/>
            <ac:picMk id="79880" creationId="{C8C5F3D1-ED45-462C-BE22-CEF92EE255C5}"/>
          </ac:picMkLst>
        </pc:picChg>
      </pc:sldChg>
      <pc:sldChg chg="addSp delSp modSp add mod">
        <pc:chgData name="Yun Xiao" userId="30e8949b79a00b87" providerId="LiveId" clId="{38A6C3C8-D029-41E0-81B7-24B798DE8C59}" dt="2023-11-10T06:57:03.127" v="5820"/>
        <pc:sldMkLst>
          <pc:docMk/>
          <pc:sldMk cId="1938545688" sldId="1434"/>
        </pc:sldMkLst>
        <pc:spChg chg="del mod">
          <ac:chgData name="Yun Xiao" userId="30e8949b79a00b87" providerId="LiveId" clId="{38A6C3C8-D029-41E0-81B7-24B798DE8C59}" dt="2023-11-08T16:39:27.156" v="3138"/>
          <ac:spMkLst>
            <pc:docMk/>
            <pc:sldMk cId="1938545688" sldId="1434"/>
            <ac:spMk id="2" creationId="{0AB81427-818B-4895-8CEB-88C875E4C40E}"/>
          </ac:spMkLst>
        </pc:spChg>
        <pc:spChg chg="add mod">
          <ac:chgData name="Yun Xiao" userId="30e8949b79a00b87" providerId="LiveId" clId="{38A6C3C8-D029-41E0-81B7-24B798DE8C59}" dt="2023-11-08T16:40:51.653" v="3547" actId="14100"/>
          <ac:spMkLst>
            <pc:docMk/>
            <pc:sldMk cId="1938545688" sldId="1434"/>
            <ac:spMk id="5" creationId="{36378090-AAEB-4373-A9C4-84EAEC3D2466}"/>
          </ac:spMkLst>
        </pc:spChg>
        <pc:spChg chg="add mod">
          <ac:chgData name="Yun Xiao" userId="30e8949b79a00b87" providerId="LiveId" clId="{38A6C3C8-D029-41E0-81B7-24B798DE8C59}" dt="2023-11-10T06:56:42.241" v="5790" actId="1076"/>
          <ac:spMkLst>
            <pc:docMk/>
            <pc:sldMk cId="1938545688" sldId="1434"/>
            <ac:spMk id="6" creationId="{B8FC58EA-1C1A-4617-9242-239779EEF180}"/>
          </ac:spMkLst>
        </pc:spChg>
        <pc:spChg chg="add mod">
          <ac:chgData name="Yun Xiao" userId="30e8949b79a00b87" providerId="LiveId" clId="{38A6C3C8-D029-41E0-81B7-24B798DE8C59}" dt="2023-11-10T06:56:42.241" v="5790" actId="1076"/>
          <ac:spMkLst>
            <pc:docMk/>
            <pc:sldMk cId="1938545688" sldId="1434"/>
            <ac:spMk id="7" creationId="{F06FE1AF-95E9-4A70-8A67-3C045151C854}"/>
          </ac:spMkLst>
        </pc:spChg>
        <pc:spChg chg="add mod">
          <ac:chgData name="Yun Xiao" userId="30e8949b79a00b87" providerId="LiveId" clId="{38A6C3C8-D029-41E0-81B7-24B798DE8C59}" dt="2023-11-10T06:56:42.241" v="5790" actId="1076"/>
          <ac:spMkLst>
            <pc:docMk/>
            <pc:sldMk cId="1938545688" sldId="1434"/>
            <ac:spMk id="8" creationId="{F1C01C92-81DF-4C64-B848-2D66D3089283}"/>
          </ac:spMkLst>
        </pc:spChg>
        <pc:spChg chg="add mod">
          <ac:chgData name="Yun Xiao" userId="30e8949b79a00b87" providerId="LiveId" clId="{38A6C3C8-D029-41E0-81B7-24B798DE8C59}" dt="2023-11-10T06:56:42.241" v="5790" actId="1076"/>
          <ac:spMkLst>
            <pc:docMk/>
            <pc:sldMk cId="1938545688" sldId="1434"/>
            <ac:spMk id="9" creationId="{78B47978-C81C-46FA-83F5-B315DC09F174}"/>
          </ac:spMkLst>
        </pc:spChg>
        <pc:spChg chg="add mod">
          <ac:chgData name="Yun Xiao" userId="30e8949b79a00b87" providerId="LiveId" clId="{38A6C3C8-D029-41E0-81B7-24B798DE8C59}" dt="2023-11-10T06:56:42.241" v="5790" actId="1076"/>
          <ac:spMkLst>
            <pc:docMk/>
            <pc:sldMk cId="1938545688" sldId="1434"/>
            <ac:spMk id="10" creationId="{26D7A1C0-939F-4A86-BB6F-39226692243C}"/>
          </ac:spMkLst>
        </pc:spChg>
        <pc:spChg chg="add mod">
          <ac:chgData name="Yun Xiao" userId="30e8949b79a00b87" providerId="LiveId" clId="{38A6C3C8-D029-41E0-81B7-24B798DE8C59}" dt="2023-11-10T06:56:42.241" v="5790" actId="1076"/>
          <ac:spMkLst>
            <pc:docMk/>
            <pc:sldMk cId="1938545688" sldId="1434"/>
            <ac:spMk id="11" creationId="{58452181-97AC-4C5D-AEA4-500FEC44625E}"/>
          </ac:spMkLst>
        </pc:spChg>
        <pc:spChg chg="add mod">
          <ac:chgData name="Yun Xiao" userId="30e8949b79a00b87" providerId="LiveId" clId="{38A6C3C8-D029-41E0-81B7-24B798DE8C59}" dt="2023-11-10T06:56:42.241" v="5790" actId="1076"/>
          <ac:spMkLst>
            <pc:docMk/>
            <pc:sldMk cId="1938545688" sldId="1434"/>
            <ac:spMk id="12" creationId="{78AEBF99-74E6-4405-BF85-B2E434DC3F3B}"/>
          </ac:spMkLst>
        </pc:spChg>
        <pc:spChg chg="add mod">
          <ac:chgData name="Yun Xiao" userId="30e8949b79a00b87" providerId="LiveId" clId="{38A6C3C8-D029-41E0-81B7-24B798DE8C59}" dt="2023-11-10T06:56:42.241" v="5790" actId="1076"/>
          <ac:spMkLst>
            <pc:docMk/>
            <pc:sldMk cId="1938545688" sldId="1434"/>
            <ac:spMk id="13" creationId="{D3C7CA24-DC65-4F4C-A70A-F1D8FB279E61}"/>
          </ac:spMkLst>
        </pc:spChg>
        <pc:spChg chg="add mod">
          <ac:chgData name="Yun Xiao" userId="30e8949b79a00b87" providerId="LiveId" clId="{38A6C3C8-D029-41E0-81B7-24B798DE8C59}" dt="2023-11-08T16:39:27.212" v="3322" actId="948"/>
          <ac:spMkLst>
            <pc:docMk/>
            <pc:sldMk cId="1938545688" sldId="1434"/>
            <ac:spMk id="14" creationId="{0EADD655-43E3-4E10-AFD0-7682C2762801}"/>
          </ac:spMkLst>
        </pc:spChg>
        <pc:spChg chg="add mod">
          <ac:chgData name="Yun Xiao" userId="30e8949b79a00b87" providerId="LiveId" clId="{38A6C3C8-D029-41E0-81B7-24B798DE8C59}" dt="2023-11-10T06:57:03.126" v="5817"/>
          <ac:spMkLst>
            <pc:docMk/>
            <pc:sldMk cId="1938545688" sldId="1434"/>
            <ac:spMk id="15" creationId="{987603B0-0B2C-46C6-B89F-1A9727F17F10}"/>
          </ac:spMkLst>
        </pc:spChg>
        <pc:spChg chg="add mod">
          <ac:chgData name="Yun Xiao" userId="30e8949b79a00b87" providerId="LiveId" clId="{38A6C3C8-D029-41E0-81B7-24B798DE8C59}" dt="2023-11-10T06:57:03.126" v="5816"/>
          <ac:spMkLst>
            <pc:docMk/>
            <pc:sldMk cId="1938545688" sldId="1434"/>
            <ac:spMk id="16" creationId="{97359538-3951-4049-8329-084E00C9AC08}"/>
          </ac:spMkLst>
        </pc:spChg>
        <pc:spChg chg="add mod">
          <ac:chgData name="Yun Xiao" userId="30e8949b79a00b87" providerId="LiveId" clId="{38A6C3C8-D029-41E0-81B7-24B798DE8C59}" dt="2023-11-10T06:57:03.126" v="5816"/>
          <ac:spMkLst>
            <pc:docMk/>
            <pc:sldMk cId="1938545688" sldId="1434"/>
            <ac:spMk id="17" creationId="{02E693A5-0B1E-4DE8-8C1C-0E4C05871FC4}"/>
          </ac:spMkLst>
        </pc:spChg>
        <pc:spChg chg="add mod">
          <ac:chgData name="Yun Xiao" userId="30e8949b79a00b87" providerId="LiveId" clId="{38A6C3C8-D029-41E0-81B7-24B798DE8C59}" dt="2023-11-10T06:57:03.126" v="5816"/>
          <ac:spMkLst>
            <pc:docMk/>
            <pc:sldMk cId="1938545688" sldId="1434"/>
            <ac:spMk id="18" creationId="{6A578FF1-B292-430B-B0E8-D3D5EB66F370}"/>
          </ac:spMkLst>
        </pc:spChg>
        <pc:spChg chg="add del mod ord">
          <ac:chgData name="Yun Xiao" userId="30e8949b79a00b87" providerId="LiveId" clId="{38A6C3C8-D029-41E0-81B7-24B798DE8C59}" dt="2023-11-08T16:42:08.755" v="3661"/>
          <ac:spMkLst>
            <pc:docMk/>
            <pc:sldMk cId="1938545688" sldId="1434"/>
            <ac:spMk id="20" creationId="{F01E1C43-0891-483F-9B26-9139007E8DD5}"/>
          </ac:spMkLst>
        </pc:spChg>
        <pc:grpChg chg="add mod">
          <ac:chgData name="Yun Xiao" userId="30e8949b79a00b87" providerId="LiveId" clId="{38A6C3C8-D029-41E0-81B7-24B798DE8C59}" dt="2023-11-10T06:57:03.126" v="5818"/>
          <ac:grpSpMkLst>
            <pc:docMk/>
            <pc:sldMk cId="1938545688" sldId="1434"/>
            <ac:grpSpMk id="19" creationId="{16AADD8A-0F72-4945-A6AA-BE3585C9C484}"/>
          </ac:grpSpMkLst>
        </pc:grpChg>
        <pc:picChg chg="add mod ord">
          <ac:chgData name="Yun Xiao" userId="30e8949b79a00b87" providerId="LiveId" clId="{38A6C3C8-D029-41E0-81B7-24B798DE8C59}" dt="2023-11-10T06:57:03.127" v="5820"/>
          <ac:picMkLst>
            <pc:docMk/>
            <pc:sldMk cId="1938545688" sldId="1434"/>
            <ac:picMk id="4" creationId="{CE56AC15-9A3F-4CD6-B461-6EB7B2D43199}"/>
          </ac:picMkLst>
        </pc:picChg>
      </pc:sldChg>
      <pc:sldChg chg="addSp delSp modSp new mod ord delAnim modAnim modNotesTx">
        <pc:chgData name="Yun Xiao" userId="30e8949b79a00b87" providerId="LiveId" clId="{38A6C3C8-D029-41E0-81B7-24B798DE8C59}" dt="2023-11-08T17:31:14.731" v="4399"/>
        <pc:sldMkLst>
          <pc:docMk/>
          <pc:sldMk cId="271031089" sldId="1435"/>
        </pc:sldMkLst>
        <pc:spChg chg="add del mod">
          <ac:chgData name="Yun Xiao" userId="30e8949b79a00b87" providerId="LiveId" clId="{38A6C3C8-D029-41E0-81B7-24B798DE8C59}" dt="2023-11-08T16:59:06.324" v="3951" actId="478"/>
          <ac:spMkLst>
            <pc:docMk/>
            <pc:sldMk cId="271031089" sldId="1435"/>
            <ac:spMk id="2" creationId="{2305B3D9-64FD-427C-B6E8-17D78F31718D}"/>
          </ac:spMkLst>
        </pc:spChg>
        <pc:spChg chg="add del mod">
          <ac:chgData name="Yun Xiao" userId="30e8949b79a00b87" providerId="LiveId" clId="{38A6C3C8-D029-41E0-81B7-24B798DE8C59}" dt="2023-11-08T16:59:10.294" v="3953" actId="478"/>
          <ac:spMkLst>
            <pc:docMk/>
            <pc:sldMk cId="271031089" sldId="1435"/>
            <ac:spMk id="3" creationId="{CE4B4CBE-91ED-4B23-80EF-DBBA29ABA6D2}"/>
          </ac:spMkLst>
        </pc:spChg>
        <pc:spChg chg="add del mod">
          <ac:chgData name="Yun Xiao" userId="30e8949b79a00b87" providerId="LiveId" clId="{38A6C3C8-D029-41E0-81B7-24B798DE8C59}" dt="2023-11-08T16:59:04.574" v="3950" actId="478"/>
          <ac:spMkLst>
            <pc:docMk/>
            <pc:sldMk cId="271031089" sldId="1435"/>
            <ac:spMk id="4" creationId="{ACF7CCAB-412B-4856-8E0F-F742E794831B}"/>
          </ac:spMkLst>
        </pc:spChg>
        <pc:spChg chg="add del mod">
          <ac:chgData name="Yun Xiao" userId="30e8949b79a00b87" providerId="LiveId" clId="{38A6C3C8-D029-41E0-81B7-24B798DE8C59}" dt="2023-11-08T16:59:04.574" v="3950" actId="478"/>
          <ac:spMkLst>
            <pc:docMk/>
            <pc:sldMk cId="271031089" sldId="1435"/>
            <ac:spMk id="5" creationId="{1C27B55D-27C8-47CA-BD2B-8636E010ECDE}"/>
          </ac:spMkLst>
        </pc:spChg>
        <pc:spChg chg="add del mod">
          <ac:chgData name="Yun Xiao" userId="30e8949b79a00b87" providerId="LiveId" clId="{38A6C3C8-D029-41E0-81B7-24B798DE8C59}" dt="2023-11-08T16:59:04.574" v="3950" actId="478"/>
          <ac:spMkLst>
            <pc:docMk/>
            <pc:sldMk cId="271031089" sldId="1435"/>
            <ac:spMk id="6" creationId="{0ED4AEC1-712F-465C-B984-DDA0835855E8}"/>
          </ac:spMkLst>
        </pc:spChg>
        <pc:spChg chg="add del mod">
          <ac:chgData name="Yun Xiao" userId="30e8949b79a00b87" providerId="LiveId" clId="{38A6C3C8-D029-41E0-81B7-24B798DE8C59}" dt="2023-11-08T16:59:07.732" v="3952" actId="478"/>
          <ac:spMkLst>
            <pc:docMk/>
            <pc:sldMk cId="271031089" sldId="1435"/>
            <ac:spMk id="7" creationId="{DCDA21E8-AE0B-4ABD-9874-785D7AF29E7D}"/>
          </ac:spMkLst>
        </pc:spChg>
        <pc:spChg chg="add del mod">
          <ac:chgData name="Yun Xiao" userId="30e8949b79a00b87" providerId="LiveId" clId="{38A6C3C8-D029-41E0-81B7-24B798DE8C59}" dt="2023-11-08T16:58:59.110" v="3949" actId="478"/>
          <ac:spMkLst>
            <pc:docMk/>
            <pc:sldMk cId="271031089" sldId="1435"/>
            <ac:spMk id="9" creationId="{D8F7FCB5-A795-423F-B317-CD16550E604F}"/>
          </ac:spMkLst>
        </pc:spChg>
        <pc:spChg chg="add del mod">
          <ac:chgData name="Yun Xiao" userId="30e8949b79a00b87" providerId="LiveId" clId="{38A6C3C8-D029-41E0-81B7-24B798DE8C59}" dt="2023-11-08T17:31:07.622" v="4398" actId="21"/>
          <ac:spMkLst>
            <pc:docMk/>
            <pc:sldMk cId="271031089" sldId="1435"/>
            <ac:spMk id="10" creationId="{C98C654A-B388-4C34-873E-95F35C630CD1}"/>
          </ac:spMkLst>
        </pc:spChg>
        <pc:spChg chg="add del mod">
          <ac:chgData name="Yun Xiao" userId="30e8949b79a00b87" providerId="LiveId" clId="{38A6C3C8-D029-41E0-81B7-24B798DE8C59}" dt="2023-11-08T16:57:25.144" v="3922" actId="1076"/>
          <ac:spMkLst>
            <pc:docMk/>
            <pc:sldMk cId="271031089" sldId="1435"/>
            <ac:spMk id="12" creationId="{AF15B1EB-29B7-4414-B5AF-AD011F391756}"/>
          </ac:spMkLst>
        </pc:spChg>
        <pc:spChg chg="mod">
          <ac:chgData name="Yun Xiao" userId="30e8949b79a00b87" providerId="LiveId" clId="{38A6C3C8-D029-41E0-81B7-24B798DE8C59}" dt="2023-11-08T16:57:06.310" v="3916" actId="1076"/>
          <ac:spMkLst>
            <pc:docMk/>
            <pc:sldMk cId="271031089" sldId="1435"/>
            <ac:spMk id="14" creationId="{9BAA9287-5091-429F-8068-61A6A05191B5}"/>
          </ac:spMkLst>
        </pc:spChg>
        <pc:spChg chg="mod">
          <ac:chgData name="Yun Xiao" userId="30e8949b79a00b87" providerId="LiveId" clId="{38A6C3C8-D029-41E0-81B7-24B798DE8C59}" dt="2023-11-08T16:57:06.310" v="3916" actId="1076"/>
          <ac:spMkLst>
            <pc:docMk/>
            <pc:sldMk cId="271031089" sldId="1435"/>
            <ac:spMk id="15" creationId="{7295495C-BFFE-47CD-99C4-3867DA9FA8A3}"/>
          </ac:spMkLst>
        </pc:spChg>
        <pc:spChg chg="add mod">
          <ac:chgData name="Yun Xiao" userId="30e8949b79a00b87" providerId="LiveId" clId="{38A6C3C8-D029-41E0-81B7-24B798DE8C59}" dt="2023-11-08T16:58:27.717" v="3947" actId="113"/>
          <ac:spMkLst>
            <pc:docMk/>
            <pc:sldMk cId="271031089" sldId="1435"/>
            <ac:spMk id="17" creationId="{3FDA4DD3-E644-4901-87D8-5BD587563806}"/>
          </ac:spMkLst>
        </pc:spChg>
        <pc:spChg chg="add mod">
          <ac:chgData name="Yun Xiao" userId="30e8949b79a00b87" providerId="LiveId" clId="{38A6C3C8-D029-41E0-81B7-24B798DE8C59}" dt="2023-11-08T16:59:45.364" v="3956" actId="1076"/>
          <ac:spMkLst>
            <pc:docMk/>
            <pc:sldMk cId="271031089" sldId="1435"/>
            <ac:spMk id="18" creationId="{E16A0D98-C09D-4653-A07D-364071A61BB5}"/>
          </ac:spMkLst>
        </pc:spChg>
        <pc:spChg chg="add mod">
          <ac:chgData name="Yun Xiao" userId="30e8949b79a00b87" providerId="LiveId" clId="{38A6C3C8-D029-41E0-81B7-24B798DE8C59}" dt="2023-11-08T17:00:00.656" v="3957" actId="1076"/>
          <ac:spMkLst>
            <pc:docMk/>
            <pc:sldMk cId="271031089" sldId="1435"/>
            <ac:spMk id="19" creationId="{88700F93-05D5-41C8-958C-27C02952AD11}"/>
          </ac:spMkLst>
        </pc:spChg>
        <pc:spChg chg="add mod">
          <ac:chgData name="Yun Xiao" userId="30e8949b79a00b87" providerId="LiveId" clId="{38A6C3C8-D029-41E0-81B7-24B798DE8C59}" dt="2023-11-08T17:00:00.656" v="3957" actId="1076"/>
          <ac:spMkLst>
            <pc:docMk/>
            <pc:sldMk cId="271031089" sldId="1435"/>
            <ac:spMk id="20" creationId="{4303CF1F-5720-40D5-A7E6-8F78A91AE075}"/>
          </ac:spMkLst>
        </pc:spChg>
        <pc:spChg chg="add mod">
          <ac:chgData name="Yun Xiao" userId="30e8949b79a00b87" providerId="LiveId" clId="{38A6C3C8-D029-41E0-81B7-24B798DE8C59}" dt="2023-11-08T17:00:00.656" v="3957" actId="1076"/>
          <ac:spMkLst>
            <pc:docMk/>
            <pc:sldMk cId="271031089" sldId="1435"/>
            <ac:spMk id="21" creationId="{01B9FFD8-3A56-4BC4-A66B-A0B00E69D7F3}"/>
          </ac:spMkLst>
        </pc:spChg>
        <pc:spChg chg="add mod">
          <ac:chgData name="Yun Xiao" userId="30e8949b79a00b87" providerId="LiveId" clId="{38A6C3C8-D029-41E0-81B7-24B798DE8C59}" dt="2023-11-08T17:00:25.563" v="3963" actId="1076"/>
          <ac:spMkLst>
            <pc:docMk/>
            <pc:sldMk cId="271031089" sldId="1435"/>
            <ac:spMk id="22" creationId="{56476862-3612-40AD-AE76-9DF9E22482A4}"/>
          </ac:spMkLst>
        </pc:spChg>
        <pc:spChg chg="add mod">
          <ac:chgData name="Yun Xiao" userId="30e8949b79a00b87" providerId="LiveId" clId="{38A6C3C8-D029-41E0-81B7-24B798DE8C59}" dt="2023-11-08T17:00:07.730" v="3958" actId="20577"/>
          <ac:spMkLst>
            <pc:docMk/>
            <pc:sldMk cId="271031089" sldId="1435"/>
            <ac:spMk id="23" creationId="{3711C2B5-52F2-4DF0-8DA2-C425C4BDD915}"/>
          </ac:spMkLst>
        </pc:spChg>
        <pc:spChg chg="add mod">
          <ac:chgData name="Yun Xiao" userId="30e8949b79a00b87" providerId="LiveId" clId="{38A6C3C8-D029-41E0-81B7-24B798DE8C59}" dt="2023-11-08T17:00:00.656" v="3957" actId="1076"/>
          <ac:spMkLst>
            <pc:docMk/>
            <pc:sldMk cId="271031089" sldId="1435"/>
            <ac:spMk id="24" creationId="{AEC14BDB-2F7F-4202-8A4D-E748F65F7058}"/>
          </ac:spMkLst>
        </pc:spChg>
        <pc:spChg chg="add mod">
          <ac:chgData name="Yun Xiao" userId="30e8949b79a00b87" providerId="LiveId" clId="{38A6C3C8-D029-41E0-81B7-24B798DE8C59}" dt="2023-11-08T17:00:00.656" v="3957" actId="1076"/>
          <ac:spMkLst>
            <pc:docMk/>
            <pc:sldMk cId="271031089" sldId="1435"/>
            <ac:spMk id="26" creationId="{48F8C1F5-08AB-41EC-B0CB-07CED3AB9B09}"/>
          </ac:spMkLst>
        </pc:spChg>
        <pc:spChg chg="add mod">
          <ac:chgData name="Yun Xiao" userId="30e8949b79a00b87" providerId="LiveId" clId="{38A6C3C8-D029-41E0-81B7-24B798DE8C59}" dt="2023-11-08T17:31:14.731" v="4399"/>
          <ac:spMkLst>
            <pc:docMk/>
            <pc:sldMk cId="271031089" sldId="1435"/>
            <ac:spMk id="27" creationId="{B4F2873A-EEF5-4888-BD14-C84833B50DB9}"/>
          </ac:spMkLst>
        </pc:spChg>
        <pc:grpChg chg="add del mod">
          <ac:chgData name="Yun Xiao" userId="30e8949b79a00b87" providerId="LiveId" clId="{38A6C3C8-D029-41E0-81B7-24B798DE8C59}" dt="2023-11-08T16:57:11.005" v="3917" actId="21"/>
          <ac:grpSpMkLst>
            <pc:docMk/>
            <pc:sldMk cId="271031089" sldId="1435"/>
            <ac:grpSpMk id="13" creationId="{425D9166-E4D3-41A2-B675-11B82FA60883}"/>
          </ac:grpSpMkLst>
        </pc:grpChg>
        <pc:graphicFrameChg chg="add mod">
          <ac:chgData name="Yun Xiao" userId="30e8949b79a00b87" providerId="LiveId" clId="{38A6C3C8-D029-41E0-81B7-24B798DE8C59}" dt="2023-11-08T17:14:41.196" v="4148"/>
          <ac:graphicFrameMkLst>
            <pc:docMk/>
            <pc:sldMk cId="271031089" sldId="1435"/>
            <ac:graphicFrameMk id="8" creationId="{8C2D83E3-EFAE-436B-94DB-F0AFC58A3168}"/>
          </ac:graphicFrameMkLst>
        </pc:graphicFrameChg>
        <pc:graphicFrameChg chg="add mod">
          <ac:chgData name="Yun Xiao" userId="30e8949b79a00b87" providerId="LiveId" clId="{38A6C3C8-D029-41E0-81B7-24B798DE8C59}" dt="2023-11-08T17:01:19.549" v="3973" actId="14100"/>
          <ac:graphicFrameMkLst>
            <pc:docMk/>
            <pc:sldMk cId="271031089" sldId="1435"/>
            <ac:graphicFrameMk id="11" creationId="{FC589637-F903-40E5-9789-166507F38D47}"/>
          </ac:graphicFrameMkLst>
        </pc:graphicFrameChg>
        <pc:graphicFrameChg chg="add mod">
          <ac:chgData name="Yun Xiao" userId="30e8949b79a00b87" providerId="LiveId" clId="{38A6C3C8-D029-41E0-81B7-24B798DE8C59}" dt="2023-11-08T16:58:31.120" v="3948" actId="1076"/>
          <ac:graphicFrameMkLst>
            <pc:docMk/>
            <pc:sldMk cId="271031089" sldId="1435"/>
            <ac:graphicFrameMk id="16" creationId="{855134C2-9D77-47CA-B481-62CDD68B372C}"/>
          </ac:graphicFrameMkLst>
        </pc:graphicFrameChg>
        <pc:graphicFrameChg chg="add mod">
          <ac:chgData name="Yun Xiao" userId="30e8949b79a00b87" providerId="LiveId" clId="{38A6C3C8-D029-41E0-81B7-24B798DE8C59}" dt="2023-11-08T17:13:20.444" v="4146"/>
          <ac:graphicFrameMkLst>
            <pc:docMk/>
            <pc:sldMk cId="271031089" sldId="1435"/>
            <ac:graphicFrameMk id="25" creationId="{F6512D2F-DE1C-4DFC-8DE8-735307D2474F}"/>
          </ac:graphicFrameMkLst>
        </pc:graphicFrameChg>
      </pc:sldChg>
      <pc:sldChg chg="addSp delSp modSp new mod modAnim">
        <pc:chgData name="Yun Xiao" userId="30e8949b79a00b87" providerId="LiveId" clId="{38A6C3C8-D029-41E0-81B7-24B798DE8C59}" dt="2023-11-10T06:28:43.902" v="5762" actId="1076"/>
        <pc:sldMkLst>
          <pc:docMk/>
          <pc:sldMk cId="1688394594" sldId="1436"/>
        </pc:sldMkLst>
        <pc:spChg chg="mod">
          <ac:chgData name="Yun Xiao" userId="30e8949b79a00b87" providerId="LiveId" clId="{38A6C3C8-D029-41E0-81B7-24B798DE8C59}" dt="2023-11-08T17:07:05.433" v="4077" actId="20577"/>
          <ac:spMkLst>
            <pc:docMk/>
            <pc:sldMk cId="1688394594" sldId="1436"/>
            <ac:spMk id="3" creationId="{08BC28AE-7C33-4631-A9E1-64196206E9B0}"/>
          </ac:spMkLst>
        </pc:spChg>
        <pc:spChg chg="mod">
          <ac:chgData name="Yun Xiao" userId="30e8949b79a00b87" providerId="LiveId" clId="{38A6C3C8-D029-41E0-81B7-24B798DE8C59}" dt="2023-11-08T17:06:56.047" v="4052"/>
          <ac:spMkLst>
            <pc:docMk/>
            <pc:sldMk cId="1688394594" sldId="1436"/>
            <ac:spMk id="4" creationId="{50C9B842-71B3-43E7-9B2A-9164DC7153AE}"/>
          </ac:spMkLst>
        </pc:spChg>
        <pc:spChg chg="add mod">
          <ac:chgData name="Yun Xiao" userId="30e8949b79a00b87" providerId="LiveId" clId="{38A6C3C8-D029-41E0-81B7-24B798DE8C59}" dt="2023-11-08T17:06:56.047" v="4052"/>
          <ac:spMkLst>
            <pc:docMk/>
            <pc:sldMk cId="1688394594" sldId="1436"/>
            <ac:spMk id="5" creationId="{111E7F3D-211E-4F36-BC74-08EA5C936271}"/>
          </ac:spMkLst>
        </pc:spChg>
        <pc:spChg chg="add mod">
          <ac:chgData name="Yun Xiao" userId="30e8949b79a00b87" providerId="LiveId" clId="{38A6C3C8-D029-41E0-81B7-24B798DE8C59}" dt="2023-11-08T17:23:10.952" v="4364" actId="1076"/>
          <ac:spMkLst>
            <pc:docMk/>
            <pc:sldMk cId="1688394594" sldId="1436"/>
            <ac:spMk id="6" creationId="{2A6F627E-02A1-4902-AE7E-7BAE96CD463C}"/>
          </ac:spMkLst>
        </pc:spChg>
        <pc:spChg chg="mod">
          <ac:chgData name="Yun Xiao" userId="30e8949b79a00b87" providerId="LiveId" clId="{38A6C3C8-D029-41E0-81B7-24B798DE8C59}" dt="2023-11-08T17:23:10.952" v="4364" actId="1076"/>
          <ac:spMkLst>
            <pc:docMk/>
            <pc:sldMk cId="1688394594" sldId="1436"/>
            <ac:spMk id="9" creationId="{EFEE7F2B-FE49-4389-865E-C672CAE90CCA}"/>
          </ac:spMkLst>
        </pc:spChg>
        <pc:spChg chg="add mod">
          <ac:chgData name="Yun Xiao" userId="30e8949b79a00b87" providerId="LiveId" clId="{38A6C3C8-D029-41E0-81B7-24B798DE8C59}" dt="2023-11-08T17:23:10.952" v="4364" actId="1076"/>
          <ac:spMkLst>
            <pc:docMk/>
            <pc:sldMk cId="1688394594" sldId="1436"/>
            <ac:spMk id="11" creationId="{C0A04621-77BE-46DA-A33A-C12A32A5B895}"/>
          </ac:spMkLst>
        </pc:spChg>
        <pc:spChg chg="add del mod">
          <ac:chgData name="Yun Xiao" userId="30e8949b79a00b87" providerId="LiveId" clId="{38A6C3C8-D029-41E0-81B7-24B798DE8C59}" dt="2023-11-08T17:10:23.939" v="4131"/>
          <ac:spMkLst>
            <pc:docMk/>
            <pc:sldMk cId="1688394594" sldId="1436"/>
            <ac:spMk id="13" creationId="{A04FAADA-EC15-4598-AEAF-03DD8A2E5CA5}"/>
          </ac:spMkLst>
        </pc:spChg>
        <pc:spChg chg="add del mod">
          <ac:chgData name="Yun Xiao" userId="30e8949b79a00b87" providerId="LiveId" clId="{38A6C3C8-D029-41E0-81B7-24B798DE8C59}" dt="2023-11-08T17:16:41.837" v="4160"/>
          <ac:spMkLst>
            <pc:docMk/>
            <pc:sldMk cId="1688394594" sldId="1436"/>
            <ac:spMk id="16" creationId="{55A56398-6F69-4417-8701-CC54B26BD4F1}"/>
          </ac:spMkLst>
        </pc:spChg>
        <pc:spChg chg="add mod">
          <ac:chgData name="Yun Xiao" userId="30e8949b79a00b87" providerId="LiveId" clId="{38A6C3C8-D029-41E0-81B7-24B798DE8C59}" dt="2023-11-08T17:50:57.814" v="4521" actId="1076"/>
          <ac:spMkLst>
            <pc:docMk/>
            <pc:sldMk cId="1688394594" sldId="1436"/>
            <ac:spMk id="17" creationId="{9FE1E6B5-6529-4D92-9505-7D153E819682}"/>
          </ac:spMkLst>
        </pc:spChg>
        <pc:spChg chg="add del mod">
          <ac:chgData name="Yun Xiao" userId="30e8949b79a00b87" providerId="LiveId" clId="{38A6C3C8-D029-41E0-81B7-24B798DE8C59}" dt="2023-11-08T17:18:34.036" v="4310"/>
          <ac:spMkLst>
            <pc:docMk/>
            <pc:sldMk cId="1688394594" sldId="1436"/>
            <ac:spMk id="19" creationId="{E0D3A97E-E5C9-4124-AC11-5E6AA161D772}"/>
          </ac:spMkLst>
        </pc:spChg>
        <pc:spChg chg="add del">
          <ac:chgData name="Yun Xiao" userId="30e8949b79a00b87" providerId="LiveId" clId="{38A6C3C8-D029-41E0-81B7-24B798DE8C59}" dt="2023-11-08T17:18:52.018" v="4313" actId="22"/>
          <ac:spMkLst>
            <pc:docMk/>
            <pc:sldMk cId="1688394594" sldId="1436"/>
            <ac:spMk id="21" creationId="{FA844D9D-DDB1-4F84-BA4E-37292960FF17}"/>
          </ac:spMkLst>
        </pc:spChg>
        <pc:spChg chg="add del mod">
          <ac:chgData name="Yun Xiao" userId="30e8949b79a00b87" providerId="LiveId" clId="{38A6C3C8-D029-41E0-81B7-24B798DE8C59}" dt="2023-11-08T17:20:57.983" v="4353"/>
          <ac:spMkLst>
            <pc:docMk/>
            <pc:sldMk cId="1688394594" sldId="1436"/>
            <ac:spMk id="23" creationId="{DC73D928-1BF8-43AF-9CBE-9E1780CCDE1F}"/>
          </ac:spMkLst>
        </pc:spChg>
        <pc:grpChg chg="add mod">
          <ac:chgData name="Yun Xiao" userId="30e8949b79a00b87" providerId="LiveId" clId="{38A6C3C8-D029-41E0-81B7-24B798DE8C59}" dt="2023-11-08T17:06:56.047" v="4052"/>
          <ac:grpSpMkLst>
            <pc:docMk/>
            <pc:sldMk cId="1688394594" sldId="1436"/>
            <ac:grpSpMk id="2" creationId="{D2A6046E-6E1F-40CF-AC6A-33DB8E36EDFE}"/>
          </ac:grpSpMkLst>
        </pc:grpChg>
        <pc:grpChg chg="add mod">
          <ac:chgData name="Yun Xiao" userId="30e8949b79a00b87" providerId="LiveId" clId="{38A6C3C8-D029-41E0-81B7-24B798DE8C59}" dt="2023-11-08T17:23:10.952" v="4364" actId="1076"/>
          <ac:grpSpMkLst>
            <pc:docMk/>
            <pc:sldMk cId="1688394594" sldId="1436"/>
            <ac:grpSpMk id="8" creationId="{BD30020B-2938-437E-85D1-1E7891BA66FD}"/>
          </ac:grpSpMkLst>
        </pc:grpChg>
        <pc:graphicFrameChg chg="add mod">
          <ac:chgData name="Yun Xiao" userId="30e8949b79a00b87" providerId="LiveId" clId="{38A6C3C8-D029-41E0-81B7-24B798DE8C59}" dt="2023-11-08T17:23:10.952" v="4364" actId="1076"/>
          <ac:graphicFrameMkLst>
            <pc:docMk/>
            <pc:sldMk cId="1688394594" sldId="1436"/>
            <ac:graphicFrameMk id="7" creationId="{71D40CF8-0C43-430D-A129-F3F35D25DE19}"/>
          </ac:graphicFrameMkLst>
        </pc:graphicFrameChg>
        <pc:graphicFrameChg chg="mod">
          <ac:chgData name="Yun Xiao" userId="30e8949b79a00b87" providerId="LiveId" clId="{38A6C3C8-D029-41E0-81B7-24B798DE8C59}" dt="2023-11-08T17:23:10.952" v="4364" actId="1076"/>
          <ac:graphicFrameMkLst>
            <pc:docMk/>
            <pc:sldMk cId="1688394594" sldId="1436"/>
            <ac:graphicFrameMk id="10" creationId="{659A1DB8-7E99-46B9-AC42-815C4D48EF3F}"/>
          </ac:graphicFrameMkLst>
        </pc:graphicFrameChg>
        <pc:graphicFrameChg chg="add mod">
          <ac:chgData name="Yun Xiao" userId="30e8949b79a00b87" providerId="LiveId" clId="{38A6C3C8-D029-41E0-81B7-24B798DE8C59}" dt="2023-11-08T17:50:51.701" v="4520" actId="1076"/>
          <ac:graphicFrameMkLst>
            <pc:docMk/>
            <pc:sldMk cId="1688394594" sldId="1436"/>
            <ac:graphicFrameMk id="14" creationId="{CB8A3371-93F8-4597-A1BF-EB66F1752FE3}"/>
          </ac:graphicFrameMkLst>
        </pc:graphicFrameChg>
        <pc:graphicFrameChg chg="mod">
          <ac:chgData name="Yun Xiao" userId="30e8949b79a00b87" providerId="LiveId" clId="{38A6C3C8-D029-41E0-81B7-24B798DE8C59}" dt="2023-11-10T06:28:43.902" v="5762" actId="1076"/>
          <ac:graphicFrameMkLst>
            <pc:docMk/>
            <pc:sldMk cId="1688394594" sldId="1436"/>
            <ac:graphicFrameMk id="15" creationId="{F5A91730-6CB6-49ED-ADC7-B6F5489D595F}"/>
          </ac:graphicFrameMkLst>
        </pc:graphicFrameChg>
        <pc:graphicFrameChg chg="add mod">
          <ac:chgData name="Yun Xiao" userId="30e8949b79a00b87" providerId="LiveId" clId="{38A6C3C8-D029-41E0-81B7-24B798DE8C59}" dt="2023-11-08T18:33:59.488" v="4807"/>
          <ac:graphicFrameMkLst>
            <pc:docMk/>
            <pc:sldMk cId="1688394594" sldId="1436"/>
            <ac:graphicFrameMk id="24" creationId="{A568B614-12CA-4414-9835-BF79826C6242}"/>
          </ac:graphicFrameMkLst>
        </pc:graphicFrameChg>
      </pc:sldChg>
      <pc:sldChg chg="addSp delSp modSp new del mod delAnim modAnim">
        <pc:chgData name="Yun Xiao" userId="30e8949b79a00b87" providerId="LiveId" clId="{38A6C3C8-D029-41E0-81B7-24B798DE8C59}" dt="2023-11-08T19:05:24.115" v="4812" actId="47"/>
        <pc:sldMkLst>
          <pc:docMk/>
          <pc:sldMk cId="1915255056" sldId="1437"/>
        </pc:sldMkLst>
        <pc:spChg chg="add mod">
          <ac:chgData name="Yun Xiao" userId="30e8949b79a00b87" providerId="LiveId" clId="{38A6C3C8-D029-41E0-81B7-24B798DE8C59}" dt="2023-11-08T18:23:22.022" v="4716" actId="1076"/>
          <ac:spMkLst>
            <pc:docMk/>
            <pc:sldMk cId="1915255056" sldId="1437"/>
            <ac:spMk id="2" creationId="{4C58C209-E8E2-4966-929D-F09C51BDDC56}"/>
          </ac:spMkLst>
        </pc:spChg>
        <pc:spChg chg="mod">
          <ac:chgData name="Yun Xiao" userId="30e8949b79a00b87" providerId="LiveId" clId="{38A6C3C8-D029-41E0-81B7-24B798DE8C59}" dt="2023-11-08T18:23:23.658" v="4717" actId="1076"/>
          <ac:spMkLst>
            <pc:docMk/>
            <pc:sldMk cId="1915255056" sldId="1437"/>
            <ac:spMk id="4" creationId="{4F17922D-447B-4217-9F74-EFC4CF273D26}"/>
          </ac:spMkLst>
        </pc:spChg>
        <pc:spChg chg="add mod">
          <ac:chgData name="Yun Xiao" userId="30e8949b79a00b87" providerId="LiveId" clId="{38A6C3C8-D029-41E0-81B7-24B798DE8C59}" dt="2023-11-08T18:22:41.397" v="4708" actId="1076"/>
          <ac:spMkLst>
            <pc:docMk/>
            <pc:sldMk cId="1915255056" sldId="1437"/>
            <ac:spMk id="6" creationId="{9E971DD2-DE61-4FFF-AE2F-3F7A7815D17E}"/>
          </ac:spMkLst>
        </pc:spChg>
        <pc:spChg chg="add mod">
          <ac:chgData name="Yun Xiao" userId="30e8949b79a00b87" providerId="LiveId" clId="{38A6C3C8-D029-41E0-81B7-24B798DE8C59}" dt="2023-11-08T18:23:17.554" v="4714" actId="1076"/>
          <ac:spMkLst>
            <pc:docMk/>
            <pc:sldMk cId="1915255056" sldId="1437"/>
            <ac:spMk id="17" creationId="{C1C70FF6-1E39-4AF9-98B7-57832CC11960}"/>
          </ac:spMkLst>
        </pc:spChg>
        <pc:spChg chg="mod">
          <ac:chgData name="Yun Xiao" userId="30e8949b79a00b87" providerId="LiveId" clId="{38A6C3C8-D029-41E0-81B7-24B798DE8C59}" dt="2023-11-08T18:27:14.719" v="4746" actId="1076"/>
          <ac:spMkLst>
            <pc:docMk/>
            <pc:sldMk cId="1915255056" sldId="1437"/>
            <ac:spMk id="21" creationId="{90623176-52A8-4BD3-8151-A5CBAB606985}"/>
          </ac:spMkLst>
        </pc:spChg>
        <pc:spChg chg="mod">
          <ac:chgData name="Yun Xiao" userId="30e8949b79a00b87" providerId="LiveId" clId="{38A6C3C8-D029-41E0-81B7-24B798DE8C59}" dt="2023-11-08T18:27:11.586" v="4745"/>
          <ac:spMkLst>
            <pc:docMk/>
            <pc:sldMk cId="1915255056" sldId="1437"/>
            <ac:spMk id="24" creationId="{6C8D3ED6-A972-4147-B2C7-9EBDBC4ACD47}"/>
          </ac:spMkLst>
        </pc:spChg>
        <pc:spChg chg="mod">
          <ac:chgData name="Yun Xiao" userId="30e8949b79a00b87" providerId="LiveId" clId="{38A6C3C8-D029-41E0-81B7-24B798DE8C59}" dt="2023-11-08T18:27:11.586" v="4745"/>
          <ac:spMkLst>
            <pc:docMk/>
            <pc:sldMk cId="1915255056" sldId="1437"/>
            <ac:spMk id="25" creationId="{789B0CCC-0C23-4E9E-A426-350DDE6AB147}"/>
          </ac:spMkLst>
        </pc:spChg>
        <pc:spChg chg="add mod">
          <ac:chgData name="Yun Xiao" userId="30e8949b79a00b87" providerId="LiveId" clId="{38A6C3C8-D029-41E0-81B7-24B798DE8C59}" dt="2023-11-08T18:27:11.586" v="4745"/>
          <ac:spMkLst>
            <pc:docMk/>
            <pc:sldMk cId="1915255056" sldId="1437"/>
            <ac:spMk id="26" creationId="{D91BA87F-394D-492F-8B74-64D14275717A}"/>
          </ac:spMkLst>
        </pc:spChg>
        <pc:grpChg chg="add mod">
          <ac:chgData name="Yun Xiao" userId="30e8949b79a00b87" providerId="LiveId" clId="{38A6C3C8-D029-41E0-81B7-24B798DE8C59}" dt="2023-11-08T18:23:23.658" v="4717" actId="1076"/>
          <ac:grpSpMkLst>
            <pc:docMk/>
            <pc:sldMk cId="1915255056" sldId="1437"/>
            <ac:grpSpMk id="3" creationId="{5BDC556F-C70A-4402-94C9-46A8C3806E22}"/>
          </ac:grpSpMkLst>
        </pc:grpChg>
        <pc:grpChg chg="add del mod">
          <ac:chgData name="Yun Xiao" userId="30e8949b79a00b87" providerId="LiveId" clId="{38A6C3C8-D029-41E0-81B7-24B798DE8C59}" dt="2023-11-08T18:20:16.180" v="4696" actId="478"/>
          <ac:grpSpMkLst>
            <pc:docMk/>
            <pc:sldMk cId="1915255056" sldId="1437"/>
            <ac:grpSpMk id="7" creationId="{C805E484-7EDE-4F47-92A3-4BE071C9E545}"/>
          </ac:grpSpMkLst>
        </pc:grpChg>
        <pc:grpChg chg="mod">
          <ac:chgData name="Yun Xiao" userId="30e8949b79a00b87" providerId="LiveId" clId="{38A6C3C8-D029-41E0-81B7-24B798DE8C59}" dt="2023-11-08T18:14:40.202" v="4665" actId="1076"/>
          <ac:grpSpMkLst>
            <pc:docMk/>
            <pc:sldMk cId="1915255056" sldId="1437"/>
            <ac:grpSpMk id="8" creationId="{E3E2C52D-8946-42C7-B9F9-120DA9A56093}"/>
          </ac:grpSpMkLst>
        </pc:grpChg>
        <pc:grpChg chg="mod">
          <ac:chgData name="Yun Xiao" userId="30e8949b79a00b87" providerId="LiveId" clId="{38A6C3C8-D029-41E0-81B7-24B798DE8C59}" dt="2023-11-08T18:14:40.202" v="4665" actId="1076"/>
          <ac:grpSpMkLst>
            <pc:docMk/>
            <pc:sldMk cId="1915255056" sldId="1437"/>
            <ac:grpSpMk id="9" creationId="{1DF4E9EC-680B-48A0-B451-64A3B73F8605}"/>
          </ac:grpSpMkLst>
        </pc:grpChg>
        <pc:grpChg chg="add mod">
          <ac:chgData name="Yun Xiao" userId="30e8949b79a00b87" providerId="LiveId" clId="{38A6C3C8-D029-41E0-81B7-24B798DE8C59}" dt="2023-11-08T18:27:14.719" v="4746" actId="1076"/>
          <ac:grpSpMkLst>
            <pc:docMk/>
            <pc:sldMk cId="1915255056" sldId="1437"/>
            <ac:grpSpMk id="18" creationId="{AECBC9CB-7BF0-4128-803D-E6F08F2E627C}"/>
          </ac:grpSpMkLst>
        </pc:grpChg>
        <pc:grpChg chg="mod">
          <ac:chgData name="Yun Xiao" userId="30e8949b79a00b87" providerId="LiveId" clId="{38A6C3C8-D029-41E0-81B7-24B798DE8C59}" dt="2023-11-08T18:27:14.719" v="4746" actId="1076"/>
          <ac:grpSpMkLst>
            <pc:docMk/>
            <pc:sldMk cId="1915255056" sldId="1437"/>
            <ac:grpSpMk id="19" creationId="{BF72D1DC-BD7A-4353-A83A-590060E9C2DB}"/>
          </ac:grpSpMkLst>
        </pc:grpChg>
        <pc:grpChg chg="add mod">
          <ac:chgData name="Yun Xiao" userId="30e8949b79a00b87" providerId="LiveId" clId="{38A6C3C8-D029-41E0-81B7-24B798DE8C59}" dt="2023-11-08T18:27:11.586" v="4745"/>
          <ac:grpSpMkLst>
            <pc:docMk/>
            <pc:sldMk cId="1915255056" sldId="1437"/>
            <ac:grpSpMk id="23" creationId="{799E8D69-7AAF-4230-B756-5EEA6CA537C4}"/>
          </ac:grpSpMkLst>
        </pc:grpChg>
        <pc:graphicFrameChg chg="mod">
          <ac:chgData name="Yun Xiao" userId="30e8949b79a00b87" providerId="LiveId" clId="{38A6C3C8-D029-41E0-81B7-24B798DE8C59}" dt="2023-11-08T18:23:23.658" v="4717" actId="1076"/>
          <ac:graphicFrameMkLst>
            <pc:docMk/>
            <pc:sldMk cId="1915255056" sldId="1437"/>
            <ac:graphicFrameMk id="5" creationId="{D2475FD2-38E4-4B5F-A322-39432706B098}"/>
          </ac:graphicFrameMkLst>
        </pc:graphicFrameChg>
        <pc:graphicFrameChg chg="add mod">
          <ac:chgData name="Yun Xiao" userId="30e8949b79a00b87" providerId="LiveId" clId="{38A6C3C8-D029-41E0-81B7-24B798DE8C59}" dt="2023-11-08T18:23:15.193" v="4713" actId="1076"/>
          <ac:graphicFrameMkLst>
            <pc:docMk/>
            <pc:sldMk cId="1915255056" sldId="1437"/>
            <ac:graphicFrameMk id="16" creationId="{7717BA9B-DD3F-4CF2-B671-64E64DA7C9EC}"/>
          </ac:graphicFrameMkLst>
        </pc:graphicFrameChg>
        <pc:graphicFrameChg chg="mod">
          <ac:chgData name="Yun Xiao" userId="30e8949b79a00b87" providerId="LiveId" clId="{38A6C3C8-D029-41E0-81B7-24B798DE8C59}" dt="2023-11-08T18:27:14.719" v="4746" actId="1076"/>
          <ac:graphicFrameMkLst>
            <pc:docMk/>
            <pc:sldMk cId="1915255056" sldId="1437"/>
            <ac:graphicFrameMk id="20" creationId="{751801DA-92E1-481C-B599-57A5138347F2}"/>
          </ac:graphicFrameMkLst>
        </pc:graphicFrameChg>
        <pc:graphicFrameChg chg="mod">
          <ac:chgData name="Yun Xiao" userId="30e8949b79a00b87" providerId="LiveId" clId="{38A6C3C8-D029-41E0-81B7-24B798DE8C59}" dt="2023-11-08T18:27:14.719" v="4746" actId="1076"/>
          <ac:graphicFrameMkLst>
            <pc:docMk/>
            <pc:sldMk cId="1915255056" sldId="1437"/>
            <ac:graphicFrameMk id="22" creationId="{5D7A2A3A-063E-4DAE-9026-40090B5B9342}"/>
          </ac:graphicFrameMkLst>
        </pc:graphicFrameChg>
        <pc:picChg chg="mod">
          <ac:chgData name="Yun Xiao" userId="30e8949b79a00b87" providerId="LiveId" clId="{38A6C3C8-D029-41E0-81B7-24B798DE8C59}" dt="2023-11-08T18:14:40.202" v="4665" actId="1076"/>
          <ac:picMkLst>
            <pc:docMk/>
            <pc:sldMk cId="1915255056" sldId="1437"/>
            <ac:picMk id="10" creationId="{C5D9E936-82AC-4266-AA6A-30744FD23051}"/>
          </ac:picMkLst>
        </pc:picChg>
        <pc:picChg chg="mod">
          <ac:chgData name="Yun Xiao" userId="30e8949b79a00b87" providerId="LiveId" clId="{38A6C3C8-D029-41E0-81B7-24B798DE8C59}" dt="2023-11-08T18:14:40.202" v="4665" actId="1076"/>
          <ac:picMkLst>
            <pc:docMk/>
            <pc:sldMk cId="1915255056" sldId="1437"/>
            <ac:picMk id="11" creationId="{8D38D2CF-4F76-4D1D-9FDD-110583DA61E9}"/>
          </ac:picMkLst>
        </pc:picChg>
        <pc:picChg chg="mod">
          <ac:chgData name="Yun Xiao" userId="30e8949b79a00b87" providerId="LiveId" clId="{38A6C3C8-D029-41E0-81B7-24B798DE8C59}" dt="2023-11-08T18:14:40.202" v="4665" actId="1076"/>
          <ac:picMkLst>
            <pc:docMk/>
            <pc:sldMk cId="1915255056" sldId="1437"/>
            <ac:picMk id="12" creationId="{4E75FBB9-1596-4D85-8630-FAE17028235C}"/>
          </ac:picMkLst>
        </pc:picChg>
        <pc:picChg chg="mod">
          <ac:chgData name="Yun Xiao" userId="30e8949b79a00b87" providerId="LiveId" clId="{38A6C3C8-D029-41E0-81B7-24B798DE8C59}" dt="2023-11-08T18:14:40.202" v="4665" actId="1076"/>
          <ac:picMkLst>
            <pc:docMk/>
            <pc:sldMk cId="1915255056" sldId="1437"/>
            <ac:picMk id="13" creationId="{2440C2A2-CFBF-4337-93D9-CFDDC6DC7F2B}"/>
          </ac:picMkLst>
        </pc:picChg>
        <pc:picChg chg="mod">
          <ac:chgData name="Yun Xiao" userId="30e8949b79a00b87" providerId="LiveId" clId="{38A6C3C8-D029-41E0-81B7-24B798DE8C59}" dt="2023-11-08T18:14:40.202" v="4665" actId="1076"/>
          <ac:picMkLst>
            <pc:docMk/>
            <pc:sldMk cId="1915255056" sldId="1437"/>
            <ac:picMk id="14" creationId="{9D1A5F88-E45D-473C-821E-67A2C04F1C6A}"/>
          </ac:picMkLst>
        </pc:picChg>
        <pc:picChg chg="mod">
          <ac:chgData name="Yun Xiao" userId="30e8949b79a00b87" providerId="LiveId" clId="{38A6C3C8-D029-41E0-81B7-24B798DE8C59}" dt="2023-11-08T18:14:40.202" v="4665" actId="1076"/>
          <ac:picMkLst>
            <pc:docMk/>
            <pc:sldMk cId="1915255056" sldId="1437"/>
            <ac:picMk id="15" creationId="{9E206924-7967-404E-8E10-9066DEA39ECF}"/>
          </ac:picMkLst>
        </pc:picChg>
      </pc:sldChg>
      <pc:sldChg chg="addSp delSp modSp add mod delAnim modAnim">
        <pc:chgData name="Yun Xiao" userId="30e8949b79a00b87" providerId="LiveId" clId="{38A6C3C8-D029-41E0-81B7-24B798DE8C59}" dt="2023-11-10T07:07:25.765" v="6091"/>
        <pc:sldMkLst>
          <pc:docMk/>
          <pc:sldMk cId="3681439386" sldId="1437"/>
        </pc:sldMkLst>
        <pc:spChg chg="add del mod">
          <ac:chgData name="Yun Xiao" userId="30e8949b79a00b87" providerId="LiveId" clId="{38A6C3C8-D029-41E0-81B7-24B798DE8C59}" dt="2023-11-08T19:22:32.440" v="5109" actId="478"/>
          <ac:spMkLst>
            <pc:docMk/>
            <pc:sldMk cId="3681439386" sldId="1437"/>
            <ac:spMk id="4" creationId="{3B19BEFD-EA56-481F-B01C-1987E719B717}"/>
          </ac:spMkLst>
        </pc:spChg>
        <pc:spChg chg="add mod">
          <ac:chgData name="Yun Xiao" userId="30e8949b79a00b87" providerId="LiveId" clId="{38A6C3C8-D029-41E0-81B7-24B798DE8C59}" dt="2023-11-08T19:22:17.095" v="5031" actId="948"/>
          <ac:spMkLst>
            <pc:docMk/>
            <pc:sldMk cId="3681439386" sldId="1437"/>
            <ac:spMk id="5" creationId="{DB7BB66B-03B0-42FB-84BC-185C78F0EEBE}"/>
          </ac:spMkLst>
        </pc:spChg>
        <pc:spChg chg="add mod">
          <ac:chgData name="Yun Xiao" userId="30e8949b79a00b87" providerId="LiveId" clId="{38A6C3C8-D029-41E0-81B7-24B798DE8C59}" dt="2023-11-10T07:07:25.765" v="6088"/>
          <ac:spMkLst>
            <pc:docMk/>
            <pc:sldMk cId="3681439386" sldId="1437"/>
            <ac:spMk id="6" creationId="{E808CDB5-DEF0-45F7-BEF3-497AF85257AF}"/>
          </ac:spMkLst>
        </pc:spChg>
        <pc:spChg chg="add mod">
          <ac:chgData name="Yun Xiao" userId="30e8949b79a00b87" providerId="LiveId" clId="{38A6C3C8-D029-41E0-81B7-24B798DE8C59}" dt="2023-11-10T07:07:25.765" v="6087"/>
          <ac:spMkLst>
            <pc:docMk/>
            <pc:sldMk cId="3681439386" sldId="1437"/>
            <ac:spMk id="7" creationId="{000F0D93-0EF1-433F-B660-63F0B44BA446}"/>
          </ac:spMkLst>
        </pc:spChg>
        <pc:spChg chg="add mod">
          <ac:chgData name="Yun Xiao" userId="30e8949b79a00b87" providerId="LiveId" clId="{38A6C3C8-D029-41E0-81B7-24B798DE8C59}" dt="2023-11-10T07:07:25.765" v="6087"/>
          <ac:spMkLst>
            <pc:docMk/>
            <pc:sldMk cId="3681439386" sldId="1437"/>
            <ac:spMk id="8" creationId="{53BB31DD-76C1-4869-8A69-FC214D695A9D}"/>
          </ac:spMkLst>
        </pc:spChg>
        <pc:spChg chg="add mod">
          <ac:chgData name="Yun Xiao" userId="30e8949b79a00b87" providerId="LiveId" clId="{38A6C3C8-D029-41E0-81B7-24B798DE8C59}" dt="2023-11-10T07:07:25.765" v="6087"/>
          <ac:spMkLst>
            <pc:docMk/>
            <pc:sldMk cId="3681439386" sldId="1437"/>
            <ac:spMk id="9" creationId="{E47CD1F6-B981-4E90-9D3D-CA485EF596BF}"/>
          </ac:spMkLst>
        </pc:spChg>
        <pc:spChg chg="add mod">
          <ac:chgData name="Yun Xiao" userId="30e8949b79a00b87" providerId="LiveId" clId="{38A6C3C8-D029-41E0-81B7-24B798DE8C59}" dt="2023-11-08T19:22:41.233" v="5118" actId="207"/>
          <ac:spMkLst>
            <pc:docMk/>
            <pc:sldMk cId="3681439386" sldId="1437"/>
            <ac:spMk id="11" creationId="{1307818D-E93F-4232-BCFD-7F17B89F7EE8}"/>
          </ac:spMkLst>
        </pc:spChg>
        <pc:spChg chg="add mod">
          <ac:chgData name="Yun Xiao" userId="30e8949b79a00b87" providerId="LiveId" clId="{38A6C3C8-D029-41E0-81B7-24B798DE8C59}" dt="2023-11-08T19:22:41.233" v="5118" actId="207"/>
          <ac:spMkLst>
            <pc:docMk/>
            <pc:sldMk cId="3681439386" sldId="1437"/>
            <ac:spMk id="13" creationId="{52821D71-570F-41FB-BB95-FF90F9F5F069}"/>
          </ac:spMkLst>
        </pc:spChg>
        <pc:spChg chg="add mod modVis">
          <ac:chgData name="Yun Xiao" userId="30e8949b79a00b87" providerId="LiveId" clId="{38A6C3C8-D029-41E0-81B7-24B798DE8C59}" dt="2023-11-08T19:24:14.949" v="5475"/>
          <ac:spMkLst>
            <pc:docMk/>
            <pc:sldMk cId="3681439386" sldId="1437"/>
            <ac:spMk id="16" creationId="{6666AF29-69EE-45FE-BD75-951E02D5AD54}"/>
          </ac:spMkLst>
        </pc:spChg>
        <pc:spChg chg="add mod modVis">
          <ac:chgData name="Yun Xiao" userId="30e8949b79a00b87" providerId="LiveId" clId="{38A6C3C8-D029-41E0-81B7-24B798DE8C59}" dt="2023-11-08T19:24:14.949" v="5473"/>
          <ac:spMkLst>
            <pc:docMk/>
            <pc:sldMk cId="3681439386" sldId="1437"/>
            <ac:spMk id="17" creationId="{9B026C9F-03B5-46F3-AEDD-E9959A299E3E}"/>
          </ac:spMkLst>
        </pc:spChg>
        <pc:spChg chg="add mod modVis">
          <ac:chgData name="Yun Xiao" userId="30e8949b79a00b87" providerId="LiveId" clId="{38A6C3C8-D029-41E0-81B7-24B798DE8C59}" dt="2023-11-08T19:24:14.949" v="5473"/>
          <ac:spMkLst>
            <pc:docMk/>
            <pc:sldMk cId="3681439386" sldId="1437"/>
            <ac:spMk id="18" creationId="{76002144-B163-41CC-86A9-58B27CEFFD78}"/>
          </ac:spMkLst>
        </pc:spChg>
        <pc:spChg chg="add mod modVis">
          <ac:chgData name="Yun Xiao" userId="30e8949b79a00b87" providerId="LiveId" clId="{38A6C3C8-D029-41E0-81B7-24B798DE8C59}" dt="2023-11-08T19:24:14.949" v="5473"/>
          <ac:spMkLst>
            <pc:docMk/>
            <pc:sldMk cId="3681439386" sldId="1437"/>
            <ac:spMk id="19" creationId="{469EA5B6-7BC8-43E8-B72A-73B8A9959E3E}"/>
          </ac:spMkLst>
        </pc:spChg>
        <pc:spChg chg="add mod modVis">
          <ac:chgData name="Yun Xiao" userId="30e8949b79a00b87" providerId="LiveId" clId="{38A6C3C8-D029-41E0-81B7-24B798DE8C59}" dt="2023-11-08T19:24:14.949" v="5466"/>
          <ac:spMkLst>
            <pc:docMk/>
            <pc:sldMk cId="3681439386" sldId="1437"/>
            <ac:spMk id="21" creationId="{9DB756CA-7E1A-4461-90B2-679D298E34D3}"/>
          </ac:spMkLst>
        </pc:spChg>
        <pc:spChg chg="add mod modVis">
          <ac:chgData name="Yun Xiao" userId="30e8949b79a00b87" providerId="LiveId" clId="{38A6C3C8-D029-41E0-81B7-24B798DE8C59}" dt="2023-11-08T19:24:14.949" v="5468"/>
          <ac:spMkLst>
            <pc:docMk/>
            <pc:sldMk cId="3681439386" sldId="1437"/>
            <ac:spMk id="22" creationId="{F5B870FB-63FB-4EBC-BCBD-8B1E0715062B}"/>
          </ac:spMkLst>
        </pc:spChg>
        <pc:grpChg chg="add mod">
          <ac:chgData name="Yun Xiao" userId="30e8949b79a00b87" providerId="LiveId" clId="{38A6C3C8-D029-41E0-81B7-24B798DE8C59}" dt="2023-11-10T07:07:25.765" v="6089"/>
          <ac:grpSpMkLst>
            <pc:docMk/>
            <pc:sldMk cId="3681439386" sldId="1437"/>
            <ac:grpSpMk id="10" creationId="{34117BBC-F982-4F8C-8334-A130E36F39D9}"/>
          </ac:grpSpMkLst>
        </pc:grpChg>
        <pc:grpChg chg="add mod modVis">
          <ac:chgData name="Yun Xiao" userId="30e8949b79a00b87" providerId="LiveId" clId="{38A6C3C8-D029-41E0-81B7-24B798DE8C59}" dt="2023-11-08T19:24:14.949" v="5473"/>
          <ac:grpSpMkLst>
            <pc:docMk/>
            <pc:sldMk cId="3681439386" sldId="1437"/>
            <ac:grpSpMk id="20" creationId="{33F19599-3C3E-46F0-9B1C-C3C2DF89B2DE}"/>
          </ac:grpSpMkLst>
        </pc:grpChg>
        <pc:graphicFrameChg chg="add mod">
          <ac:chgData name="Yun Xiao" userId="30e8949b79a00b87" providerId="LiveId" clId="{38A6C3C8-D029-41E0-81B7-24B798DE8C59}" dt="2023-11-08T19:22:41.233" v="5118" actId="207"/>
          <ac:graphicFrameMkLst>
            <pc:docMk/>
            <pc:sldMk cId="3681439386" sldId="1437"/>
            <ac:graphicFrameMk id="12" creationId="{CB1E35A2-68EF-4D99-AD0E-BA30B46A4C8F}"/>
          </ac:graphicFrameMkLst>
        </pc:graphicFrameChg>
        <pc:graphicFrameChg chg="add mod modGraphic">
          <ac:chgData name="Yun Xiao" userId="30e8949b79a00b87" providerId="LiveId" clId="{38A6C3C8-D029-41E0-81B7-24B798DE8C59}" dt="2023-11-08T19:22:48.383" v="5121" actId="207"/>
          <ac:graphicFrameMkLst>
            <pc:docMk/>
            <pc:sldMk cId="3681439386" sldId="1437"/>
            <ac:graphicFrameMk id="14" creationId="{6D242827-6ED0-4A3C-A12D-015F3FEDD1A1}"/>
          </ac:graphicFrameMkLst>
        </pc:graphicFrameChg>
        <pc:graphicFrameChg chg="add del mod">
          <ac:chgData name="Yun Xiao" userId="30e8949b79a00b87" providerId="LiveId" clId="{38A6C3C8-D029-41E0-81B7-24B798DE8C59}" dt="2023-11-08T19:24:09.274" v="5397" actId="478"/>
          <ac:graphicFrameMkLst>
            <pc:docMk/>
            <pc:sldMk cId="3681439386" sldId="1437"/>
            <ac:graphicFrameMk id="23" creationId="{E4A42BCF-04BE-4EF6-9545-B73D359E3FBC}"/>
          </ac:graphicFrameMkLst>
        </pc:graphicFrameChg>
        <pc:picChg chg="add mod ord">
          <ac:chgData name="Yun Xiao" userId="30e8949b79a00b87" providerId="LiveId" clId="{38A6C3C8-D029-41E0-81B7-24B798DE8C59}" dt="2023-11-10T07:07:25.765" v="6091"/>
          <ac:picMkLst>
            <pc:docMk/>
            <pc:sldMk cId="3681439386" sldId="1437"/>
            <ac:picMk id="3" creationId="{7383E669-0968-469D-B451-B2693ED3BC49}"/>
          </ac:picMkLst>
        </pc:picChg>
        <pc:picChg chg="add mod">
          <ac:chgData name="Yun Xiao" userId="30e8949b79a00b87" providerId="LiveId" clId="{38A6C3C8-D029-41E0-81B7-24B798DE8C59}" dt="2023-11-08T19:22:57.171" v="5134"/>
          <ac:picMkLst>
            <pc:docMk/>
            <pc:sldMk cId="3681439386" sldId="1437"/>
            <ac:picMk id="15" creationId="{2638969E-7F9F-46E1-988F-A2E070C26BE5}"/>
          </ac:picMkLst>
        </pc:picChg>
      </pc:sldChg>
      <pc:sldChg chg="addSp delSp modSp mod delAnim modAnim">
        <pc:chgData name="Yun Xiao" userId="30e8949b79a00b87" providerId="LiveId" clId="{38A6C3C8-D029-41E0-81B7-24B798DE8C59}" dt="2023-11-10T06:27:06.214" v="5759"/>
        <pc:sldMkLst>
          <pc:docMk/>
          <pc:sldMk cId="1269489526" sldId="1438"/>
        </pc:sldMkLst>
        <pc:spChg chg="del">
          <ac:chgData name="Yun Xiao" userId="30e8949b79a00b87" providerId="LiveId" clId="{38A6C3C8-D029-41E0-81B7-24B798DE8C59}" dt="2023-11-10T05:34:57.320" v="5644" actId="478"/>
          <ac:spMkLst>
            <pc:docMk/>
            <pc:sldMk cId="1269489526" sldId="1438"/>
            <ac:spMk id="2" creationId="{3E5F0034-C8F3-48AA-8B34-9D5C62892400}"/>
          </ac:spMkLst>
        </pc:spChg>
        <pc:spChg chg="del">
          <ac:chgData name="Yun Xiao" userId="30e8949b79a00b87" providerId="LiveId" clId="{38A6C3C8-D029-41E0-81B7-24B798DE8C59}" dt="2023-11-10T05:35:07.065" v="5647" actId="478"/>
          <ac:spMkLst>
            <pc:docMk/>
            <pc:sldMk cId="1269489526" sldId="1438"/>
            <ac:spMk id="9" creationId="{805EE1E9-C4AF-417F-B073-8B90DD2063A9}"/>
          </ac:spMkLst>
        </pc:spChg>
        <pc:spChg chg="mod">
          <ac:chgData name="Yun Xiao" userId="30e8949b79a00b87" providerId="LiveId" clId="{38A6C3C8-D029-41E0-81B7-24B798DE8C59}" dt="2023-11-10T05:38:37.659" v="5684" actId="1076"/>
          <ac:spMkLst>
            <pc:docMk/>
            <pc:sldMk cId="1269489526" sldId="1438"/>
            <ac:spMk id="10" creationId="{8D4524B2-1EF4-4159-A26A-F0AEEBCF94A9}"/>
          </ac:spMkLst>
        </pc:spChg>
        <pc:spChg chg="add del">
          <ac:chgData name="Yun Xiao" userId="30e8949b79a00b87" providerId="LiveId" clId="{38A6C3C8-D029-41E0-81B7-24B798DE8C59}" dt="2023-11-10T05:32:26.653" v="5635" actId="22"/>
          <ac:spMkLst>
            <pc:docMk/>
            <pc:sldMk cId="1269489526" sldId="1438"/>
            <ac:spMk id="15" creationId="{99AD6976-6A0B-4A25-91B7-43A7AD793CFF}"/>
          </ac:spMkLst>
        </pc:spChg>
        <pc:spChg chg="add del mod">
          <ac:chgData name="Yun Xiao" userId="30e8949b79a00b87" providerId="LiveId" clId="{38A6C3C8-D029-41E0-81B7-24B798DE8C59}" dt="2023-11-10T05:37:52.130" v="5673" actId="478"/>
          <ac:spMkLst>
            <pc:docMk/>
            <pc:sldMk cId="1269489526" sldId="1438"/>
            <ac:spMk id="20" creationId="{5F3F95FE-1FC5-4544-B773-CEC6FBF225FD}"/>
          </ac:spMkLst>
        </pc:spChg>
        <pc:spChg chg="add mod">
          <ac:chgData name="Yun Xiao" userId="30e8949b79a00b87" providerId="LiveId" clId="{38A6C3C8-D029-41E0-81B7-24B798DE8C59}" dt="2023-11-10T05:38:34.637" v="5683" actId="1076"/>
          <ac:spMkLst>
            <pc:docMk/>
            <pc:sldMk cId="1269489526" sldId="1438"/>
            <ac:spMk id="23" creationId="{39D07DB0-FFCF-4012-BD0A-F400336E9DC7}"/>
          </ac:spMkLst>
        </pc:spChg>
        <pc:spChg chg="add mod">
          <ac:chgData name="Yun Xiao" userId="30e8949b79a00b87" providerId="LiveId" clId="{38A6C3C8-D029-41E0-81B7-24B798DE8C59}" dt="2023-11-10T05:38:47.017" v="5686" actId="1076"/>
          <ac:spMkLst>
            <pc:docMk/>
            <pc:sldMk cId="1269489526" sldId="1438"/>
            <ac:spMk id="24" creationId="{82DD89BC-078F-422E-8AB5-8ACA74FB8DE2}"/>
          </ac:spMkLst>
        </pc:spChg>
        <pc:spChg chg="add mod">
          <ac:chgData name="Yun Xiao" userId="30e8949b79a00b87" providerId="LiveId" clId="{38A6C3C8-D029-41E0-81B7-24B798DE8C59}" dt="2023-11-10T05:40:55.314" v="5692" actId="1076"/>
          <ac:spMkLst>
            <pc:docMk/>
            <pc:sldMk cId="1269489526" sldId="1438"/>
            <ac:spMk id="26" creationId="{BAEECBC9-9A26-43D7-8136-A1119000F2B1}"/>
          </ac:spMkLst>
        </pc:spChg>
        <pc:grpChg chg="del">
          <ac:chgData name="Yun Xiao" userId="30e8949b79a00b87" providerId="LiveId" clId="{38A6C3C8-D029-41E0-81B7-24B798DE8C59}" dt="2023-11-10T05:34:56.128" v="5643" actId="478"/>
          <ac:grpSpMkLst>
            <pc:docMk/>
            <pc:sldMk cId="1269489526" sldId="1438"/>
            <ac:grpSpMk id="4" creationId="{D7CB985D-D4DF-41D6-A58F-DAC0D6889DF5}"/>
          </ac:grpSpMkLst>
        </pc:grpChg>
        <pc:graphicFrameChg chg="del mod">
          <ac:chgData name="Yun Xiao" userId="30e8949b79a00b87" providerId="LiveId" clId="{38A6C3C8-D029-41E0-81B7-24B798DE8C59}" dt="2023-11-10T05:35:02.707" v="5645" actId="478"/>
          <ac:graphicFrameMkLst>
            <pc:docMk/>
            <pc:sldMk cId="1269489526" sldId="1438"/>
            <ac:graphicFrameMk id="3" creationId="{33AE943E-1742-45BE-B299-A32E724DC48E}"/>
          </ac:graphicFrameMkLst>
        </pc:graphicFrameChg>
        <pc:graphicFrameChg chg="del mod">
          <ac:chgData name="Yun Xiao" userId="30e8949b79a00b87" providerId="LiveId" clId="{38A6C3C8-D029-41E0-81B7-24B798DE8C59}" dt="2023-11-10T05:35:06.321" v="5646" actId="478"/>
          <ac:graphicFrameMkLst>
            <pc:docMk/>
            <pc:sldMk cId="1269489526" sldId="1438"/>
            <ac:graphicFrameMk id="8" creationId="{102C6022-CAB1-435E-BB39-4E1048448D81}"/>
          </ac:graphicFrameMkLst>
        </pc:graphicFrameChg>
        <pc:graphicFrameChg chg="del mod">
          <ac:chgData name="Yun Xiao" userId="30e8949b79a00b87" providerId="LiveId" clId="{38A6C3C8-D029-41E0-81B7-24B798DE8C59}" dt="2023-11-10T05:38:51.953" v="5687" actId="478"/>
          <ac:graphicFrameMkLst>
            <pc:docMk/>
            <pc:sldMk cId="1269489526" sldId="1438"/>
            <ac:graphicFrameMk id="11" creationId="{73F215E6-DCBC-4275-B30A-6CCD7F476D13}"/>
          </ac:graphicFrameMkLst>
        </pc:graphicFrameChg>
        <pc:graphicFrameChg chg="add del mod">
          <ac:chgData name="Yun Xiao" userId="30e8949b79a00b87" providerId="LiveId" clId="{38A6C3C8-D029-41E0-81B7-24B798DE8C59}" dt="2023-11-10T05:31:52.658" v="5628" actId="478"/>
          <ac:graphicFrameMkLst>
            <pc:docMk/>
            <pc:sldMk cId="1269489526" sldId="1438"/>
            <ac:graphicFrameMk id="12" creationId="{233D1ACA-2440-4CD5-A8B9-2E1F1AA4C748}"/>
          </ac:graphicFrameMkLst>
        </pc:graphicFrameChg>
        <pc:graphicFrameChg chg="add mod">
          <ac:chgData name="Yun Xiao" userId="30e8949b79a00b87" providerId="LiveId" clId="{38A6C3C8-D029-41E0-81B7-24B798DE8C59}" dt="2023-11-10T06:26:27.936" v="5755" actId="1076"/>
          <ac:graphicFrameMkLst>
            <pc:docMk/>
            <pc:sldMk cId="1269489526" sldId="1438"/>
            <ac:graphicFrameMk id="13" creationId="{C2640B5A-B978-4BBC-B9F2-ED984E9B95C5}"/>
          </ac:graphicFrameMkLst>
        </pc:graphicFrameChg>
        <pc:graphicFrameChg chg="add del mod">
          <ac:chgData name="Yun Xiao" userId="30e8949b79a00b87" providerId="LiveId" clId="{38A6C3C8-D029-41E0-81B7-24B798DE8C59}" dt="2023-11-10T05:35:31.186" v="5655" actId="478"/>
          <ac:graphicFrameMkLst>
            <pc:docMk/>
            <pc:sldMk cId="1269489526" sldId="1438"/>
            <ac:graphicFrameMk id="16" creationId="{990D5636-19DB-4437-9726-E1012E7E117B}"/>
          </ac:graphicFrameMkLst>
        </pc:graphicFrameChg>
        <pc:graphicFrameChg chg="add del mod">
          <ac:chgData name="Yun Xiao" userId="30e8949b79a00b87" providerId="LiveId" clId="{38A6C3C8-D029-41E0-81B7-24B798DE8C59}" dt="2023-11-10T05:35:30.121" v="5654" actId="478"/>
          <ac:graphicFrameMkLst>
            <pc:docMk/>
            <pc:sldMk cId="1269489526" sldId="1438"/>
            <ac:graphicFrameMk id="17" creationId="{0EBC2C30-19E9-47D9-8D63-A089BF82642C}"/>
          </ac:graphicFrameMkLst>
        </pc:graphicFrameChg>
        <pc:graphicFrameChg chg="add mod">
          <ac:chgData name="Yun Xiao" userId="30e8949b79a00b87" providerId="LiveId" clId="{38A6C3C8-D029-41E0-81B7-24B798DE8C59}" dt="2023-11-10T06:26:44.051" v="5756" actId="14100"/>
          <ac:graphicFrameMkLst>
            <pc:docMk/>
            <pc:sldMk cId="1269489526" sldId="1438"/>
            <ac:graphicFrameMk id="18" creationId="{4170C341-23F8-4032-81F9-A1D113AAA8D7}"/>
          </ac:graphicFrameMkLst>
        </pc:graphicFrameChg>
        <pc:graphicFrameChg chg="add mod">
          <ac:chgData name="Yun Xiao" userId="30e8949b79a00b87" providerId="LiveId" clId="{38A6C3C8-D029-41E0-81B7-24B798DE8C59}" dt="2023-11-10T05:44:00.045" v="5706"/>
          <ac:graphicFrameMkLst>
            <pc:docMk/>
            <pc:sldMk cId="1269489526" sldId="1438"/>
            <ac:graphicFrameMk id="21" creationId="{0A0AD6A7-5A44-4453-8611-E1C3F4B4D804}"/>
          </ac:graphicFrameMkLst>
        </pc:graphicFrameChg>
        <pc:graphicFrameChg chg="add mod">
          <ac:chgData name="Yun Xiao" userId="30e8949b79a00b87" providerId="LiveId" clId="{38A6C3C8-D029-41E0-81B7-24B798DE8C59}" dt="2023-11-10T06:22:48.111" v="5724" actId="1076"/>
          <ac:graphicFrameMkLst>
            <pc:docMk/>
            <pc:sldMk cId="1269489526" sldId="1438"/>
            <ac:graphicFrameMk id="22" creationId="{94C22981-DD36-4E87-ACD2-8FA6952921EE}"/>
          </ac:graphicFrameMkLst>
        </pc:graphicFrameChg>
        <pc:graphicFrameChg chg="add mod">
          <ac:chgData name="Yun Xiao" userId="30e8949b79a00b87" providerId="LiveId" clId="{38A6C3C8-D029-41E0-81B7-24B798DE8C59}" dt="2023-11-10T05:40:58.479" v="5693" actId="1076"/>
          <ac:graphicFrameMkLst>
            <pc:docMk/>
            <pc:sldMk cId="1269489526" sldId="1438"/>
            <ac:graphicFrameMk id="25" creationId="{EAD4AD82-D8C8-4C48-870B-FCA5E491AD2C}"/>
          </ac:graphicFrameMkLst>
        </pc:graphicFrameChg>
      </pc:sldChg>
      <pc:sldMasterChg chg="del delSldLayout">
        <pc:chgData name="Yun Xiao" userId="30e8949b79a00b87" providerId="LiveId" clId="{38A6C3C8-D029-41E0-81B7-24B798DE8C59}" dt="2023-11-08T05:07:42.368" v="1" actId="47"/>
        <pc:sldMasterMkLst>
          <pc:docMk/>
          <pc:sldMasterMk cId="1666320970" sldId="2147483662"/>
        </pc:sldMasterMkLst>
        <pc:sldLayoutChg chg="del">
          <pc:chgData name="Yun Xiao" userId="30e8949b79a00b87" providerId="LiveId" clId="{38A6C3C8-D029-41E0-81B7-24B798DE8C59}" dt="2023-11-08T05:07:42.368" v="1" actId="47"/>
          <pc:sldLayoutMkLst>
            <pc:docMk/>
            <pc:sldMasterMk cId="1666320970" sldId="2147483662"/>
            <pc:sldLayoutMk cId="4268672156" sldId="2147483663"/>
          </pc:sldLayoutMkLst>
        </pc:sldLayoutChg>
        <pc:sldLayoutChg chg="del">
          <pc:chgData name="Yun Xiao" userId="30e8949b79a00b87" providerId="LiveId" clId="{38A6C3C8-D029-41E0-81B7-24B798DE8C59}" dt="2023-11-08T05:07:42.368" v="1" actId="47"/>
          <pc:sldLayoutMkLst>
            <pc:docMk/>
            <pc:sldMasterMk cId="1666320970" sldId="2147483662"/>
            <pc:sldLayoutMk cId="250913016" sldId="2147483664"/>
          </pc:sldLayoutMkLst>
        </pc:sldLayoutChg>
        <pc:sldLayoutChg chg="del">
          <pc:chgData name="Yun Xiao" userId="30e8949b79a00b87" providerId="LiveId" clId="{38A6C3C8-D029-41E0-81B7-24B798DE8C59}" dt="2023-11-08T05:07:42.368" v="1" actId="47"/>
          <pc:sldLayoutMkLst>
            <pc:docMk/>
            <pc:sldMasterMk cId="1666320970" sldId="2147483662"/>
            <pc:sldLayoutMk cId="4252999086" sldId="2147483665"/>
          </pc:sldLayoutMkLst>
        </pc:sldLayoutChg>
        <pc:sldLayoutChg chg="del">
          <pc:chgData name="Yun Xiao" userId="30e8949b79a00b87" providerId="LiveId" clId="{38A6C3C8-D029-41E0-81B7-24B798DE8C59}" dt="2023-11-08T05:07:42.368" v="1" actId="47"/>
          <pc:sldLayoutMkLst>
            <pc:docMk/>
            <pc:sldMasterMk cId="1666320970" sldId="2147483662"/>
            <pc:sldLayoutMk cId="3777593510" sldId="2147483666"/>
          </pc:sldLayoutMkLst>
        </pc:sldLayoutChg>
        <pc:sldLayoutChg chg="del">
          <pc:chgData name="Yun Xiao" userId="30e8949b79a00b87" providerId="LiveId" clId="{38A6C3C8-D029-41E0-81B7-24B798DE8C59}" dt="2023-11-08T05:07:42.368" v="1" actId="47"/>
          <pc:sldLayoutMkLst>
            <pc:docMk/>
            <pc:sldMasterMk cId="1666320970" sldId="2147483662"/>
            <pc:sldLayoutMk cId="550727102" sldId="2147483667"/>
          </pc:sldLayoutMkLst>
        </pc:sldLayoutChg>
        <pc:sldLayoutChg chg="del">
          <pc:chgData name="Yun Xiao" userId="30e8949b79a00b87" providerId="LiveId" clId="{38A6C3C8-D029-41E0-81B7-24B798DE8C59}" dt="2023-11-08T05:07:42.368" v="1" actId="47"/>
          <pc:sldLayoutMkLst>
            <pc:docMk/>
            <pc:sldMasterMk cId="1666320970" sldId="2147483662"/>
            <pc:sldLayoutMk cId="1461196778" sldId="2147483668"/>
          </pc:sldLayoutMkLst>
        </pc:sldLayoutChg>
        <pc:sldLayoutChg chg="del">
          <pc:chgData name="Yun Xiao" userId="30e8949b79a00b87" providerId="LiveId" clId="{38A6C3C8-D029-41E0-81B7-24B798DE8C59}" dt="2023-11-08T05:07:42.368" v="1" actId="47"/>
          <pc:sldLayoutMkLst>
            <pc:docMk/>
            <pc:sldMasterMk cId="1666320970" sldId="2147483662"/>
            <pc:sldLayoutMk cId="540134712" sldId="2147483669"/>
          </pc:sldLayoutMkLst>
        </pc:sldLayoutChg>
        <pc:sldLayoutChg chg="del">
          <pc:chgData name="Yun Xiao" userId="30e8949b79a00b87" providerId="LiveId" clId="{38A6C3C8-D029-41E0-81B7-24B798DE8C59}" dt="2023-11-08T05:07:42.368" v="1" actId="47"/>
          <pc:sldLayoutMkLst>
            <pc:docMk/>
            <pc:sldMasterMk cId="1666320970" sldId="2147483662"/>
            <pc:sldLayoutMk cId="3782391065" sldId="2147483670"/>
          </pc:sldLayoutMkLst>
        </pc:sldLayoutChg>
        <pc:sldLayoutChg chg="del">
          <pc:chgData name="Yun Xiao" userId="30e8949b79a00b87" providerId="LiveId" clId="{38A6C3C8-D029-41E0-81B7-24B798DE8C59}" dt="2023-11-08T05:07:42.368" v="1" actId="47"/>
          <pc:sldLayoutMkLst>
            <pc:docMk/>
            <pc:sldMasterMk cId="1666320970" sldId="2147483662"/>
            <pc:sldLayoutMk cId="3589385896" sldId="2147483671"/>
          </pc:sldLayoutMkLst>
        </pc:sldLayoutChg>
        <pc:sldLayoutChg chg="del">
          <pc:chgData name="Yun Xiao" userId="30e8949b79a00b87" providerId="LiveId" clId="{38A6C3C8-D029-41E0-81B7-24B798DE8C59}" dt="2023-11-08T05:07:42.368" v="1" actId="47"/>
          <pc:sldLayoutMkLst>
            <pc:docMk/>
            <pc:sldMasterMk cId="1666320970" sldId="2147483662"/>
            <pc:sldLayoutMk cId="3110299460" sldId="2147483672"/>
          </pc:sldLayoutMkLst>
        </pc:sldLayoutChg>
        <pc:sldLayoutChg chg="del">
          <pc:chgData name="Yun Xiao" userId="30e8949b79a00b87" providerId="LiveId" clId="{38A6C3C8-D029-41E0-81B7-24B798DE8C59}" dt="2023-11-08T05:07:42.368" v="1" actId="47"/>
          <pc:sldLayoutMkLst>
            <pc:docMk/>
            <pc:sldMasterMk cId="1666320970" sldId="2147483662"/>
            <pc:sldLayoutMk cId="637220197" sldId="2147483673"/>
          </pc:sldLayoutMkLst>
        </pc:sldLayoutChg>
        <pc:sldLayoutChg chg="del">
          <pc:chgData name="Yun Xiao" userId="30e8949b79a00b87" providerId="LiveId" clId="{38A6C3C8-D029-41E0-81B7-24B798DE8C59}" dt="2023-11-08T05:07:42.368" v="1" actId="47"/>
          <pc:sldLayoutMkLst>
            <pc:docMk/>
            <pc:sldMasterMk cId="1666320970" sldId="2147483662"/>
            <pc:sldLayoutMk cId="439297640" sldId="2147483674"/>
          </pc:sldLayoutMkLst>
        </pc:sldLayoutChg>
        <pc:sldLayoutChg chg="del">
          <pc:chgData name="Yun Xiao" userId="30e8949b79a00b87" providerId="LiveId" clId="{38A6C3C8-D029-41E0-81B7-24B798DE8C59}" dt="2023-11-08T05:07:42.368" v="1" actId="47"/>
          <pc:sldLayoutMkLst>
            <pc:docMk/>
            <pc:sldMasterMk cId="1666320970" sldId="2147483662"/>
            <pc:sldLayoutMk cId="2605046094" sldId="2147483675"/>
          </pc:sldLayoutMkLst>
        </pc:sldLayoutChg>
      </pc:sldMasterChg>
    </pc:docChg>
  </pc:docChgLst>
  <pc:docChgLst>
    <pc:chgData name="Yun Xiao" userId="30e8949b79a00b87" providerId="LiveId" clId="{A5AF3A6D-9DAB-4B68-8852-987A9F31F590}"/>
    <pc:docChg chg="undo redo custSel addSld delSld modSld sldOrd">
      <pc:chgData name="Yun Xiao" userId="30e8949b79a00b87" providerId="LiveId" clId="{A5AF3A6D-9DAB-4B68-8852-987A9F31F590}" dt="2023-11-17T15:04:12.298" v="7996"/>
      <pc:docMkLst>
        <pc:docMk/>
      </pc:docMkLst>
      <pc:sldChg chg="delSp modSp mod modAnim">
        <pc:chgData name="Yun Xiao" userId="30e8949b79a00b87" providerId="LiveId" clId="{A5AF3A6D-9DAB-4B68-8852-987A9F31F590}" dt="2023-11-10T04:55:51.729" v="218" actId="1076"/>
        <pc:sldMkLst>
          <pc:docMk/>
          <pc:sldMk cId="2615320835" sldId="1272"/>
        </pc:sldMkLst>
        <pc:spChg chg="mod">
          <ac:chgData name="Yun Xiao" userId="30e8949b79a00b87" providerId="LiveId" clId="{A5AF3A6D-9DAB-4B68-8852-987A9F31F590}" dt="2023-11-10T04:55:17.342" v="204" actId="21"/>
          <ac:spMkLst>
            <pc:docMk/>
            <pc:sldMk cId="2615320835" sldId="1272"/>
            <ac:spMk id="6" creationId="{00000000-0000-0000-0000-000000000000}"/>
          </ac:spMkLst>
        </pc:spChg>
        <pc:spChg chg="mod">
          <ac:chgData name="Yun Xiao" userId="30e8949b79a00b87" providerId="LiveId" clId="{A5AF3A6D-9DAB-4B68-8852-987A9F31F590}" dt="2023-11-10T04:55:48.148" v="217" actId="1076"/>
          <ac:spMkLst>
            <pc:docMk/>
            <pc:sldMk cId="2615320835" sldId="1272"/>
            <ac:spMk id="7" creationId="{DDB917E6-96AA-4ED5-BA28-710AAD160A56}"/>
          </ac:spMkLst>
        </pc:spChg>
        <pc:spChg chg="mod">
          <ac:chgData name="Yun Xiao" userId="30e8949b79a00b87" providerId="LiveId" clId="{A5AF3A6D-9DAB-4B68-8852-987A9F31F590}" dt="2023-11-10T04:55:51.729" v="218" actId="1076"/>
          <ac:spMkLst>
            <pc:docMk/>
            <pc:sldMk cId="2615320835" sldId="1272"/>
            <ac:spMk id="10" creationId="{85935C62-3722-402C-A241-6AF75903EF63}"/>
          </ac:spMkLst>
        </pc:spChg>
        <pc:spChg chg="mod">
          <ac:chgData name="Yun Xiao" userId="30e8949b79a00b87" providerId="LiveId" clId="{A5AF3A6D-9DAB-4B68-8852-987A9F31F590}" dt="2023-11-10T04:55:42.764" v="216" actId="1076"/>
          <ac:spMkLst>
            <pc:docMk/>
            <pc:sldMk cId="2615320835" sldId="1272"/>
            <ac:spMk id="23" creationId="{4984A9AD-7DEE-4F57-B755-2AFBBCD4E331}"/>
          </ac:spMkLst>
        </pc:spChg>
        <pc:spChg chg="mod">
          <ac:chgData name="Yun Xiao" userId="30e8949b79a00b87" providerId="LiveId" clId="{A5AF3A6D-9DAB-4B68-8852-987A9F31F590}" dt="2023-11-10T04:55:33.292" v="214"/>
          <ac:spMkLst>
            <pc:docMk/>
            <pc:sldMk cId="2615320835" sldId="1272"/>
            <ac:spMk id="30" creationId="{00000000-0000-0000-0000-000000000000}"/>
          </ac:spMkLst>
        </pc:spChg>
        <pc:grpChg chg="del">
          <ac:chgData name="Yun Xiao" userId="30e8949b79a00b87" providerId="LiveId" clId="{A5AF3A6D-9DAB-4B68-8852-987A9F31F590}" dt="2023-11-10T04:55:36.422" v="215" actId="478"/>
          <ac:grpSpMkLst>
            <pc:docMk/>
            <pc:sldMk cId="2615320835" sldId="1272"/>
            <ac:grpSpMk id="5" creationId="{00000000-0000-0000-0000-000000000000}"/>
          </ac:grpSpMkLst>
        </pc:grpChg>
        <pc:grpChg chg="mod">
          <ac:chgData name="Yun Xiao" userId="30e8949b79a00b87" providerId="LiveId" clId="{A5AF3A6D-9DAB-4B68-8852-987A9F31F590}" dt="2023-11-10T04:55:42.764" v="216" actId="1076"/>
          <ac:grpSpMkLst>
            <pc:docMk/>
            <pc:sldMk cId="2615320835" sldId="1272"/>
            <ac:grpSpMk id="22" creationId="{6FE8E590-92A3-47DC-9112-10B4CCFA9E18}"/>
          </ac:grpSpMkLst>
        </pc:grpChg>
        <pc:grpChg chg="mod">
          <ac:chgData name="Yun Xiao" userId="30e8949b79a00b87" providerId="LiveId" clId="{A5AF3A6D-9DAB-4B68-8852-987A9F31F590}" dt="2023-11-10T04:55:25.729" v="209" actId="14100"/>
          <ac:grpSpMkLst>
            <pc:docMk/>
            <pc:sldMk cId="2615320835" sldId="1272"/>
            <ac:grpSpMk id="31" creationId="{00000000-0000-0000-0000-000000000000}"/>
          </ac:grpSpMkLst>
        </pc:grpChg>
        <pc:graphicFrameChg chg="mod">
          <ac:chgData name="Yun Xiao" userId="30e8949b79a00b87" providerId="LiveId" clId="{A5AF3A6D-9DAB-4B68-8852-987A9F31F590}" dt="2023-11-10T04:55:42.764" v="216" actId="1076"/>
          <ac:graphicFrameMkLst>
            <pc:docMk/>
            <pc:sldMk cId="2615320835" sldId="1272"/>
            <ac:graphicFrameMk id="24" creationId="{B888E023-3F68-4009-92C2-8677653EAB55}"/>
          </ac:graphicFrameMkLst>
        </pc:graphicFrameChg>
      </pc:sldChg>
      <pc:sldChg chg="addSp delSp modSp mod modAnim">
        <pc:chgData name="Yun Xiao" userId="30e8949b79a00b87" providerId="LiveId" clId="{A5AF3A6D-9DAB-4B68-8852-987A9F31F590}" dt="2023-11-17T05:05:56.139" v="5820" actId="1076"/>
        <pc:sldMkLst>
          <pc:docMk/>
          <pc:sldMk cId="2139716608" sldId="1277"/>
        </pc:sldMkLst>
        <pc:spChg chg="mod">
          <ac:chgData name="Yun Xiao" userId="30e8949b79a00b87" providerId="LiveId" clId="{A5AF3A6D-9DAB-4B68-8852-987A9F31F590}" dt="2023-11-16T05:37:15.654" v="5144"/>
          <ac:spMkLst>
            <pc:docMk/>
            <pc:sldMk cId="2139716608" sldId="1277"/>
            <ac:spMk id="209" creationId="{0C283114-6D0F-489D-B2C3-848A3ACBA3CC}"/>
          </ac:spMkLst>
        </pc:spChg>
        <pc:spChg chg="mod">
          <ac:chgData name="Yun Xiao" userId="30e8949b79a00b87" providerId="LiveId" clId="{A5AF3A6D-9DAB-4B68-8852-987A9F31F590}" dt="2023-11-15T23:09:41.945" v="4538" actId="1076"/>
          <ac:spMkLst>
            <pc:docMk/>
            <pc:sldMk cId="2139716608" sldId="1277"/>
            <ac:spMk id="210" creationId="{00000000-0000-0000-0000-000000000000}"/>
          </ac:spMkLst>
        </pc:spChg>
        <pc:spChg chg="mod">
          <ac:chgData name="Yun Xiao" userId="30e8949b79a00b87" providerId="LiveId" clId="{A5AF3A6D-9DAB-4B68-8852-987A9F31F590}" dt="2023-11-15T23:11:06.687" v="4553" actId="1076"/>
          <ac:spMkLst>
            <pc:docMk/>
            <pc:sldMk cId="2139716608" sldId="1277"/>
            <ac:spMk id="214" creationId="{465708E4-0117-4F44-8EFD-F14DE9DB28E4}"/>
          </ac:spMkLst>
        </pc:spChg>
        <pc:spChg chg="mod">
          <ac:chgData name="Yun Xiao" userId="30e8949b79a00b87" providerId="LiveId" clId="{A5AF3A6D-9DAB-4B68-8852-987A9F31F590}" dt="2023-11-15T23:11:06.687" v="4553" actId="1076"/>
          <ac:spMkLst>
            <pc:docMk/>
            <pc:sldMk cId="2139716608" sldId="1277"/>
            <ac:spMk id="215" creationId="{02F7C01C-D511-4E43-A8EB-762E6E4F633B}"/>
          </ac:spMkLst>
        </pc:spChg>
        <pc:spChg chg="mod">
          <ac:chgData name="Yun Xiao" userId="30e8949b79a00b87" providerId="LiveId" clId="{A5AF3A6D-9DAB-4B68-8852-987A9F31F590}" dt="2023-11-15T23:11:06.687" v="4553" actId="1076"/>
          <ac:spMkLst>
            <pc:docMk/>
            <pc:sldMk cId="2139716608" sldId="1277"/>
            <ac:spMk id="216" creationId="{CB3E6EF5-B6D4-43A2-8AC1-E2081668F254}"/>
          </ac:spMkLst>
        </pc:spChg>
        <pc:spChg chg="mod">
          <ac:chgData name="Yun Xiao" userId="30e8949b79a00b87" providerId="LiveId" clId="{A5AF3A6D-9DAB-4B68-8852-987A9F31F590}" dt="2023-11-15T23:11:06.687" v="4553" actId="1076"/>
          <ac:spMkLst>
            <pc:docMk/>
            <pc:sldMk cId="2139716608" sldId="1277"/>
            <ac:spMk id="217" creationId="{55C474E1-3249-4F42-8A63-04927D704909}"/>
          </ac:spMkLst>
        </pc:spChg>
        <pc:spChg chg="mod">
          <ac:chgData name="Yun Xiao" userId="30e8949b79a00b87" providerId="LiveId" clId="{A5AF3A6D-9DAB-4B68-8852-987A9F31F590}" dt="2023-11-15T23:11:06.687" v="4553" actId="1076"/>
          <ac:spMkLst>
            <pc:docMk/>
            <pc:sldMk cId="2139716608" sldId="1277"/>
            <ac:spMk id="218" creationId="{4C871035-FA16-44F9-8751-AA4034F40DE9}"/>
          </ac:spMkLst>
        </pc:spChg>
        <pc:spChg chg="mod">
          <ac:chgData name="Yun Xiao" userId="30e8949b79a00b87" providerId="LiveId" clId="{A5AF3A6D-9DAB-4B68-8852-987A9F31F590}" dt="2023-11-15T23:11:06.687" v="4553" actId="1076"/>
          <ac:spMkLst>
            <pc:docMk/>
            <pc:sldMk cId="2139716608" sldId="1277"/>
            <ac:spMk id="219" creationId="{AD42F7D2-90D7-425A-8CBF-14E59B15CDA6}"/>
          </ac:spMkLst>
        </pc:spChg>
        <pc:spChg chg="mod">
          <ac:chgData name="Yun Xiao" userId="30e8949b79a00b87" providerId="LiveId" clId="{A5AF3A6D-9DAB-4B68-8852-987A9F31F590}" dt="2023-11-15T23:11:06.687" v="4553" actId="1076"/>
          <ac:spMkLst>
            <pc:docMk/>
            <pc:sldMk cId="2139716608" sldId="1277"/>
            <ac:spMk id="220" creationId="{551A72E7-6257-4C19-AD8E-1F953FEC9DA2}"/>
          </ac:spMkLst>
        </pc:spChg>
        <pc:spChg chg="mod">
          <ac:chgData name="Yun Xiao" userId="30e8949b79a00b87" providerId="LiveId" clId="{A5AF3A6D-9DAB-4B68-8852-987A9F31F590}" dt="2023-11-15T23:11:06.687" v="4553" actId="1076"/>
          <ac:spMkLst>
            <pc:docMk/>
            <pc:sldMk cId="2139716608" sldId="1277"/>
            <ac:spMk id="221" creationId="{C0A5EB05-E3D4-44CF-A9B7-F89721C814AC}"/>
          </ac:spMkLst>
        </pc:spChg>
        <pc:spChg chg="mod">
          <ac:chgData name="Yun Xiao" userId="30e8949b79a00b87" providerId="LiveId" clId="{A5AF3A6D-9DAB-4B68-8852-987A9F31F590}" dt="2023-11-15T23:11:06.687" v="4553" actId="1076"/>
          <ac:spMkLst>
            <pc:docMk/>
            <pc:sldMk cId="2139716608" sldId="1277"/>
            <ac:spMk id="222" creationId="{59926793-1460-4871-ADF9-9EDD599AD203}"/>
          </ac:spMkLst>
        </pc:spChg>
        <pc:spChg chg="mod">
          <ac:chgData name="Yun Xiao" userId="30e8949b79a00b87" providerId="LiveId" clId="{A5AF3A6D-9DAB-4B68-8852-987A9F31F590}" dt="2023-11-15T23:11:06.687" v="4553" actId="1076"/>
          <ac:spMkLst>
            <pc:docMk/>
            <pc:sldMk cId="2139716608" sldId="1277"/>
            <ac:spMk id="223" creationId="{DAE2CE82-6846-4733-B05D-21B206E6233A}"/>
          </ac:spMkLst>
        </pc:spChg>
        <pc:spChg chg="mod">
          <ac:chgData name="Yun Xiao" userId="30e8949b79a00b87" providerId="LiveId" clId="{A5AF3A6D-9DAB-4B68-8852-987A9F31F590}" dt="2023-11-15T23:11:06.687" v="4553" actId="1076"/>
          <ac:spMkLst>
            <pc:docMk/>
            <pc:sldMk cId="2139716608" sldId="1277"/>
            <ac:spMk id="224" creationId="{3D17A5BA-2844-4A9D-B44B-B9D1D3F23F5B}"/>
          </ac:spMkLst>
        </pc:spChg>
        <pc:spChg chg="mod">
          <ac:chgData name="Yun Xiao" userId="30e8949b79a00b87" providerId="LiveId" clId="{A5AF3A6D-9DAB-4B68-8852-987A9F31F590}" dt="2023-11-15T23:11:06.687" v="4553" actId="1076"/>
          <ac:spMkLst>
            <pc:docMk/>
            <pc:sldMk cId="2139716608" sldId="1277"/>
            <ac:spMk id="225" creationId="{B2043CDB-E38D-4581-BCAF-C19776DBC600}"/>
          </ac:spMkLst>
        </pc:spChg>
        <pc:spChg chg="mod">
          <ac:chgData name="Yun Xiao" userId="30e8949b79a00b87" providerId="LiveId" clId="{A5AF3A6D-9DAB-4B68-8852-987A9F31F590}" dt="2023-11-15T23:11:06.687" v="4553" actId="1076"/>
          <ac:spMkLst>
            <pc:docMk/>
            <pc:sldMk cId="2139716608" sldId="1277"/>
            <ac:spMk id="226" creationId="{D69BF5F8-AADA-43C9-AA48-38AC091EF275}"/>
          </ac:spMkLst>
        </pc:spChg>
        <pc:spChg chg="mod">
          <ac:chgData name="Yun Xiao" userId="30e8949b79a00b87" providerId="LiveId" clId="{A5AF3A6D-9DAB-4B68-8852-987A9F31F590}" dt="2023-11-15T23:11:06.687" v="4553" actId="1076"/>
          <ac:spMkLst>
            <pc:docMk/>
            <pc:sldMk cId="2139716608" sldId="1277"/>
            <ac:spMk id="227" creationId="{F1328843-B35E-4E67-93D5-1A6CEDEC00C5}"/>
          </ac:spMkLst>
        </pc:spChg>
        <pc:spChg chg="mod">
          <ac:chgData name="Yun Xiao" userId="30e8949b79a00b87" providerId="LiveId" clId="{A5AF3A6D-9DAB-4B68-8852-987A9F31F590}" dt="2023-11-15T23:11:06.687" v="4553" actId="1076"/>
          <ac:spMkLst>
            <pc:docMk/>
            <pc:sldMk cId="2139716608" sldId="1277"/>
            <ac:spMk id="228" creationId="{C6720FF3-AF2E-4F48-8D3F-751327A7BD87}"/>
          </ac:spMkLst>
        </pc:spChg>
        <pc:spChg chg="mod">
          <ac:chgData name="Yun Xiao" userId="30e8949b79a00b87" providerId="LiveId" clId="{A5AF3A6D-9DAB-4B68-8852-987A9F31F590}" dt="2023-11-15T23:11:06.687" v="4553" actId="1076"/>
          <ac:spMkLst>
            <pc:docMk/>
            <pc:sldMk cId="2139716608" sldId="1277"/>
            <ac:spMk id="229" creationId="{F917BA35-A738-40A7-B4FA-07D60CA7E3FD}"/>
          </ac:spMkLst>
        </pc:spChg>
        <pc:spChg chg="mod">
          <ac:chgData name="Yun Xiao" userId="30e8949b79a00b87" providerId="LiveId" clId="{A5AF3A6D-9DAB-4B68-8852-987A9F31F590}" dt="2023-11-15T23:11:06.687" v="4553" actId="1076"/>
          <ac:spMkLst>
            <pc:docMk/>
            <pc:sldMk cId="2139716608" sldId="1277"/>
            <ac:spMk id="230" creationId="{9DD24271-FD39-4C5D-A0F3-0D81F8E9CEFE}"/>
          </ac:spMkLst>
        </pc:spChg>
        <pc:spChg chg="mod">
          <ac:chgData name="Yun Xiao" userId="30e8949b79a00b87" providerId="LiveId" clId="{A5AF3A6D-9DAB-4B68-8852-987A9F31F590}" dt="2023-11-15T23:11:06.687" v="4553" actId="1076"/>
          <ac:spMkLst>
            <pc:docMk/>
            <pc:sldMk cId="2139716608" sldId="1277"/>
            <ac:spMk id="231" creationId="{F4E179B6-5EE1-4280-8145-FB721BBFBA16}"/>
          </ac:spMkLst>
        </pc:spChg>
        <pc:spChg chg="mod">
          <ac:chgData name="Yun Xiao" userId="30e8949b79a00b87" providerId="LiveId" clId="{A5AF3A6D-9DAB-4B68-8852-987A9F31F590}" dt="2023-11-15T23:11:06.687" v="4553" actId="1076"/>
          <ac:spMkLst>
            <pc:docMk/>
            <pc:sldMk cId="2139716608" sldId="1277"/>
            <ac:spMk id="232" creationId="{353862CD-EBF2-4F5D-BFD3-E36859C3BC79}"/>
          </ac:spMkLst>
        </pc:spChg>
        <pc:spChg chg="mod">
          <ac:chgData name="Yun Xiao" userId="30e8949b79a00b87" providerId="LiveId" clId="{A5AF3A6D-9DAB-4B68-8852-987A9F31F590}" dt="2023-11-15T23:11:06.687" v="4553" actId="1076"/>
          <ac:spMkLst>
            <pc:docMk/>
            <pc:sldMk cId="2139716608" sldId="1277"/>
            <ac:spMk id="233" creationId="{1FA506EC-4CC7-4173-8829-F22A04D05364}"/>
          </ac:spMkLst>
        </pc:spChg>
        <pc:spChg chg="mod">
          <ac:chgData name="Yun Xiao" userId="30e8949b79a00b87" providerId="LiveId" clId="{A5AF3A6D-9DAB-4B68-8852-987A9F31F590}" dt="2023-11-15T23:11:06.687" v="4553" actId="1076"/>
          <ac:spMkLst>
            <pc:docMk/>
            <pc:sldMk cId="2139716608" sldId="1277"/>
            <ac:spMk id="234" creationId="{38663FD1-79E1-49D2-BA09-E2B6655028DD}"/>
          </ac:spMkLst>
        </pc:spChg>
        <pc:spChg chg="mod">
          <ac:chgData name="Yun Xiao" userId="30e8949b79a00b87" providerId="LiveId" clId="{A5AF3A6D-9DAB-4B68-8852-987A9F31F590}" dt="2023-11-15T23:11:06.687" v="4553" actId="1076"/>
          <ac:spMkLst>
            <pc:docMk/>
            <pc:sldMk cId="2139716608" sldId="1277"/>
            <ac:spMk id="235" creationId="{DBF5B86D-BF5C-4CF5-8408-71263DBBB778}"/>
          </ac:spMkLst>
        </pc:spChg>
        <pc:spChg chg="mod">
          <ac:chgData name="Yun Xiao" userId="30e8949b79a00b87" providerId="LiveId" clId="{A5AF3A6D-9DAB-4B68-8852-987A9F31F590}" dt="2023-11-15T23:11:06.687" v="4553" actId="1076"/>
          <ac:spMkLst>
            <pc:docMk/>
            <pc:sldMk cId="2139716608" sldId="1277"/>
            <ac:spMk id="236" creationId="{88B5016C-FADB-4EB6-9336-B31659C387F6}"/>
          </ac:spMkLst>
        </pc:spChg>
        <pc:spChg chg="mod">
          <ac:chgData name="Yun Xiao" userId="30e8949b79a00b87" providerId="LiveId" clId="{A5AF3A6D-9DAB-4B68-8852-987A9F31F590}" dt="2023-11-15T23:11:06.687" v="4553" actId="1076"/>
          <ac:spMkLst>
            <pc:docMk/>
            <pc:sldMk cId="2139716608" sldId="1277"/>
            <ac:spMk id="237" creationId="{67DB006E-E4AB-438D-A804-D73227F50758}"/>
          </ac:spMkLst>
        </pc:spChg>
        <pc:spChg chg="mod">
          <ac:chgData name="Yun Xiao" userId="30e8949b79a00b87" providerId="LiveId" clId="{A5AF3A6D-9DAB-4B68-8852-987A9F31F590}" dt="2023-11-15T23:11:06.687" v="4553" actId="1076"/>
          <ac:spMkLst>
            <pc:docMk/>
            <pc:sldMk cId="2139716608" sldId="1277"/>
            <ac:spMk id="238" creationId="{FF23C8B2-B777-4AFD-9D43-BA062EC0AD3C}"/>
          </ac:spMkLst>
        </pc:spChg>
        <pc:spChg chg="mod">
          <ac:chgData name="Yun Xiao" userId="30e8949b79a00b87" providerId="LiveId" clId="{A5AF3A6D-9DAB-4B68-8852-987A9F31F590}" dt="2023-11-15T23:11:06.687" v="4553" actId="1076"/>
          <ac:spMkLst>
            <pc:docMk/>
            <pc:sldMk cId="2139716608" sldId="1277"/>
            <ac:spMk id="239" creationId="{DABCB3C2-0A92-4946-97F0-7DD4C87B62FF}"/>
          </ac:spMkLst>
        </pc:spChg>
        <pc:spChg chg="mod">
          <ac:chgData name="Yun Xiao" userId="30e8949b79a00b87" providerId="LiveId" clId="{A5AF3A6D-9DAB-4B68-8852-987A9F31F590}" dt="2023-11-15T23:11:06.687" v="4553" actId="1076"/>
          <ac:spMkLst>
            <pc:docMk/>
            <pc:sldMk cId="2139716608" sldId="1277"/>
            <ac:spMk id="240" creationId="{3383D02D-04C7-44CB-B9CB-B882947BC1C1}"/>
          </ac:spMkLst>
        </pc:spChg>
        <pc:spChg chg="mod">
          <ac:chgData name="Yun Xiao" userId="30e8949b79a00b87" providerId="LiveId" clId="{A5AF3A6D-9DAB-4B68-8852-987A9F31F590}" dt="2023-11-15T23:11:06.687" v="4553" actId="1076"/>
          <ac:spMkLst>
            <pc:docMk/>
            <pc:sldMk cId="2139716608" sldId="1277"/>
            <ac:spMk id="241" creationId="{BFE961C4-E121-40E5-9976-7E910C6DD551}"/>
          </ac:spMkLst>
        </pc:spChg>
        <pc:spChg chg="mod">
          <ac:chgData name="Yun Xiao" userId="30e8949b79a00b87" providerId="LiveId" clId="{A5AF3A6D-9DAB-4B68-8852-987A9F31F590}" dt="2023-11-15T23:11:06.687" v="4553" actId="1076"/>
          <ac:spMkLst>
            <pc:docMk/>
            <pc:sldMk cId="2139716608" sldId="1277"/>
            <ac:spMk id="242" creationId="{F323DA35-4346-4552-B9AD-4E753DBD587A}"/>
          </ac:spMkLst>
        </pc:spChg>
        <pc:spChg chg="mod">
          <ac:chgData name="Yun Xiao" userId="30e8949b79a00b87" providerId="LiveId" clId="{A5AF3A6D-9DAB-4B68-8852-987A9F31F590}" dt="2023-11-15T23:11:06.687" v="4553" actId="1076"/>
          <ac:spMkLst>
            <pc:docMk/>
            <pc:sldMk cId="2139716608" sldId="1277"/>
            <ac:spMk id="243" creationId="{EB62880B-1443-4D1A-BFA5-32B62F0152BE}"/>
          </ac:spMkLst>
        </pc:spChg>
        <pc:spChg chg="mod">
          <ac:chgData name="Yun Xiao" userId="30e8949b79a00b87" providerId="LiveId" clId="{A5AF3A6D-9DAB-4B68-8852-987A9F31F590}" dt="2023-11-15T23:11:06.687" v="4553" actId="1076"/>
          <ac:spMkLst>
            <pc:docMk/>
            <pc:sldMk cId="2139716608" sldId="1277"/>
            <ac:spMk id="244" creationId="{661EEC9C-1E68-4FB3-9282-689DEE55126F}"/>
          </ac:spMkLst>
        </pc:spChg>
        <pc:spChg chg="mod">
          <ac:chgData name="Yun Xiao" userId="30e8949b79a00b87" providerId="LiveId" clId="{A5AF3A6D-9DAB-4B68-8852-987A9F31F590}" dt="2023-11-15T23:11:06.687" v="4553" actId="1076"/>
          <ac:spMkLst>
            <pc:docMk/>
            <pc:sldMk cId="2139716608" sldId="1277"/>
            <ac:spMk id="245" creationId="{B0781D9A-3BC8-4639-9395-3584DAE2C178}"/>
          </ac:spMkLst>
        </pc:spChg>
        <pc:spChg chg="mod">
          <ac:chgData name="Yun Xiao" userId="30e8949b79a00b87" providerId="LiveId" clId="{A5AF3A6D-9DAB-4B68-8852-987A9F31F590}" dt="2023-11-15T23:11:06.687" v="4553" actId="1076"/>
          <ac:spMkLst>
            <pc:docMk/>
            <pc:sldMk cId="2139716608" sldId="1277"/>
            <ac:spMk id="246" creationId="{2F05E140-EF57-4CED-82A6-901689CE0917}"/>
          </ac:spMkLst>
        </pc:spChg>
        <pc:spChg chg="mod">
          <ac:chgData name="Yun Xiao" userId="30e8949b79a00b87" providerId="LiveId" clId="{A5AF3A6D-9DAB-4B68-8852-987A9F31F590}" dt="2023-11-15T23:11:06.687" v="4553" actId="1076"/>
          <ac:spMkLst>
            <pc:docMk/>
            <pc:sldMk cId="2139716608" sldId="1277"/>
            <ac:spMk id="247" creationId="{C0A6809C-D242-400D-B75E-D8E61330BAB7}"/>
          </ac:spMkLst>
        </pc:spChg>
        <pc:spChg chg="mod">
          <ac:chgData name="Yun Xiao" userId="30e8949b79a00b87" providerId="LiveId" clId="{A5AF3A6D-9DAB-4B68-8852-987A9F31F590}" dt="2023-11-15T23:11:06.687" v="4553" actId="1076"/>
          <ac:spMkLst>
            <pc:docMk/>
            <pc:sldMk cId="2139716608" sldId="1277"/>
            <ac:spMk id="248" creationId="{0DE88A0C-F9AA-4E5E-8CC3-87E77F3DC9FF}"/>
          </ac:spMkLst>
        </pc:spChg>
        <pc:spChg chg="mod">
          <ac:chgData name="Yun Xiao" userId="30e8949b79a00b87" providerId="LiveId" clId="{A5AF3A6D-9DAB-4B68-8852-987A9F31F590}" dt="2023-11-15T23:11:06.687" v="4553" actId="1076"/>
          <ac:spMkLst>
            <pc:docMk/>
            <pc:sldMk cId="2139716608" sldId="1277"/>
            <ac:spMk id="249" creationId="{50426183-ECA7-428B-B021-64C75E7630EB}"/>
          </ac:spMkLst>
        </pc:spChg>
        <pc:spChg chg="mod">
          <ac:chgData name="Yun Xiao" userId="30e8949b79a00b87" providerId="LiveId" clId="{A5AF3A6D-9DAB-4B68-8852-987A9F31F590}" dt="2023-11-15T23:11:06.687" v="4553" actId="1076"/>
          <ac:spMkLst>
            <pc:docMk/>
            <pc:sldMk cId="2139716608" sldId="1277"/>
            <ac:spMk id="250" creationId="{0D73D4FD-B3CB-453E-B13A-A1A813323979}"/>
          </ac:spMkLst>
        </pc:spChg>
        <pc:spChg chg="mod">
          <ac:chgData name="Yun Xiao" userId="30e8949b79a00b87" providerId="LiveId" clId="{A5AF3A6D-9DAB-4B68-8852-987A9F31F590}" dt="2023-11-15T23:11:06.687" v="4553" actId="1076"/>
          <ac:spMkLst>
            <pc:docMk/>
            <pc:sldMk cId="2139716608" sldId="1277"/>
            <ac:spMk id="251" creationId="{967CC9F4-2384-4268-B0F9-89B35F4FBE82}"/>
          </ac:spMkLst>
        </pc:spChg>
        <pc:spChg chg="mod">
          <ac:chgData name="Yun Xiao" userId="30e8949b79a00b87" providerId="LiveId" clId="{A5AF3A6D-9DAB-4B68-8852-987A9F31F590}" dt="2023-11-15T23:11:06.687" v="4553" actId="1076"/>
          <ac:spMkLst>
            <pc:docMk/>
            <pc:sldMk cId="2139716608" sldId="1277"/>
            <ac:spMk id="252" creationId="{1843E3BB-2F76-4826-8F29-1464AC756373}"/>
          </ac:spMkLst>
        </pc:spChg>
        <pc:spChg chg="mod">
          <ac:chgData name="Yun Xiao" userId="30e8949b79a00b87" providerId="LiveId" clId="{A5AF3A6D-9DAB-4B68-8852-987A9F31F590}" dt="2023-11-15T23:11:06.687" v="4553" actId="1076"/>
          <ac:spMkLst>
            <pc:docMk/>
            <pc:sldMk cId="2139716608" sldId="1277"/>
            <ac:spMk id="253" creationId="{63F3B981-7468-49D8-BA99-2CB604BDCAE7}"/>
          </ac:spMkLst>
        </pc:spChg>
        <pc:spChg chg="mod">
          <ac:chgData name="Yun Xiao" userId="30e8949b79a00b87" providerId="LiveId" clId="{A5AF3A6D-9DAB-4B68-8852-987A9F31F590}" dt="2023-11-15T23:11:06.687" v="4553" actId="1076"/>
          <ac:spMkLst>
            <pc:docMk/>
            <pc:sldMk cId="2139716608" sldId="1277"/>
            <ac:spMk id="254" creationId="{6000A434-AB7A-44CA-9220-EEF542CBC50F}"/>
          </ac:spMkLst>
        </pc:spChg>
        <pc:spChg chg="mod">
          <ac:chgData name="Yun Xiao" userId="30e8949b79a00b87" providerId="LiveId" clId="{A5AF3A6D-9DAB-4B68-8852-987A9F31F590}" dt="2023-11-15T23:11:06.687" v="4553" actId="1076"/>
          <ac:spMkLst>
            <pc:docMk/>
            <pc:sldMk cId="2139716608" sldId="1277"/>
            <ac:spMk id="255" creationId="{3FD220E6-659E-4A27-B74F-0F0FD0E1D801}"/>
          </ac:spMkLst>
        </pc:spChg>
        <pc:spChg chg="mod">
          <ac:chgData name="Yun Xiao" userId="30e8949b79a00b87" providerId="LiveId" clId="{A5AF3A6D-9DAB-4B68-8852-987A9F31F590}" dt="2023-11-15T23:11:06.687" v="4553" actId="1076"/>
          <ac:spMkLst>
            <pc:docMk/>
            <pc:sldMk cId="2139716608" sldId="1277"/>
            <ac:spMk id="256" creationId="{B49572BB-086F-4D37-9810-714A50015108}"/>
          </ac:spMkLst>
        </pc:spChg>
        <pc:spChg chg="mod">
          <ac:chgData name="Yun Xiao" userId="30e8949b79a00b87" providerId="LiveId" clId="{A5AF3A6D-9DAB-4B68-8852-987A9F31F590}" dt="2023-11-15T23:11:06.687" v="4553" actId="1076"/>
          <ac:spMkLst>
            <pc:docMk/>
            <pc:sldMk cId="2139716608" sldId="1277"/>
            <ac:spMk id="257" creationId="{509C3020-DF69-409A-B084-3AB852078429}"/>
          </ac:spMkLst>
        </pc:spChg>
        <pc:spChg chg="mod">
          <ac:chgData name="Yun Xiao" userId="30e8949b79a00b87" providerId="LiveId" clId="{A5AF3A6D-9DAB-4B68-8852-987A9F31F590}" dt="2023-11-15T23:11:06.687" v="4553" actId="1076"/>
          <ac:spMkLst>
            <pc:docMk/>
            <pc:sldMk cId="2139716608" sldId="1277"/>
            <ac:spMk id="258" creationId="{41CCD2AF-A550-4F72-9831-4E3CBDF649CF}"/>
          </ac:spMkLst>
        </pc:spChg>
        <pc:spChg chg="mod">
          <ac:chgData name="Yun Xiao" userId="30e8949b79a00b87" providerId="LiveId" clId="{A5AF3A6D-9DAB-4B68-8852-987A9F31F590}" dt="2023-11-15T23:11:06.687" v="4553" actId="1076"/>
          <ac:spMkLst>
            <pc:docMk/>
            <pc:sldMk cId="2139716608" sldId="1277"/>
            <ac:spMk id="259" creationId="{B8BC85A3-96E4-46BF-B65E-069673527681}"/>
          </ac:spMkLst>
        </pc:spChg>
        <pc:spChg chg="mod">
          <ac:chgData name="Yun Xiao" userId="30e8949b79a00b87" providerId="LiveId" clId="{A5AF3A6D-9DAB-4B68-8852-987A9F31F590}" dt="2023-11-15T23:11:06.687" v="4553" actId="1076"/>
          <ac:spMkLst>
            <pc:docMk/>
            <pc:sldMk cId="2139716608" sldId="1277"/>
            <ac:spMk id="260" creationId="{542F1130-4694-4842-8968-1B13EA9312F6}"/>
          </ac:spMkLst>
        </pc:spChg>
        <pc:spChg chg="mod">
          <ac:chgData name="Yun Xiao" userId="30e8949b79a00b87" providerId="LiveId" clId="{A5AF3A6D-9DAB-4B68-8852-987A9F31F590}" dt="2023-11-15T23:11:06.687" v="4553" actId="1076"/>
          <ac:spMkLst>
            <pc:docMk/>
            <pc:sldMk cId="2139716608" sldId="1277"/>
            <ac:spMk id="261" creationId="{B3591D93-CFED-4B11-BF01-9283E1545675}"/>
          </ac:spMkLst>
        </pc:spChg>
        <pc:spChg chg="mod">
          <ac:chgData name="Yun Xiao" userId="30e8949b79a00b87" providerId="LiveId" clId="{A5AF3A6D-9DAB-4B68-8852-987A9F31F590}" dt="2023-11-15T23:11:06.687" v="4553" actId="1076"/>
          <ac:spMkLst>
            <pc:docMk/>
            <pc:sldMk cId="2139716608" sldId="1277"/>
            <ac:spMk id="262" creationId="{726F48DD-C239-419B-84CA-BD55115EA25E}"/>
          </ac:spMkLst>
        </pc:spChg>
        <pc:spChg chg="mod">
          <ac:chgData name="Yun Xiao" userId="30e8949b79a00b87" providerId="LiveId" clId="{A5AF3A6D-9DAB-4B68-8852-987A9F31F590}" dt="2023-11-15T23:11:06.687" v="4553" actId="1076"/>
          <ac:spMkLst>
            <pc:docMk/>
            <pc:sldMk cId="2139716608" sldId="1277"/>
            <ac:spMk id="263" creationId="{BBF74517-7AA5-42D2-B677-F99A521A8E8A}"/>
          </ac:spMkLst>
        </pc:spChg>
        <pc:spChg chg="mod">
          <ac:chgData name="Yun Xiao" userId="30e8949b79a00b87" providerId="LiveId" clId="{A5AF3A6D-9DAB-4B68-8852-987A9F31F590}" dt="2023-11-15T23:11:06.687" v="4553" actId="1076"/>
          <ac:spMkLst>
            <pc:docMk/>
            <pc:sldMk cId="2139716608" sldId="1277"/>
            <ac:spMk id="264" creationId="{D28A69D4-D701-43FC-A594-9BE177732532}"/>
          </ac:spMkLst>
        </pc:spChg>
        <pc:spChg chg="mod">
          <ac:chgData name="Yun Xiao" userId="30e8949b79a00b87" providerId="LiveId" clId="{A5AF3A6D-9DAB-4B68-8852-987A9F31F590}" dt="2023-11-15T23:11:06.687" v="4553" actId="1076"/>
          <ac:spMkLst>
            <pc:docMk/>
            <pc:sldMk cId="2139716608" sldId="1277"/>
            <ac:spMk id="265" creationId="{69CF2F9D-9770-42F0-911D-50A04335425A}"/>
          </ac:spMkLst>
        </pc:spChg>
        <pc:spChg chg="mod">
          <ac:chgData name="Yun Xiao" userId="30e8949b79a00b87" providerId="LiveId" clId="{A5AF3A6D-9DAB-4B68-8852-987A9F31F590}" dt="2023-11-15T23:11:06.687" v="4553" actId="1076"/>
          <ac:spMkLst>
            <pc:docMk/>
            <pc:sldMk cId="2139716608" sldId="1277"/>
            <ac:spMk id="266" creationId="{C61E877D-A927-44C5-9E56-6C239160CC1C}"/>
          </ac:spMkLst>
        </pc:spChg>
        <pc:spChg chg="mod">
          <ac:chgData name="Yun Xiao" userId="30e8949b79a00b87" providerId="LiveId" clId="{A5AF3A6D-9DAB-4B68-8852-987A9F31F590}" dt="2023-11-15T23:11:06.687" v="4553" actId="1076"/>
          <ac:spMkLst>
            <pc:docMk/>
            <pc:sldMk cId="2139716608" sldId="1277"/>
            <ac:spMk id="267" creationId="{4EA51301-C0E5-4F75-A340-FCDEA1409813}"/>
          </ac:spMkLst>
        </pc:spChg>
        <pc:spChg chg="mod">
          <ac:chgData name="Yun Xiao" userId="30e8949b79a00b87" providerId="LiveId" clId="{A5AF3A6D-9DAB-4B68-8852-987A9F31F590}" dt="2023-11-15T23:11:06.687" v="4553" actId="1076"/>
          <ac:spMkLst>
            <pc:docMk/>
            <pc:sldMk cId="2139716608" sldId="1277"/>
            <ac:spMk id="268" creationId="{F7BECA94-B24B-45FF-B53B-DC46502551F1}"/>
          </ac:spMkLst>
        </pc:spChg>
        <pc:spChg chg="mod">
          <ac:chgData name="Yun Xiao" userId="30e8949b79a00b87" providerId="LiveId" clId="{A5AF3A6D-9DAB-4B68-8852-987A9F31F590}" dt="2023-11-15T23:11:06.687" v="4553" actId="1076"/>
          <ac:spMkLst>
            <pc:docMk/>
            <pc:sldMk cId="2139716608" sldId="1277"/>
            <ac:spMk id="269" creationId="{5E4F7C2F-CD7D-4C62-8D0E-435561F06B0B}"/>
          </ac:spMkLst>
        </pc:spChg>
        <pc:spChg chg="mod">
          <ac:chgData name="Yun Xiao" userId="30e8949b79a00b87" providerId="LiveId" clId="{A5AF3A6D-9DAB-4B68-8852-987A9F31F590}" dt="2023-11-15T23:11:06.687" v="4553" actId="1076"/>
          <ac:spMkLst>
            <pc:docMk/>
            <pc:sldMk cId="2139716608" sldId="1277"/>
            <ac:spMk id="270" creationId="{A83D5DC0-61AE-4C19-B540-5872D45340DE}"/>
          </ac:spMkLst>
        </pc:spChg>
        <pc:spChg chg="mod">
          <ac:chgData name="Yun Xiao" userId="30e8949b79a00b87" providerId="LiveId" clId="{A5AF3A6D-9DAB-4B68-8852-987A9F31F590}" dt="2023-11-15T23:11:06.687" v="4553" actId="1076"/>
          <ac:spMkLst>
            <pc:docMk/>
            <pc:sldMk cId="2139716608" sldId="1277"/>
            <ac:spMk id="271" creationId="{1DF7D059-11EA-4B1B-B4C4-110443107A21}"/>
          </ac:spMkLst>
        </pc:spChg>
        <pc:spChg chg="mod">
          <ac:chgData name="Yun Xiao" userId="30e8949b79a00b87" providerId="LiveId" clId="{A5AF3A6D-9DAB-4B68-8852-987A9F31F590}" dt="2023-11-15T23:11:06.687" v="4553" actId="1076"/>
          <ac:spMkLst>
            <pc:docMk/>
            <pc:sldMk cId="2139716608" sldId="1277"/>
            <ac:spMk id="272" creationId="{7177E4F1-B2CA-4E41-90F6-F92D3BD51AB9}"/>
          </ac:spMkLst>
        </pc:spChg>
        <pc:spChg chg="mod">
          <ac:chgData name="Yun Xiao" userId="30e8949b79a00b87" providerId="LiveId" clId="{A5AF3A6D-9DAB-4B68-8852-987A9F31F590}" dt="2023-11-15T23:11:06.687" v="4553" actId="1076"/>
          <ac:spMkLst>
            <pc:docMk/>
            <pc:sldMk cId="2139716608" sldId="1277"/>
            <ac:spMk id="273" creationId="{9AF54C6E-702E-4252-A697-412498A13B3E}"/>
          </ac:spMkLst>
        </pc:spChg>
        <pc:spChg chg="mod">
          <ac:chgData name="Yun Xiao" userId="30e8949b79a00b87" providerId="LiveId" clId="{A5AF3A6D-9DAB-4B68-8852-987A9F31F590}" dt="2023-11-15T23:11:06.687" v="4553" actId="1076"/>
          <ac:spMkLst>
            <pc:docMk/>
            <pc:sldMk cId="2139716608" sldId="1277"/>
            <ac:spMk id="274" creationId="{633327A3-FC59-4DE5-B040-DC1E54B08F1C}"/>
          </ac:spMkLst>
        </pc:spChg>
        <pc:spChg chg="mod">
          <ac:chgData name="Yun Xiao" userId="30e8949b79a00b87" providerId="LiveId" clId="{A5AF3A6D-9DAB-4B68-8852-987A9F31F590}" dt="2023-11-15T23:11:06.687" v="4553" actId="1076"/>
          <ac:spMkLst>
            <pc:docMk/>
            <pc:sldMk cId="2139716608" sldId="1277"/>
            <ac:spMk id="275" creationId="{4E4D0EFC-F289-4670-A199-C67589CB61FC}"/>
          </ac:spMkLst>
        </pc:spChg>
        <pc:spChg chg="mod">
          <ac:chgData name="Yun Xiao" userId="30e8949b79a00b87" providerId="LiveId" clId="{A5AF3A6D-9DAB-4B68-8852-987A9F31F590}" dt="2023-11-15T23:11:06.687" v="4553" actId="1076"/>
          <ac:spMkLst>
            <pc:docMk/>
            <pc:sldMk cId="2139716608" sldId="1277"/>
            <ac:spMk id="276" creationId="{FF060A63-44B6-4EFB-AFCD-37C1CCCB1EAD}"/>
          </ac:spMkLst>
        </pc:spChg>
        <pc:spChg chg="mod">
          <ac:chgData name="Yun Xiao" userId="30e8949b79a00b87" providerId="LiveId" clId="{A5AF3A6D-9DAB-4B68-8852-987A9F31F590}" dt="2023-11-15T23:11:06.687" v="4553" actId="1076"/>
          <ac:spMkLst>
            <pc:docMk/>
            <pc:sldMk cId="2139716608" sldId="1277"/>
            <ac:spMk id="277" creationId="{63529212-CC54-4BDE-A3D1-9DC36342D90F}"/>
          </ac:spMkLst>
        </pc:spChg>
        <pc:spChg chg="mod">
          <ac:chgData name="Yun Xiao" userId="30e8949b79a00b87" providerId="LiveId" clId="{A5AF3A6D-9DAB-4B68-8852-987A9F31F590}" dt="2023-11-15T23:11:06.687" v="4553" actId="1076"/>
          <ac:spMkLst>
            <pc:docMk/>
            <pc:sldMk cId="2139716608" sldId="1277"/>
            <ac:spMk id="278" creationId="{4BB9FE47-2476-416F-BAD6-15F4A7C0B0FC}"/>
          </ac:spMkLst>
        </pc:spChg>
        <pc:spChg chg="mod">
          <ac:chgData name="Yun Xiao" userId="30e8949b79a00b87" providerId="LiveId" clId="{A5AF3A6D-9DAB-4B68-8852-987A9F31F590}" dt="2023-11-15T23:11:06.687" v="4553" actId="1076"/>
          <ac:spMkLst>
            <pc:docMk/>
            <pc:sldMk cId="2139716608" sldId="1277"/>
            <ac:spMk id="279" creationId="{30C4F7C0-ECD5-4F52-B84A-86E9D29E4E8E}"/>
          </ac:spMkLst>
        </pc:spChg>
        <pc:spChg chg="mod">
          <ac:chgData name="Yun Xiao" userId="30e8949b79a00b87" providerId="LiveId" clId="{A5AF3A6D-9DAB-4B68-8852-987A9F31F590}" dt="2023-11-15T23:11:06.687" v="4553" actId="1076"/>
          <ac:spMkLst>
            <pc:docMk/>
            <pc:sldMk cId="2139716608" sldId="1277"/>
            <ac:spMk id="280" creationId="{41AB1CEE-27F2-4AEB-A695-D9E10553529F}"/>
          </ac:spMkLst>
        </pc:spChg>
        <pc:spChg chg="mod">
          <ac:chgData name="Yun Xiao" userId="30e8949b79a00b87" providerId="LiveId" clId="{A5AF3A6D-9DAB-4B68-8852-987A9F31F590}" dt="2023-11-15T23:11:06.687" v="4553" actId="1076"/>
          <ac:spMkLst>
            <pc:docMk/>
            <pc:sldMk cId="2139716608" sldId="1277"/>
            <ac:spMk id="281" creationId="{62D33327-1C9F-4893-9E0C-999646D3C8F3}"/>
          </ac:spMkLst>
        </pc:spChg>
        <pc:spChg chg="mod">
          <ac:chgData name="Yun Xiao" userId="30e8949b79a00b87" providerId="LiveId" clId="{A5AF3A6D-9DAB-4B68-8852-987A9F31F590}" dt="2023-11-15T23:11:06.687" v="4553" actId="1076"/>
          <ac:spMkLst>
            <pc:docMk/>
            <pc:sldMk cId="2139716608" sldId="1277"/>
            <ac:spMk id="282" creationId="{99EB458A-1890-47B6-9602-DB6841DFB3D0}"/>
          </ac:spMkLst>
        </pc:spChg>
        <pc:spChg chg="mod">
          <ac:chgData name="Yun Xiao" userId="30e8949b79a00b87" providerId="LiveId" clId="{A5AF3A6D-9DAB-4B68-8852-987A9F31F590}" dt="2023-11-15T23:11:06.687" v="4553" actId="1076"/>
          <ac:spMkLst>
            <pc:docMk/>
            <pc:sldMk cId="2139716608" sldId="1277"/>
            <ac:spMk id="283" creationId="{4088D0AE-4E8E-470D-9E04-BDBDA5D89399}"/>
          </ac:spMkLst>
        </pc:spChg>
        <pc:spChg chg="mod">
          <ac:chgData name="Yun Xiao" userId="30e8949b79a00b87" providerId="LiveId" clId="{A5AF3A6D-9DAB-4B68-8852-987A9F31F590}" dt="2023-11-15T23:11:06.687" v="4553" actId="1076"/>
          <ac:spMkLst>
            <pc:docMk/>
            <pc:sldMk cId="2139716608" sldId="1277"/>
            <ac:spMk id="284" creationId="{95A1C92C-A5BB-41E4-9193-851318038434}"/>
          </ac:spMkLst>
        </pc:spChg>
        <pc:spChg chg="mod">
          <ac:chgData name="Yun Xiao" userId="30e8949b79a00b87" providerId="LiveId" clId="{A5AF3A6D-9DAB-4B68-8852-987A9F31F590}" dt="2023-11-15T23:11:06.687" v="4553" actId="1076"/>
          <ac:spMkLst>
            <pc:docMk/>
            <pc:sldMk cId="2139716608" sldId="1277"/>
            <ac:spMk id="285" creationId="{37F8ECA4-33D3-4175-BB08-6CB16A91A8B9}"/>
          </ac:spMkLst>
        </pc:spChg>
        <pc:spChg chg="mod">
          <ac:chgData name="Yun Xiao" userId="30e8949b79a00b87" providerId="LiveId" clId="{A5AF3A6D-9DAB-4B68-8852-987A9F31F590}" dt="2023-11-15T23:11:06.687" v="4553" actId="1076"/>
          <ac:spMkLst>
            <pc:docMk/>
            <pc:sldMk cId="2139716608" sldId="1277"/>
            <ac:spMk id="286" creationId="{88E95BAB-CA59-4641-BE8F-CD50033DCF3B}"/>
          </ac:spMkLst>
        </pc:spChg>
        <pc:spChg chg="mod">
          <ac:chgData name="Yun Xiao" userId="30e8949b79a00b87" providerId="LiveId" clId="{A5AF3A6D-9DAB-4B68-8852-987A9F31F590}" dt="2023-11-15T23:11:06.687" v="4553" actId="1076"/>
          <ac:spMkLst>
            <pc:docMk/>
            <pc:sldMk cId="2139716608" sldId="1277"/>
            <ac:spMk id="287" creationId="{EAD5F550-6AEF-44EF-A354-CBF430F7B420}"/>
          </ac:spMkLst>
        </pc:spChg>
        <pc:spChg chg="mod">
          <ac:chgData name="Yun Xiao" userId="30e8949b79a00b87" providerId="LiveId" clId="{A5AF3A6D-9DAB-4B68-8852-987A9F31F590}" dt="2023-11-15T23:11:06.687" v="4553" actId="1076"/>
          <ac:spMkLst>
            <pc:docMk/>
            <pc:sldMk cId="2139716608" sldId="1277"/>
            <ac:spMk id="288" creationId="{B4FC54ED-4549-48BE-9003-D0CFC4D9D863}"/>
          </ac:spMkLst>
        </pc:spChg>
        <pc:spChg chg="mod">
          <ac:chgData name="Yun Xiao" userId="30e8949b79a00b87" providerId="LiveId" clId="{A5AF3A6D-9DAB-4B68-8852-987A9F31F590}" dt="2023-11-15T23:09:25.367" v="4532" actId="1076"/>
          <ac:spMkLst>
            <pc:docMk/>
            <pc:sldMk cId="2139716608" sldId="1277"/>
            <ac:spMk id="138245" creationId="{00000000-0000-0000-0000-000000000000}"/>
          </ac:spMkLst>
        </pc:spChg>
        <pc:spChg chg="mod">
          <ac:chgData name="Yun Xiao" userId="30e8949b79a00b87" providerId="LiveId" clId="{A5AF3A6D-9DAB-4B68-8852-987A9F31F590}" dt="2023-11-15T23:09:25.367" v="4532" actId="1076"/>
          <ac:spMkLst>
            <pc:docMk/>
            <pc:sldMk cId="2139716608" sldId="1277"/>
            <ac:spMk id="138249" creationId="{00000000-0000-0000-0000-000000000000}"/>
          </ac:spMkLst>
        </pc:spChg>
        <pc:spChg chg="mod">
          <ac:chgData name="Yun Xiao" userId="30e8949b79a00b87" providerId="LiveId" clId="{A5AF3A6D-9DAB-4B68-8852-987A9F31F590}" dt="2023-11-15T23:09:35.032" v="4536" actId="1076"/>
          <ac:spMkLst>
            <pc:docMk/>
            <pc:sldMk cId="2139716608" sldId="1277"/>
            <ac:spMk id="138255" creationId="{00000000-0000-0000-0000-000000000000}"/>
          </ac:spMkLst>
        </pc:spChg>
        <pc:spChg chg="mod">
          <ac:chgData name="Yun Xiao" userId="30e8949b79a00b87" providerId="LiveId" clId="{A5AF3A6D-9DAB-4B68-8852-987A9F31F590}" dt="2023-11-15T23:09:28.193" v="4533" actId="1076"/>
          <ac:spMkLst>
            <pc:docMk/>
            <pc:sldMk cId="2139716608" sldId="1277"/>
            <ac:spMk id="138266" creationId="{00000000-0000-0000-0000-000000000000}"/>
          </ac:spMkLst>
        </pc:spChg>
        <pc:spChg chg="mod">
          <ac:chgData name="Yun Xiao" userId="30e8949b79a00b87" providerId="LiveId" clId="{A5AF3A6D-9DAB-4B68-8852-987A9F31F590}" dt="2023-11-15T23:09:28.193" v="4533" actId="1076"/>
          <ac:spMkLst>
            <pc:docMk/>
            <pc:sldMk cId="2139716608" sldId="1277"/>
            <ac:spMk id="138268" creationId="{00000000-0000-0000-0000-000000000000}"/>
          </ac:spMkLst>
        </pc:spChg>
        <pc:spChg chg="mod">
          <ac:chgData name="Yun Xiao" userId="30e8949b79a00b87" providerId="LiveId" clId="{A5AF3A6D-9DAB-4B68-8852-987A9F31F590}" dt="2023-11-15T23:09:28.193" v="4533" actId="1076"/>
          <ac:spMkLst>
            <pc:docMk/>
            <pc:sldMk cId="2139716608" sldId="1277"/>
            <ac:spMk id="138269" creationId="{00000000-0000-0000-0000-000000000000}"/>
          </ac:spMkLst>
        </pc:spChg>
        <pc:spChg chg="mod">
          <ac:chgData name="Yun Xiao" userId="30e8949b79a00b87" providerId="LiveId" clId="{A5AF3A6D-9DAB-4B68-8852-987A9F31F590}" dt="2023-11-15T23:09:28.193" v="4533" actId="1076"/>
          <ac:spMkLst>
            <pc:docMk/>
            <pc:sldMk cId="2139716608" sldId="1277"/>
            <ac:spMk id="138270" creationId="{00000000-0000-0000-0000-000000000000}"/>
          </ac:spMkLst>
        </pc:spChg>
        <pc:spChg chg="mod">
          <ac:chgData name="Yun Xiao" userId="30e8949b79a00b87" providerId="LiveId" clId="{A5AF3A6D-9DAB-4B68-8852-987A9F31F590}" dt="2023-11-15T23:09:28.193" v="4533" actId="1076"/>
          <ac:spMkLst>
            <pc:docMk/>
            <pc:sldMk cId="2139716608" sldId="1277"/>
            <ac:spMk id="138271" creationId="{00000000-0000-0000-0000-000000000000}"/>
          </ac:spMkLst>
        </pc:spChg>
        <pc:spChg chg="mod">
          <ac:chgData name="Yun Xiao" userId="30e8949b79a00b87" providerId="LiveId" clId="{A5AF3A6D-9DAB-4B68-8852-987A9F31F590}" dt="2023-11-15T23:09:28.193" v="4533" actId="1076"/>
          <ac:spMkLst>
            <pc:docMk/>
            <pc:sldMk cId="2139716608" sldId="1277"/>
            <ac:spMk id="138272" creationId="{00000000-0000-0000-0000-000000000000}"/>
          </ac:spMkLst>
        </pc:spChg>
        <pc:spChg chg="mod">
          <ac:chgData name="Yun Xiao" userId="30e8949b79a00b87" providerId="LiveId" clId="{A5AF3A6D-9DAB-4B68-8852-987A9F31F590}" dt="2023-11-15T23:09:28.193" v="4533" actId="1076"/>
          <ac:spMkLst>
            <pc:docMk/>
            <pc:sldMk cId="2139716608" sldId="1277"/>
            <ac:spMk id="138273" creationId="{00000000-0000-0000-0000-000000000000}"/>
          </ac:spMkLst>
        </pc:spChg>
        <pc:spChg chg="mod">
          <ac:chgData name="Yun Xiao" userId="30e8949b79a00b87" providerId="LiveId" clId="{A5AF3A6D-9DAB-4B68-8852-987A9F31F590}" dt="2023-11-15T23:09:28.193" v="4533" actId="1076"/>
          <ac:spMkLst>
            <pc:docMk/>
            <pc:sldMk cId="2139716608" sldId="1277"/>
            <ac:spMk id="138274" creationId="{00000000-0000-0000-0000-000000000000}"/>
          </ac:spMkLst>
        </pc:spChg>
        <pc:spChg chg="mod">
          <ac:chgData name="Yun Xiao" userId="30e8949b79a00b87" providerId="LiveId" clId="{A5AF3A6D-9DAB-4B68-8852-987A9F31F590}" dt="2023-11-15T23:09:28.193" v="4533" actId="1076"/>
          <ac:spMkLst>
            <pc:docMk/>
            <pc:sldMk cId="2139716608" sldId="1277"/>
            <ac:spMk id="138275" creationId="{00000000-0000-0000-0000-000000000000}"/>
          </ac:spMkLst>
        </pc:spChg>
        <pc:spChg chg="mod">
          <ac:chgData name="Yun Xiao" userId="30e8949b79a00b87" providerId="LiveId" clId="{A5AF3A6D-9DAB-4B68-8852-987A9F31F590}" dt="2023-11-15T23:09:28.193" v="4533" actId="1076"/>
          <ac:spMkLst>
            <pc:docMk/>
            <pc:sldMk cId="2139716608" sldId="1277"/>
            <ac:spMk id="138276" creationId="{00000000-0000-0000-0000-000000000000}"/>
          </ac:spMkLst>
        </pc:spChg>
        <pc:spChg chg="mod">
          <ac:chgData name="Yun Xiao" userId="30e8949b79a00b87" providerId="LiveId" clId="{A5AF3A6D-9DAB-4B68-8852-987A9F31F590}" dt="2023-11-15T23:09:28.193" v="4533" actId="1076"/>
          <ac:spMkLst>
            <pc:docMk/>
            <pc:sldMk cId="2139716608" sldId="1277"/>
            <ac:spMk id="138277" creationId="{00000000-0000-0000-0000-000000000000}"/>
          </ac:spMkLst>
        </pc:spChg>
        <pc:spChg chg="mod">
          <ac:chgData name="Yun Xiao" userId="30e8949b79a00b87" providerId="LiveId" clId="{A5AF3A6D-9DAB-4B68-8852-987A9F31F590}" dt="2023-11-15T23:09:28.193" v="4533" actId="1076"/>
          <ac:spMkLst>
            <pc:docMk/>
            <pc:sldMk cId="2139716608" sldId="1277"/>
            <ac:spMk id="138278" creationId="{00000000-0000-0000-0000-000000000000}"/>
          </ac:spMkLst>
        </pc:spChg>
        <pc:spChg chg="mod">
          <ac:chgData name="Yun Xiao" userId="30e8949b79a00b87" providerId="LiveId" clId="{A5AF3A6D-9DAB-4B68-8852-987A9F31F590}" dt="2023-11-15T23:09:28.193" v="4533" actId="1076"/>
          <ac:spMkLst>
            <pc:docMk/>
            <pc:sldMk cId="2139716608" sldId="1277"/>
            <ac:spMk id="138279" creationId="{00000000-0000-0000-0000-000000000000}"/>
          </ac:spMkLst>
        </pc:spChg>
        <pc:spChg chg="mod">
          <ac:chgData name="Yun Xiao" userId="30e8949b79a00b87" providerId="LiveId" clId="{A5AF3A6D-9DAB-4B68-8852-987A9F31F590}" dt="2023-11-15T23:09:28.193" v="4533" actId="1076"/>
          <ac:spMkLst>
            <pc:docMk/>
            <pc:sldMk cId="2139716608" sldId="1277"/>
            <ac:spMk id="138280" creationId="{00000000-0000-0000-0000-000000000000}"/>
          </ac:spMkLst>
        </pc:spChg>
        <pc:spChg chg="mod">
          <ac:chgData name="Yun Xiao" userId="30e8949b79a00b87" providerId="LiveId" clId="{A5AF3A6D-9DAB-4B68-8852-987A9F31F590}" dt="2023-11-15T23:09:28.193" v="4533" actId="1076"/>
          <ac:spMkLst>
            <pc:docMk/>
            <pc:sldMk cId="2139716608" sldId="1277"/>
            <ac:spMk id="138281" creationId="{00000000-0000-0000-0000-000000000000}"/>
          </ac:spMkLst>
        </pc:spChg>
        <pc:spChg chg="mod">
          <ac:chgData name="Yun Xiao" userId="30e8949b79a00b87" providerId="LiveId" clId="{A5AF3A6D-9DAB-4B68-8852-987A9F31F590}" dt="2023-11-15T23:09:28.193" v="4533" actId="1076"/>
          <ac:spMkLst>
            <pc:docMk/>
            <pc:sldMk cId="2139716608" sldId="1277"/>
            <ac:spMk id="138282" creationId="{00000000-0000-0000-0000-000000000000}"/>
          </ac:spMkLst>
        </pc:spChg>
        <pc:spChg chg="mod">
          <ac:chgData name="Yun Xiao" userId="30e8949b79a00b87" providerId="LiveId" clId="{A5AF3A6D-9DAB-4B68-8852-987A9F31F590}" dt="2023-11-15T23:09:28.193" v="4533" actId="1076"/>
          <ac:spMkLst>
            <pc:docMk/>
            <pc:sldMk cId="2139716608" sldId="1277"/>
            <ac:spMk id="138283" creationId="{00000000-0000-0000-0000-000000000000}"/>
          </ac:spMkLst>
        </pc:spChg>
        <pc:spChg chg="mod">
          <ac:chgData name="Yun Xiao" userId="30e8949b79a00b87" providerId="LiveId" clId="{A5AF3A6D-9DAB-4B68-8852-987A9F31F590}" dt="2023-11-15T23:09:28.193" v="4533" actId="1076"/>
          <ac:spMkLst>
            <pc:docMk/>
            <pc:sldMk cId="2139716608" sldId="1277"/>
            <ac:spMk id="138284" creationId="{00000000-0000-0000-0000-000000000000}"/>
          </ac:spMkLst>
        </pc:spChg>
        <pc:spChg chg="mod">
          <ac:chgData name="Yun Xiao" userId="30e8949b79a00b87" providerId="LiveId" clId="{A5AF3A6D-9DAB-4B68-8852-987A9F31F590}" dt="2023-11-15T23:09:28.193" v="4533" actId="1076"/>
          <ac:spMkLst>
            <pc:docMk/>
            <pc:sldMk cId="2139716608" sldId="1277"/>
            <ac:spMk id="138285" creationId="{00000000-0000-0000-0000-000000000000}"/>
          </ac:spMkLst>
        </pc:spChg>
        <pc:spChg chg="mod">
          <ac:chgData name="Yun Xiao" userId="30e8949b79a00b87" providerId="LiveId" clId="{A5AF3A6D-9DAB-4B68-8852-987A9F31F590}" dt="2023-11-15T23:09:28.193" v="4533" actId="1076"/>
          <ac:spMkLst>
            <pc:docMk/>
            <pc:sldMk cId="2139716608" sldId="1277"/>
            <ac:spMk id="138286" creationId="{00000000-0000-0000-0000-000000000000}"/>
          </ac:spMkLst>
        </pc:spChg>
        <pc:spChg chg="mod">
          <ac:chgData name="Yun Xiao" userId="30e8949b79a00b87" providerId="LiveId" clId="{A5AF3A6D-9DAB-4B68-8852-987A9F31F590}" dt="2023-11-15T23:09:28.193" v="4533" actId="1076"/>
          <ac:spMkLst>
            <pc:docMk/>
            <pc:sldMk cId="2139716608" sldId="1277"/>
            <ac:spMk id="138287" creationId="{00000000-0000-0000-0000-000000000000}"/>
          </ac:spMkLst>
        </pc:spChg>
        <pc:spChg chg="mod">
          <ac:chgData name="Yun Xiao" userId="30e8949b79a00b87" providerId="LiveId" clId="{A5AF3A6D-9DAB-4B68-8852-987A9F31F590}" dt="2023-11-15T23:09:28.193" v="4533" actId="1076"/>
          <ac:spMkLst>
            <pc:docMk/>
            <pc:sldMk cId="2139716608" sldId="1277"/>
            <ac:spMk id="138288" creationId="{00000000-0000-0000-0000-000000000000}"/>
          </ac:spMkLst>
        </pc:spChg>
        <pc:spChg chg="mod">
          <ac:chgData name="Yun Xiao" userId="30e8949b79a00b87" providerId="LiveId" clId="{A5AF3A6D-9DAB-4B68-8852-987A9F31F590}" dt="2023-11-15T23:09:28.193" v="4533" actId="1076"/>
          <ac:spMkLst>
            <pc:docMk/>
            <pc:sldMk cId="2139716608" sldId="1277"/>
            <ac:spMk id="138289" creationId="{00000000-0000-0000-0000-000000000000}"/>
          </ac:spMkLst>
        </pc:spChg>
        <pc:spChg chg="mod">
          <ac:chgData name="Yun Xiao" userId="30e8949b79a00b87" providerId="LiveId" clId="{A5AF3A6D-9DAB-4B68-8852-987A9F31F590}" dt="2023-11-15T23:09:28.193" v="4533" actId="1076"/>
          <ac:spMkLst>
            <pc:docMk/>
            <pc:sldMk cId="2139716608" sldId="1277"/>
            <ac:spMk id="138290" creationId="{00000000-0000-0000-0000-000000000000}"/>
          </ac:spMkLst>
        </pc:spChg>
        <pc:spChg chg="mod">
          <ac:chgData name="Yun Xiao" userId="30e8949b79a00b87" providerId="LiveId" clId="{A5AF3A6D-9DAB-4B68-8852-987A9F31F590}" dt="2023-11-15T23:09:28.193" v="4533" actId="1076"/>
          <ac:spMkLst>
            <pc:docMk/>
            <pc:sldMk cId="2139716608" sldId="1277"/>
            <ac:spMk id="138291" creationId="{00000000-0000-0000-0000-000000000000}"/>
          </ac:spMkLst>
        </pc:spChg>
        <pc:spChg chg="mod">
          <ac:chgData name="Yun Xiao" userId="30e8949b79a00b87" providerId="LiveId" clId="{A5AF3A6D-9DAB-4B68-8852-987A9F31F590}" dt="2023-11-15T23:09:28.193" v="4533" actId="1076"/>
          <ac:spMkLst>
            <pc:docMk/>
            <pc:sldMk cId="2139716608" sldId="1277"/>
            <ac:spMk id="138292" creationId="{00000000-0000-0000-0000-000000000000}"/>
          </ac:spMkLst>
        </pc:spChg>
        <pc:spChg chg="mod">
          <ac:chgData name="Yun Xiao" userId="30e8949b79a00b87" providerId="LiveId" clId="{A5AF3A6D-9DAB-4B68-8852-987A9F31F590}" dt="2023-11-15T23:09:28.193" v="4533" actId="1076"/>
          <ac:spMkLst>
            <pc:docMk/>
            <pc:sldMk cId="2139716608" sldId="1277"/>
            <ac:spMk id="138293" creationId="{00000000-0000-0000-0000-000000000000}"/>
          </ac:spMkLst>
        </pc:spChg>
        <pc:spChg chg="mod">
          <ac:chgData name="Yun Xiao" userId="30e8949b79a00b87" providerId="LiveId" clId="{A5AF3A6D-9DAB-4B68-8852-987A9F31F590}" dt="2023-11-15T23:09:28.193" v="4533" actId="1076"/>
          <ac:spMkLst>
            <pc:docMk/>
            <pc:sldMk cId="2139716608" sldId="1277"/>
            <ac:spMk id="138294" creationId="{00000000-0000-0000-0000-000000000000}"/>
          </ac:spMkLst>
        </pc:spChg>
        <pc:spChg chg="mod">
          <ac:chgData name="Yun Xiao" userId="30e8949b79a00b87" providerId="LiveId" clId="{A5AF3A6D-9DAB-4B68-8852-987A9F31F590}" dt="2023-11-15T23:09:28.193" v="4533" actId="1076"/>
          <ac:spMkLst>
            <pc:docMk/>
            <pc:sldMk cId="2139716608" sldId="1277"/>
            <ac:spMk id="138295" creationId="{00000000-0000-0000-0000-000000000000}"/>
          </ac:spMkLst>
        </pc:spChg>
        <pc:spChg chg="mod">
          <ac:chgData name="Yun Xiao" userId="30e8949b79a00b87" providerId="LiveId" clId="{A5AF3A6D-9DAB-4B68-8852-987A9F31F590}" dt="2023-11-15T23:09:28.193" v="4533" actId="1076"/>
          <ac:spMkLst>
            <pc:docMk/>
            <pc:sldMk cId="2139716608" sldId="1277"/>
            <ac:spMk id="138296" creationId="{00000000-0000-0000-0000-000000000000}"/>
          </ac:spMkLst>
        </pc:spChg>
        <pc:spChg chg="mod">
          <ac:chgData name="Yun Xiao" userId="30e8949b79a00b87" providerId="LiveId" clId="{A5AF3A6D-9DAB-4B68-8852-987A9F31F590}" dt="2023-11-15T23:09:28.193" v="4533" actId="1076"/>
          <ac:spMkLst>
            <pc:docMk/>
            <pc:sldMk cId="2139716608" sldId="1277"/>
            <ac:spMk id="138297" creationId="{00000000-0000-0000-0000-000000000000}"/>
          </ac:spMkLst>
        </pc:spChg>
        <pc:spChg chg="mod">
          <ac:chgData name="Yun Xiao" userId="30e8949b79a00b87" providerId="LiveId" clId="{A5AF3A6D-9DAB-4B68-8852-987A9F31F590}" dt="2023-11-15T23:09:28.193" v="4533" actId="1076"/>
          <ac:spMkLst>
            <pc:docMk/>
            <pc:sldMk cId="2139716608" sldId="1277"/>
            <ac:spMk id="138298" creationId="{00000000-0000-0000-0000-000000000000}"/>
          </ac:spMkLst>
        </pc:spChg>
        <pc:spChg chg="mod">
          <ac:chgData name="Yun Xiao" userId="30e8949b79a00b87" providerId="LiveId" clId="{A5AF3A6D-9DAB-4B68-8852-987A9F31F590}" dt="2023-11-15T23:09:28.193" v="4533" actId="1076"/>
          <ac:spMkLst>
            <pc:docMk/>
            <pc:sldMk cId="2139716608" sldId="1277"/>
            <ac:spMk id="138299" creationId="{00000000-0000-0000-0000-000000000000}"/>
          </ac:spMkLst>
        </pc:spChg>
        <pc:spChg chg="mod">
          <ac:chgData name="Yun Xiao" userId="30e8949b79a00b87" providerId="LiveId" clId="{A5AF3A6D-9DAB-4B68-8852-987A9F31F590}" dt="2023-11-15T23:09:28.193" v="4533" actId="1076"/>
          <ac:spMkLst>
            <pc:docMk/>
            <pc:sldMk cId="2139716608" sldId="1277"/>
            <ac:spMk id="138300" creationId="{00000000-0000-0000-0000-000000000000}"/>
          </ac:spMkLst>
        </pc:spChg>
        <pc:spChg chg="mod">
          <ac:chgData name="Yun Xiao" userId="30e8949b79a00b87" providerId="LiveId" clId="{A5AF3A6D-9DAB-4B68-8852-987A9F31F590}" dt="2023-11-15T23:09:28.193" v="4533" actId="1076"/>
          <ac:spMkLst>
            <pc:docMk/>
            <pc:sldMk cId="2139716608" sldId="1277"/>
            <ac:spMk id="138301" creationId="{00000000-0000-0000-0000-000000000000}"/>
          </ac:spMkLst>
        </pc:spChg>
        <pc:spChg chg="mod">
          <ac:chgData name="Yun Xiao" userId="30e8949b79a00b87" providerId="LiveId" clId="{A5AF3A6D-9DAB-4B68-8852-987A9F31F590}" dt="2023-11-15T23:09:28.193" v="4533" actId="1076"/>
          <ac:spMkLst>
            <pc:docMk/>
            <pc:sldMk cId="2139716608" sldId="1277"/>
            <ac:spMk id="138302" creationId="{00000000-0000-0000-0000-000000000000}"/>
          </ac:spMkLst>
        </pc:spChg>
        <pc:spChg chg="mod">
          <ac:chgData name="Yun Xiao" userId="30e8949b79a00b87" providerId="LiveId" clId="{A5AF3A6D-9DAB-4B68-8852-987A9F31F590}" dt="2023-11-15T23:09:28.193" v="4533" actId="1076"/>
          <ac:spMkLst>
            <pc:docMk/>
            <pc:sldMk cId="2139716608" sldId="1277"/>
            <ac:spMk id="138303" creationId="{00000000-0000-0000-0000-000000000000}"/>
          </ac:spMkLst>
        </pc:spChg>
        <pc:spChg chg="mod">
          <ac:chgData name="Yun Xiao" userId="30e8949b79a00b87" providerId="LiveId" clId="{A5AF3A6D-9DAB-4B68-8852-987A9F31F590}" dt="2023-11-15T23:09:28.193" v="4533" actId="1076"/>
          <ac:spMkLst>
            <pc:docMk/>
            <pc:sldMk cId="2139716608" sldId="1277"/>
            <ac:spMk id="138304" creationId="{00000000-0000-0000-0000-000000000000}"/>
          </ac:spMkLst>
        </pc:spChg>
        <pc:spChg chg="mod">
          <ac:chgData name="Yun Xiao" userId="30e8949b79a00b87" providerId="LiveId" clId="{A5AF3A6D-9DAB-4B68-8852-987A9F31F590}" dt="2023-11-15T23:09:28.193" v="4533" actId="1076"/>
          <ac:spMkLst>
            <pc:docMk/>
            <pc:sldMk cId="2139716608" sldId="1277"/>
            <ac:spMk id="138305" creationId="{00000000-0000-0000-0000-000000000000}"/>
          </ac:spMkLst>
        </pc:spChg>
        <pc:spChg chg="mod">
          <ac:chgData name="Yun Xiao" userId="30e8949b79a00b87" providerId="LiveId" clId="{A5AF3A6D-9DAB-4B68-8852-987A9F31F590}" dt="2023-11-15T23:09:28.193" v="4533" actId="1076"/>
          <ac:spMkLst>
            <pc:docMk/>
            <pc:sldMk cId="2139716608" sldId="1277"/>
            <ac:spMk id="138306" creationId="{00000000-0000-0000-0000-000000000000}"/>
          </ac:spMkLst>
        </pc:spChg>
        <pc:spChg chg="mod">
          <ac:chgData name="Yun Xiao" userId="30e8949b79a00b87" providerId="LiveId" clId="{A5AF3A6D-9DAB-4B68-8852-987A9F31F590}" dt="2023-11-15T23:09:28.193" v="4533" actId="1076"/>
          <ac:spMkLst>
            <pc:docMk/>
            <pc:sldMk cId="2139716608" sldId="1277"/>
            <ac:spMk id="138307" creationId="{00000000-0000-0000-0000-000000000000}"/>
          </ac:spMkLst>
        </pc:spChg>
        <pc:spChg chg="mod">
          <ac:chgData name="Yun Xiao" userId="30e8949b79a00b87" providerId="LiveId" clId="{A5AF3A6D-9DAB-4B68-8852-987A9F31F590}" dt="2023-11-15T23:09:28.193" v="4533" actId="1076"/>
          <ac:spMkLst>
            <pc:docMk/>
            <pc:sldMk cId="2139716608" sldId="1277"/>
            <ac:spMk id="138308" creationId="{00000000-0000-0000-0000-000000000000}"/>
          </ac:spMkLst>
        </pc:spChg>
        <pc:spChg chg="mod">
          <ac:chgData name="Yun Xiao" userId="30e8949b79a00b87" providerId="LiveId" clId="{A5AF3A6D-9DAB-4B68-8852-987A9F31F590}" dt="2023-11-15T23:09:28.193" v="4533" actId="1076"/>
          <ac:spMkLst>
            <pc:docMk/>
            <pc:sldMk cId="2139716608" sldId="1277"/>
            <ac:spMk id="138309" creationId="{00000000-0000-0000-0000-000000000000}"/>
          </ac:spMkLst>
        </pc:spChg>
        <pc:spChg chg="mod">
          <ac:chgData name="Yun Xiao" userId="30e8949b79a00b87" providerId="LiveId" clId="{A5AF3A6D-9DAB-4B68-8852-987A9F31F590}" dt="2023-11-15T23:09:28.193" v="4533" actId="1076"/>
          <ac:spMkLst>
            <pc:docMk/>
            <pc:sldMk cId="2139716608" sldId="1277"/>
            <ac:spMk id="138310" creationId="{00000000-0000-0000-0000-000000000000}"/>
          </ac:spMkLst>
        </pc:spChg>
        <pc:spChg chg="mod">
          <ac:chgData name="Yun Xiao" userId="30e8949b79a00b87" providerId="LiveId" clId="{A5AF3A6D-9DAB-4B68-8852-987A9F31F590}" dt="2023-11-15T23:09:28.193" v="4533" actId="1076"/>
          <ac:spMkLst>
            <pc:docMk/>
            <pc:sldMk cId="2139716608" sldId="1277"/>
            <ac:spMk id="138311" creationId="{00000000-0000-0000-0000-000000000000}"/>
          </ac:spMkLst>
        </pc:spChg>
        <pc:spChg chg="mod">
          <ac:chgData name="Yun Xiao" userId="30e8949b79a00b87" providerId="LiveId" clId="{A5AF3A6D-9DAB-4B68-8852-987A9F31F590}" dt="2023-11-15T23:09:28.193" v="4533" actId="1076"/>
          <ac:spMkLst>
            <pc:docMk/>
            <pc:sldMk cId="2139716608" sldId="1277"/>
            <ac:spMk id="138312" creationId="{00000000-0000-0000-0000-000000000000}"/>
          </ac:spMkLst>
        </pc:spChg>
        <pc:spChg chg="mod">
          <ac:chgData name="Yun Xiao" userId="30e8949b79a00b87" providerId="LiveId" clId="{A5AF3A6D-9DAB-4B68-8852-987A9F31F590}" dt="2023-11-15T23:09:28.193" v="4533" actId="1076"/>
          <ac:spMkLst>
            <pc:docMk/>
            <pc:sldMk cId="2139716608" sldId="1277"/>
            <ac:spMk id="138313" creationId="{00000000-0000-0000-0000-000000000000}"/>
          </ac:spMkLst>
        </pc:spChg>
        <pc:spChg chg="mod">
          <ac:chgData name="Yun Xiao" userId="30e8949b79a00b87" providerId="LiveId" clId="{A5AF3A6D-9DAB-4B68-8852-987A9F31F590}" dt="2023-11-15T23:09:28.193" v="4533" actId="1076"/>
          <ac:spMkLst>
            <pc:docMk/>
            <pc:sldMk cId="2139716608" sldId="1277"/>
            <ac:spMk id="138314" creationId="{00000000-0000-0000-0000-000000000000}"/>
          </ac:spMkLst>
        </pc:spChg>
        <pc:spChg chg="mod">
          <ac:chgData name="Yun Xiao" userId="30e8949b79a00b87" providerId="LiveId" clId="{A5AF3A6D-9DAB-4B68-8852-987A9F31F590}" dt="2023-11-15T23:09:28.193" v="4533" actId="1076"/>
          <ac:spMkLst>
            <pc:docMk/>
            <pc:sldMk cId="2139716608" sldId="1277"/>
            <ac:spMk id="138315" creationId="{00000000-0000-0000-0000-000000000000}"/>
          </ac:spMkLst>
        </pc:spChg>
        <pc:spChg chg="mod">
          <ac:chgData name="Yun Xiao" userId="30e8949b79a00b87" providerId="LiveId" clId="{A5AF3A6D-9DAB-4B68-8852-987A9F31F590}" dt="2023-11-15T23:09:28.193" v="4533" actId="1076"/>
          <ac:spMkLst>
            <pc:docMk/>
            <pc:sldMk cId="2139716608" sldId="1277"/>
            <ac:spMk id="138316" creationId="{00000000-0000-0000-0000-000000000000}"/>
          </ac:spMkLst>
        </pc:spChg>
        <pc:spChg chg="mod">
          <ac:chgData name="Yun Xiao" userId="30e8949b79a00b87" providerId="LiveId" clId="{A5AF3A6D-9DAB-4B68-8852-987A9F31F590}" dt="2023-11-15T23:09:28.193" v="4533" actId="1076"/>
          <ac:spMkLst>
            <pc:docMk/>
            <pc:sldMk cId="2139716608" sldId="1277"/>
            <ac:spMk id="138317" creationId="{00000000-0000-0000-0000-000000000000}"/>
          </ac:spMkLst>
        </pc:spChg>
        <pc:spChg chg="mod">
          <ac:chgData name="Yun Xiao" userId="30e8949b79a00b87" providerId="LiveId" clId="{A5AF3A6D-9DAB-4B68-8852-987A9F31F590}" dt="2023-11-15T23:09:28.193" v="4533" actId="1076"/>
          <ac:spMkLst>
            <pc:docMk/>
            <pc:sldMk cId="2139716608" sldId="1277"/>
            <ac:spMk id="138318" creationId="{00000000-0000-0000-0000-000000000000}"/>
          </ac:spMkLst>
        </pc:spChg>
        <pc:spChg chg="mod">
          <ac:chgData name="Yun Xiao" userId="30e8949b79a00b87" providerId="LiveId" clId="{A5AF3A6D-9DAB-4B68-8852-987A9F31F590}" dt="2023-11-15T23:09:28.193" v="4533" actId="1076"/>
          <ac:spMkLst>
            <pc:docMk/>
            <pc:sldMk cId="2139716608" sldId="1277"/>
            <ac:spMk id="138319" creationId="{00000000-0000-0000-0000-000000000000}"/>
          </ac:spMkLst>
        </pc:spChg>
        <pc:spChg chg="mod">
          <ac:chgData name="Yun Xiao" userId="30e8949b79a00b87" providerId="LiveId" clId="{A5AF3A6D-9DAB-4B68-8852-987A9F31F590}" dt="2023-11-15T23:09:28.193" v="4533" actId="1076"/>
          <ac:spMkLst>
            <pc:docMk/>
            <pc:sldMk cId="2139716608" sldId="1277"/>
            <ac:spMk id="138320" creationId="{00000000-0000-0000-0000-000000000000}"/>
          </ac:spMkLst>
        </pc:spChg>
        <pc:spChg chg="mod">
          <ac:chgData name="Yun Xiao" userId="30e8949b79a00b87" providerId="LiveId" clId="{A5AF3A6D-9DAB-4B68-8852-987A9F31F590}" dt="2023-11-15T23:09:28.193" v="4533" actId="1076"/>
          <ac:spMkLst>
            <pc:docMk/>
            <pc:sldMk cId="2139716608" sldId="1277"/>
            <ac:spMk id="138321" creationId="{00000000-0000-0000-0000-000000000000}"/>
          </ac:spMkLst>
        </pc:spChg>
        <pc:spChg chg="mod">
          <ac:chgData name="Yun Xiao" userId="30e8949b79a00b87" providerId="LiveId" clId="{A5AF3A6D-9DAB-4B68-8852-987A9F31F590}" dt="2023-11-15T23:09:28.193" v="4533" actId="1076"/>
          <ac:spMkLst>
            <pc:docMk/>
            <pc:sldMk cId="2139716608" sldId="1277"/>
            <ac:spMk id="138322" creationId="{00000000-0000-0000-0000-000000000000}"/>
          </ac:spMkLst>
        </pc:spChg>
        <pc:spChg chg="mod">
          <ac:chgData name="Yun Xiao" userId="30e8949b79a00b87" providerId="LiveId" clId="{A5AF3A6D-9DAB-4B68-8852-987A9F31F590}" dt="2023-11-15T23:09:28.193" v="4533" actId="1076"/>
          <ac:spMkLst>
            <pc:docMk/>
            <pc:sldMk cId="2139716608" sldId="1277"/>
            <ac:spMk id="138323" creationId="{00000000-0000-0000-0000-000000000000}"/>
          </ac:spMkLst>
        </pc:spChg>
        <pc:spChg chg="mod">
          <ac:chgData name="Yun Xiao" userId="30e8949b79a00b87" providerId="LiveId" clId="{A5AF3A6D-9DAB-4B68-8852-987A9F31F590}" dt="2023-11-15T23:09:28.193" v="4533" actId="1076"/>
          <ac:spMkLst>
            <pc:docMk/>
            <pc:sldMk cId="2139716608" sldId="1277"/>
            <ac:spMk id="138324" creationId="{00000000-0000-0000-0000-000000000000}"/>
          </ac:spMkLst>
        </pc:spChg>
        <pc:spChg chg="mod">
          <ac:chgData name="Yun Xiao" userId="30e8949b79a00b87" providerId="LiveId" clId="{A5AF3A6D-9DAB-4B68-8852-987A9F31F590}" dt="2023-11-15T23:09:28.193" v="4533" actId="1076"/>
          <ac:spMkLst>
            <pc:docMk/>
            <pc:sldMk cId="2139716608" sldId="1277"/>
            <ac:spMk id="138325" creationId="{00000000-0000-0000-0000-000000000000}"/>
          </ac:spMkLst>
        </pc:spChg>
        <pc:spChg chg="mod">
          <ac:chgData name="Yun Xiao" userId="30e8949b79a00b87" providerId="LiveId" clId="{A5AF3A6D-9DAB-4B68-8852-987A9F31F590}" dt="2023-11-15T23:09:28.193" v="4533" actId="1076"/>
          <ac:spMkLst>
            <pc:docMk/>
            <pc:sldMk cId="2139716608" sldId="1277"/>
            <ac:spMk id="138326" creationId="{00000000-0000-0000-0000-000000000000}"/>
          </ac:spMkLst>
        </pc:spChg>
        <pc:spChg chg="mod">
          <ac:chgData name="Yun Xiao" userId="30e8949b79a00b87" providerId="LiveId" clId="{A5AF3A6D-9DAB-4B68-8852-987A9F31F590}" dt="2023-11-15T23:09:28.193" v="4533" actId="1076"/>
          <ac:spMkLst>
            <pc:docMk/>
            <pc:sldMk cId="2139716608" sldId="1277"/>
            <ac:spMk id="138327" creationId="{00000000-0000-0000-0000-000000000000}"/>
          </ac:spMkLst>
        </pc:spChg>
        <pc:spChg chg="mod">
          <ac:chgData name="Yun Xiao" userId="30e8949b79a00b87" providerId="LiveId" clId="{A5AF3A6D-9DAB-4B68-8852-987A9F31F590}" dt="2023-11-15T23:09:28.193" v="4533" actId="1076"/>
          <ac:spMkLst>
            <pc:docMk/>
            <pc:sldMk cId="2139716608" sldId="1277"/>
            <ac:spMk id="138328" creationId="{00000000-0000-0000-0000-000000000000}"/>
          </ac:spMkLst>
        </pc:spChg>
        <pc:spChg chg="mod">
          <ac:chgData name="Yun Xiao" userId="30e8949b79a00b87" providerId="LiveId" clId="{A5AF3A6D-9DAB-4B68-8852-987A9F31F590}" dt="2023-11-15T23:09:28.193" v="4533" actId="1076"/>
          <ac:spMkLst>
            <pc:docMk/>
            <pc:sldMk cId="2139716608" sldId="1277"/>
            <ac:spMk id="138329" creationId="{00000000-0000-0000-0000-000000000000}"/>
          </ac:spMkLst>
        </pc:spChg>
        <pc:spChg chg="mod">
          <ac:chgData name="Yun Xiao" userId="30e8949b79a00b87" providerId="LiveId" clId="{A5AF3A6D-9DAB-4B68-8852-987A9F31F590}" dt="2023-11-15T23:09:28.193" v="4533" actId="1076"/>
          <ac:spMkLst>
            <pc:docMk/>
            <pc:sldMk cId="2139716608" sldId="1277"/>
            <ac:spMk id="138330" creationId="{00000000-0000-0000-0000-000000000000}"/>
          </ac:spMkLst>
        </pc:spChg>
        <pc:spChg chg="mod">
          <ac:chgData name="Yun Xiao" userId="30e8949b79a00b87" providerId="LiveId" clId="{A5AF3A6D-9DAB-4B68-8852-987A9F31F590}" dt="2023-11-15T23:09:28.193" v="4533" actId="1076"/>
          <ac:spMkLst>
            <pc:docMk/>
            <pc:sldMk cId="2139716608" sldId="1277"/>
            <ac:spMk id="138331" creationId="{00000000-0000-0000-0000-000000000000}"/>
          </ac:spMkLst>
        </pc:spChg>
        <pc:spChg chg="mod">
          <ac:chgData name="Yun Xiao" userId="30e8949b79a00b87" providerId="LiveId" clId="{A5AF3A6D-9DAB-4B68-8852-987A9F31F590}" dt="2023-11-15T23:09:28.193" v="4533" actId="1076"/>
          <ac:spMkLst>
            <pc:docMk/>
            <pc:sldMk cId="2139716608" sldId="1277"/>
            <ac:spMk id="138332" creationId="{00000000-0000-0000-0000-000000000000}"/>
          </ac:spMkLst>
        </pc:spChg>
        <pc:spChg chg="mod">
          <ac:chgData name="Yun Xiao" userId="30e8949b79a00b87" providerId="LiveId" clId="{A5AF3A6D-9DAB-4B68-8852-987A9F31F590}" dt="2023-11-15T23:09:28.193" v="4533" actId="1076"/>
          <ac:spMkLst>
            <pc:docMk/>
            <pc:sldMk cId="2139716608" sldId="1277"/>
            <ac:spMk id="138333" creationId="{00000000-0000-0000-0000-000000000000}"/>
          </ac:spMkLst>
        </pc:spChg>
        <pc:spChg chg="mod">
          <ac:chgData name="Yun Xiao" userId="30e8949b79a00b87" providerId="LiveId" clId="{A5AF3A6D-9DAB-4B68-8852-987A9F31F590}" dt="2023-11-15T23:09:28.193" v="4533" actId="1076"/>
          <ac:spMkLst>
            <pc:docMk/>
            <pc:sldMk cId="2139716608" sldId="1277"/>
            <ac:spMk id="138334" creationId="{00000000-0000-0000-0000-000000000000}"/>
          </ac:spMkLst>
        </pc:spChg>
        <pc:spChg chg="mod">
          <ac:chgData name="Yun Xiao" userId="30e8949b79a00b87" providerId="LiveId" clId="{A5AF3A6D-9DAB-4B68-8852-987A9F31F590}" dt="2023-11-15T23:09:28.193" v="4533" actId="1076"/>
          <ac:spMkLst>
            <pc:docMk/>
            <pc:sldMk cId="2139716608" sldId="1277"/>
            <ac:spMk id="138335" creationId="{00000000-0000-0000-0000-000000000000}"/>
          </ac:spMkLst>
        </pc:spChg>
        <pc:spChg chg="mod">
          <ac:chgData name="Yun Xiao" userId="30e8949b79a00b87" providerId="LiveId" clId="{A5AF3A6D-9DAB-4B68-8852-987A9F31F590}" dt="2023-11-15T23:09:28.193" v="4533" actId="1076"/>
          <ac:spMkLst>
            <pc:docMk/>
            <pc:sldMk cId="2139716608" sldId="1277"/>
            <ac:spMk id="138336" creationId="{00000000-0000-0000-0000-000000000000}"/>
          </ac:spMkLst>
        </pc:spChg>
        <pc:spChg chg="mod">
          <ac:chgData name="Yun Xiao" userId="30e8949b79a00b87" providerId="LiveId" clId="{A5AF3A6D-9DAB-4B68-8852-987A9F31F590}" dt="2023-11-15T23:09:28.193" v="4533" actId="1076"/>
          <ac:spMkLst>
            <pc:docMk/>
            <pc:sldMk cId="2139716608" sldId="1277"/>
            <ac:spMk id="138337" creationId="{00000000-0000-0000-0000-000000000000}"/>
          </ac:spMkLst>
        </pc:spChg>
        <pc:spChg chg="mod">
          <ac:chgData name="Yun Xiao" userId="30e8949b79a00b87" providerId="LiveId" clId="{A5AF3A6D-9DAB-4B68-8852-987A9F31F590}" dt="2023-11-15T23:09:28.193" v="4533" actId="1076"/>
          <ac:spMkLst>
            <pc:docMk/>
            <pc:sldMk cId="2139716608" sldId="1277"/>
            <ac:spMk id="138338" creationId="{00000000-0000-0000-0000-000000000000}"/>
          </ac:spMkLst>
        </pc:spChg>
        <pc:spChg chg="mod">
          <ac:chgData name="Yun Xiao" userId="30e8949b79a00b87" providerId="LiveId" clId="{A5AF3A6D-9DAB-4B68-8852-987A9F31F590}" dt="2023-11-15T23:09:28.193" v="4533" actId="1076"/>
          <ac:spMkLst>
            <pc:docMk/>
            <pc:sldMk cId="2139716608" sldId="1277"/>
            <ac:spMk id="138339" creationId="{00000000-0000-0000-0000-000000000000}"/>
          </ac:spMkLst>
        </pc:spChg>
        <pc:spChg chg="mod">
          <ac:chgData name="Yun Xiao" userId="30e8949b79a00b87" providerId="LiveId" clId="{A5AF3A6D-9DAB-4B68-8852-987A9F31F590}" dt="2023-11-15T23:09:28.193" v="4533" actId="1076"/>
          <ac:spMkLst>
            <pc:docMk/>
            <pc:sldMk cId="2139716608" sldId="1277"/>
            <ac:spMk id="138340" creationId="{00000000-0000-0000-0000-000000000000}"/>
          </ac:spMkLst>
        </pc:spChg>
        <pc:spChg chg="mod">
          <ac:chgData name="Yun Xiao" userId="30e8949b79a00b87" providerId="LiveId" clId="{A5AF3A6D-9DAB-4B68-8852-987A9F31F590}" dt="2023-11-15T23:09:28.193" v="4533" actId="1076"/>
          <ac:spMkLst>
            <pc:docMk/>
            <pc:sldMk cId="2139716608" sldId="1277"/>
            <ac:spMk id="138341" creationId="{00000000-0000-0000-0000-000000000000}"/>
          </ac:spMkLst>
        </pc:spChg>
        <pc:spChg chg="mod">
          <ac:chgData name="Yun Xiao" userId="30e8949b79a00b87" providerId="LiveId" clId="{A5AF3A6D-9DAB-4B68-8852-987A9F31F590}" dt="2023-11-15T23:09:28.193" v="4533" actId="1076"/>
          <ac:spMkLst>
            <pc:docMk/>
            <pc:sldMk cId="2139716608" sldId="1277"/>
            <ac:spMk id="138342" creationId="{00000000-0000-0000-0000-000000000000}"/>
          </ac:spMkLst>
        </pc:spChg>
        <pc:spChg chg="mod">
          <ac:chgData name="Yun Xiao" userId="30e8949b79a00b87" providerId="LiveId" clId="{A5AF3A6D-9DAB-4B68-8852-987A9F31F590}" dt="2023-11-15T23:09:28.193" v="4533" actId="1076"/>
          <ac:spMkLst>
            <pc:docMk/>
            <pc:sldMk cId="2139716608" sldId="1277"/>
            <ac:spMk id="138343" creationId="{00000000-0000-0000-0000-000000000000}"/>
          </ac:spMkLst>
        </pc:spChg>
        <pc:spChg chg="mod">
          <ac:chgData name="Yun Xiao" userId="30e8949b79a00b87" providerId="LiveId" clId="{A5AF3A6D-9DAB-4B68-8852-987A9F31F590}" dt="2023-11-15T23:09:28.193" v="4533" actId="1076"/>
          <ac:spMkLst>
            <pc:docMk/>
            <pc:sldMk cId="2139716608" sldId="1277"/>
            <ac:spMk id="138344" creationId="{00000000-0000-0000-0000-000000000000}"/>
          </ac:spMkLst>
        </pc:spChg>
        <pc:spChg chg="mod">
          <ac:chgData name="Yun Xiao" userId="30e8949b79a00b87" providerId="LiveId" clId="{A5AF3A6D-9DAB-4B68-8852-987A9F31F590}" dt="2023-11-15T23:09:28.193" v="4533" actId="1076"/>
          <ac:spMkLst>
            <pc:docMk/>
            <pc:sldMk cId="2139716608" sldId="1277"/>
            <ac:spMk id="138345" creationId="{00000000-0000-0000-0000-000000000000}"/>
          </ac:spMkLst>
        </pc:spChg>
        <pc:spChg chg="mod">
          <ac:chgData name="Yun Xiao" userId="30e8949b79a00b87" providerId="LiveId" clId="{A5AF3A6D-9DAB-4B68-8852-987A9F31F590}" dt="2023-11-15T23:09:28.193" v="4533" actId="1076"/>
          <ac:spMkLst>
            <pc:docMk/>
            <pc:sldMk cId="2139716608" sldId="1277"/>
            <ac:spMk id="138346" creationId="{00000000-0000-0000-0000-000000000000}"/>
          </ac:spMkLst>
        </pc:spChg>
        <pc:spChg chg="mod">
          <ac:chgData name="Yun Xiao" userId="30e8949b79a00b87" providerId="LiveId" clId="{A5AF3A6D-9DAB-4B68-8852-987A9F31F590}" dt="2023-11-15T23:09:28.193" v="4533" actId="1076"/>
          <ac:spMkLst>
            <pc:docMk/>
            <pc:sldMk cId="2139716608" sldId="1277"/>
            <ac:spMk id="138347" creationId="{00000000-0000-0000-0000-000000000000}"/>
          </ac:spMkLst>
        </pc:spChg>
        <pc:spChg chg="mod">
          <ac:chgData name="Yun Xiao" userId="30e8949b79a00b87" providerId="LiveId" clId="{A5AF3A6D-9DAB-4B68-8852-987A9F31F590}" dt="2023-11-15T23:09:28.193" v="4533" actId="1076"/>
          <ac:spMkLst>
            <pc:docMk/>
            <pc:sldMk cId="2139716608" sldId="1277"/>
            <ac:spMk id="138348" creationId="{00000000-0000-0000-0000-000000000000}"/>
          </ac:spMkLst>
        </pc:spChg>
        <pc:spChg chg="mod">
          <ac:chgData name="Yun Xiao" userId="30e8949b79a00b87" providerId="LiveId" clId="{A5AF3A6D-9DAB-4B68-8852-987A9F31F590}" dt="2023-11-15T23:09:28.193" v="4533" actId="1076"/>
          <ac:spMkLst>
            <pc:docMk/>
            <pc:sldMk cId="2139716608" sldId="1277"/>
            <ac:spMk id="138349" creationId="{00000000-0000-0000-0000-000000000000}"/>
          </ac:spMkLst>
        </pc:spChg>
        <pc:spChg chg="mod">
          <ac:chgData name="Yun Xiao" userId="30e8949b79a00b87" providerId="LiveId" clId="{A5AF3A6D-9DAB-4B68-8852-987A9F31F590}" dt="2023-11-15T23:09:28.193" v="4533" actId="1076"/>
          <ac:spMkLst>
            <pc:docMk/>
            <pc:sldMk cId="2139716608" sldId="1277"/>
            <ac:spMk id="138350" creationId="{00000000-0000-0000-0000-000000000000}"/>
          </ac:spMkLst>
        </pc:spChg>
        <pc:spChg chg="mod">
          <ac:chgData name="Yun Xiao" userId="30e8949b79a00b87" providerId="LiveId" clId="{A5AF3A6D-9DAB-4B68-8852-987A9F31F590}" dt="2023-11-15T23:09:28.193" v="4533" actId="1076"/>
          <ac:spMkLst>
            <pc:docMk/>
            <pc:sldMk cId="2139716608" sldId="1277"/>
            <ac:spMk id="138351" creationId="{00000000-0000-0000-0000-000000000000}"/>
          </ac:spMkLst>
        </pc:spChg>
        <pc:spChg chg="mod">
          <ac:chgData name="Yun Xiao" userId="30e8949b79a00b87" providerId="LiveId" clId="{A5AF3A6D-9DAB-4B68-8852-987A9F31F590}" dt="2023-11-15T23:09:28.193" v="4533" actId="1076"/>
          <ac:spMkLst>
            <pc:docMk/>
            <pc:sldMk cId="2139716608" sldId="1277"/>
            <ac:spMk id="138352" creationId="{00000000-0000-0000-0000-000000000000}"/>
          </ac:spMkLst>
        </pc:spChg>
        <pc:spChg chg="mod">
          <ac:chgData name="Yun Xiao" userId="30e8949b79a00b87" providerId="LiveId" clId="{A5AF3A6D-9DAB-4B68-8852-987A9F31F590}" dt="2023-11-15T23:09:28.193" v="4533" actId="1076"/>
          <ac:spMkLst>
            <pc:docMk/>
            <pc:sldMk cId="2139716608" sldId="1277"/>
            <ac:spMk id="138353" creationId="{00000000-0000-0000-0000-000000000000}"/>
          </ac:spMkLst>
        </pc:spChg>
        <pc:spChg chg="mod">
          <ac:chgData name="Yun Xiao" userId="30e8949b79a00b87" providerId="LiveId" clId="{A5AF3A6D-9DAB-4B68-8852-987A9F31F590}" dt="2023-11-15T23:09:28.193" v="4533" actId="1076"/>
          <ac:spMkLst>
            <pc:docMk/>
            <pc:sldMk cId="2139716608" sldId="1277"/>
            <ac:spMk id="138354" creationId="{00000000-0000-0000-0000-000000000000}"/>
          </ac:spMkLst>
        </pc:spChg>
        <pc:spChg chg="mod">
          <ac:chgData name="Yun Xiao" userId="30e8949b79a00b87" providerId="LiveId" clId="{A5AF3A6D-9DAB-4B68-8852-987A9F31F590}" dt="2023-11-15T23:09:28.193" v="4533" actId="1076"/>
          <ac:spMkLst>
            <pc:docMk/>
            <pc:sldMk cId="2139716608" sldId="1277"/>
            <ac:spMk id="138355" creationId="{00000000-0000-0000-0000-000000000000}"/>
          </ac:spMkLst>
        </pc:spChg>
        <pc:spChg chg="mod">
          <ac:chgData name="Yun Xiao" userId="30e8949b79a00b87" providerId="LiveId" clId="{A5AF3A6D-9DAB-4B68-8852-987A9F31F590}" dt="2023-11-15T23:09:28.193" v="4533" actId="1076"/>
          <ac:spMkLst>
            <pc:docMk/>
            <pc:sldMk cId="2139716608" sldId="1277"/>
            <ac:spMk id="138356" creationId="{00000000-0000-0000-0000-000000000000}"/>
          </ac:spMkLst>
        </pc:spChg>
        <pc:spChg chg="mod">
          <ac:chgData name="Yun Xiao" userId="30e8949b79a00b87" providerId="LiveId" clId="{A5AF3A6D-9DAB-4B68-8852-987A9F31F590}" dt="2023-11-15T23:09:28.193" v="4533" actId="1076"/>
          <ac:spMkLst>
            <pc:docMk/>
            <pc:sldMk cId="2139716608" sldId="1277"/>
            <ac:spMk id="138357" creationId="{00000000-0000-0000-0000-000000000000}"/>
          </ac:spMkLst>
        </pc:spChg>
        <pc:spChg chg="mod">
          <ac:chgData name="Yun Xiao" userId="30e8949b79a00b87" providerId="LiveId" clId="{A5AF3A6D-9DAB-4B68-8852-987A9F31F590}" dt="2023-11-15T23:09:28.193" v="4533" actId="1076"/>
          <ac:spMkLst>
            <pc:docMk/>
            <pc:sldMk cId="2139716608" sldId="1277"/>
            <ac:spMk id="138358" creationId="{00000000-0000-0000-0000-000000000000}"/>
          </ac:spMkLst>
        </pc:spChg>
        <pc:spChg chg="mod">
          <ac:chgData name="Yun Xiao" userId="30e8949b79a00b87" providerId="LiveId" clId="{A5AF3A6D-9DAB-4B68-8852-987A9F31F590}" dt="2023-11-15T23:09:28.193" v="4533" actId="1076"/>
          <ac:spMkLst>
            <pc:docMk/>
            <pc:sldMk cId="2139716608" sldId="1277"/>
            <ac:spMk id="138359" creationId="{00000000-0000-0000-0000-000000000000}"/>
          </ac:spMkLst>
        </pc:spChg>
        <pc:spChg chg="mod">
          <ac:chgData name="Yun Xiao" userId="30e8949b79a00b87" providerId="LiveId" clId="{A5AF3A6D-9DAB-4B68-8852-987A9F31F590}" dt="2023-11-15T23:09:28.193" v="4533" actId="1076"/>
          <ac:spMkLst>
            <pc:docMk/>
            <pc:sldMk cId="2139716608" sldId="1277"/>
            <ac:spMk id="138360" creationId="{00000000-0000-0000-0000-000000000000}"/>
          </ac:spMkLst>
        </pc:spChg>
        <pc:spChg chg="mod">
          <ac:chgData name="Yun Xiao" userId="30e8949b79a00b87" providerId="LiveId" clId="{A5AF3A6D-9DAB-4B68-8852-987A9F31F590}" dt="2023-11-15T23:09:28.193" v="4533" actId="1076"/>
          <ac:spMkLst>
            <pc:docMk/>
            <pc:sldMk cId="2139716608" sldId="1277"/>
            <ac:spMk id="138361" creationId="{00000000-0000-0000-0000-000000000000}"/>
          </ac:spMkLst>
        </pc:spChg>
        <pc:spChg chg="mod">
          <ac:chgData name="Yun Xiao" userId="30e8949b79a00b87" providerId="LiveId" clId="{A5AF3A6D-9DAB-4B68-8852-987A9F31F590}" dt="2023-11-15T23:15:32.447" v="4623" actId="207"/>
          <ac:spMkLst>
            <pc:docMk/>
            <pc:sldMk cId="2139716608" sldId="1277"/>
            <ac:spMk id="138362" creationId="{00000000-0000-0000-0000-000000000000}"/>
          </ac:spMkLst>
        </pc:spChg>
        <pc:spChg chg="mod">
          <ac:chgData name="Yun Xiao" userId="30e8949b79a00b87" providerId="LiveId" clId="{A5AF3A6D-9DAB-4B68-8852-987A9F31F590}" dt="2023-11-15T23:09:28.193" v="4533" actId="1076"/>
          <ac:spMkLst>
            <pc:docMk/>
            <pc:sldMk cId="2139716608" sldId="1277"/>
            <ac:spMk id="138363" creationId="{00000000-0000-0000-0000-000000000000}"/>
          </ac:spMkLst>
        </pc:spChg>
        <pc:spChg chg="mod">
          <ac:chgData name="Yun Xiao" userId="30e8949b79a00b87" providerId="LiveId" clId="{A5AF3A6D-9DAB-4B68-8852-987A9F31F590}" dt="2023-11-15T23:09:28.193" v="4533" actId="1076"/>
          <ac:spMkLst>
            <pc:docMk/>
            <pc:sldMk cId="2139716608" sldId="1277"/>
            <ac:spMk id="138364" creationId="{00000000-0000-0000-0000-000000000000}"/>
          </ac:spMkLst>
        </pc:spChg>
        <pc:spChg chg="mod">
          <ac:chgData name="Yun Xiao" userId="30e8949b79a00b87" providerId="LiveId" clId="{A5AF3A6D-9DAB-4B68-8852-987A9F31F590}" dt="2023-11-15T23:09:28.193" v="4533" actId="1076"/>
          <ac:spMkLst>
            <pc:docMk/>
            <pc:sldMk cId="2139716608" sldId="1277"/>
            <ac:spMk id="138365" creationId="{00000000-0000-0000-0000-000000000000}"/>
          </ac:spMkLst>
        </pc:spChg>
        <pc:spChg chg="mod">
          <ac:chgData name="Yun Xiao" userId="30e8949b79a00b87" providerId="LiveId" clId="{A5AF3A6D-9DAB-4B68-8852-987A9F31F590}" dt="2023-11-15T23:09:28.193" v="4533" actId="1076"/>
          <ac:spMkLst>
            <pc:docMk/>
            <pc:sldMk cId="2139716608" sldId="1277"/>
            <ac:spMk id="138366" creationId="{00000000-0000-0000-0000-000000000000}"/>
          </ac:spMkLst>
        </pc:spChg>
        <pc:spChg chg="mod">
          <ac:chgData name="Yun Xiao" userId="30e8949b79a00b87" providerId="LiveId" clId="{A5AF3A6D-9DAB-4B68-8852-987A9F31F590}" dt="2023-11-15T23:09:28.193" v="4533" actId="1076"/>
          <ac:spMkLst>
            <pc:docMk/>
            <pc:sldMk cId="2139716608" sldId="1277"/>
            <ac:spMk id="138367" creationId="{00000000-0000-0000-0000-000000000000}"/>
          </ac:spMkLst>
        </pc:spChg>
        <pc:spChg chg="mod">
          <ac:chgData name="Yun Xiao" userId="30e8949b79a00b87" providerId="LiveId" clId="{A5AF3A6D-9DAB-4B68-8852-987A9F31F590}" dt="2023-11-15T23:09:28.193" v="4533" actId="1076"/>
          <ac:spMkLst>
            <pc:docMk/>
            <pc:sldMk cId="2139716608" sldId="1277"/>
            <ac:spMk id="138368" creationId="{00000000-0000-0000-0000-000000000000}"/>
          </ac:spMkLst>
        </pc:spChg>
        <pc:spChg chg="mod">
          <ac:chgData name="Yun Xiao" userId="30e8949b79a00b87" providerId="LiveId" clId="{A5AF3A6D-9DAB-4B68-8852-987A9F31F590}" dt="2023-11-15T23:09:28.193" v="4533" actId="1076"/>
          <ac:spMkLst>
            <pc:docMk/>
            <pc:sldMk cId="2139716608" sldId="1277"/>
            <ac:spMk id="138369" creationId="{00000000-0000-0000-0000-000000000000}"/>
          </ac:spMkLst>
        </pc:spChg>
        <pc:spChg chg="mod">
          <ac:chgData name="Yun Xiao" userId="30e8949b79a00b87" providerId="LiveId" clId="{A5AF3A6D-9DAB-4B68-8852-987A9F31F590}" dt="2023-11-15T23:09:28.193" v="4533" actId="1076"/>
          <ac:spMkLst>
            <pc:docMk/>
            <pc:sldMk cId="2139716608" sldId="1277"/>
            <ac:spMk id="138370" creationId="{00000000-0000-0000-0000-000000000000}"/>
          </ac:spMkLst>
        </pc:spChg>
        <pc:spChg chg="mod">
          <ac:chgData name="Yun Xiao" userId="30e8949b79a00b87" providerId="LiveId" clId="{A5AF3A6D-9DAB-4B68-8852-987A9F31F590}" dt="2023-11-15T23:09:28.193" v="4533" actId="1076"/>
          <ac:spMkLst>
            <pc:docMk/>
            <pc:sldMk cId="2139716608" sldId="1277"/>
            <ac:spMk id="138371" creationId="{00000000-0000-0000-0000-000000000000}"/>
          </ac:spMkLst>
        </pc:spChg>
        <pc:spChg chg="mod">
          <ac:chgData name="Yun Xiao" userId="30e8949b79a00b87" providerId="LiveId" clId="{A5AF3A6D-9DAB-4B68-8852-987A9F31F590}" dt="2023-11-15T23:09:28.193" v="4533" actId="1076"/>
          <ac:spMkLst>
            <pc:docMk/>
            <pc:sldMk cId="2139716608" sldId="1277"/>
            <ac:spMk id="138372" creationId="{00000000-0000-0000-0000-000000000000}"/>
          </ac:spMkLst>
        </pc:spChg>
        <pc:spChg chg="mod">
          <ac:chgData name="Yun Xiao" userId="30e8949b79a00b87" providerId="LiveId" clId="{A5AF3A6D-9DAB-4B68-8852-987A9F31F590}" dt="2023-11-15T23:09:28.193" v="4533" actId="1076"/>
          <ac:spMkLst>
            <pc:docMk/>
            <pc:sldMk cId="2139716608" sldId="1277"/>
            <ac:spMk id="138373" creationId="{00000000-0000-0000-0000-000000000000}"/>
          </ac:spMkLst>
        </pc:spChg>
        <pc:spChg chg="mod">
          <ac:chgData name="Yun Xiao" userId="30e8949b79a00b87" providerId="LiveId" clId="{A5AF3A6D-9DAB-4B68-8852-987A9F31F590}" dt="2023-11-15T23:09:28.193" v="4533" actId="1076"/>
          <ac:spMkLst>
            <pc:docMk/>
            <pc:sldMk cId="2139716608" sldId="1277"/>
            <ac:spMk id="138374" creationId="{00000000-0000-0000-0000-000000000000}"/>
          </ac:spMkLst>
        </pc:spChg>
        <pc:spChg chg="mod">
          <ac:chgData name="Yun Xiao" userId="30e8949b79a00b87" providerId="LiveId" clId="{A5AF3A6D-9DAB-4B68-8852-987A9F31F590}" dt="2023-11-15T23:09:28.193" v="4533" actId="1076"/>
          <ac:spMkLst>
            <pc:docMk/>
            <pc:sldMk cId="2139716608" sldId="1277"/>
            <ac:spMk id="138375" creationId="{00000000-0000-0000-0000-000000000000}"/>
          </ac:spMkLst>
        </pc:spChg>
        <pc:spChg chg="mod">
          <ac:chgData name="Yun Xiao" userId="30e8949b79a00b87" providerId="LiveId" clId="{A5AF3A6D-9DAB-4B68-8852-987A9F31F590}" dt="2023-11-15T23:09:28.193" v="4533" actId="1076"/>
          <ac:spMkLst>
            <pc:docMk/>
            <pc:sldMk cId="2139716608" sldId="1277"/>
            <ac:spMk id="138376" creationId="{00000000-0000-0000-0000-000000000000}"/>
          </ac:spMkLst>
        </pc:spChg>
        <pc:spChg chg="mod">
          <ac:chgData name="Yun Xiao" userId="30e8949b79a00b87" providerId="LiveId" clId="{A5AF3A6D-9DAB-4B68-8852-987A9F31F590}" dt="2023-11-15T23:09:28.193" v="4533" actId="1076"/>
          <ac:spMkLst>
            <pc:docMk/>
            <pc:sldMk cId="2139716608" sldId="1277"/>
            <ac:spMk id="138377" creationId="{00000000-0000-0000-0000-000000000000}"/>
          </ac:spMkLst>
        </pc:spChg>
        <pc:spChg chg="mod">
          <ac:chgData name="Yun Xiao" userId="30e8949b79a00b87" providerId="LiveId" clId="{A5AF3A6D-9DAB-4B68-8852-987A9F31F590}" dt="2023-11-15T23:09:28.193" v="4533" actId="1076"/>
          <ac:spMkLst>
            <pc:docMk/>
            <pc:sldMk cId="2139716608" sldId="1277"/>
            <ac:spMk id="138378" creationId="{00000000-0000-0000-0000-000000000000}"/>
          </ac:spMkLst>
        </pc:spChg>
        <pc:spChg chg="mod">
          <ac:chgData name="Yun Xiao" userId="30e8949b79a00b87" providerId="LiveId" clId="{A5AF3A6D-9DAB-4B68-8852-987A9F31F590}" dt="2023-11-15T23:09:28.193" v="4533" actId="1076"/>
          <ac:spMkLst>
            <pc:docMk/>
            <pc:sldMk cId="2139716608" sldId="1277"/>
            <ac:spMk id="138379" creationId="{00000000-0000-0000-0000-000000000000}"/>
          </ac:spMkLst>
        </pc:spChg>
        <pc:spChg chg="mod">
          <ac:chgData name="Yun Xiao" userId="30e8949b79a00b87" providerId="LiveId" clId="{A5AF3A6D-9DAB-4B68-8852-987A9F31F590}" dt="2023-11-15T23:09:28.193" v="4533" actId="1076"/>
          <ac:spMkLst>
            <pc:docMk/>
            <pc:sldMk cId="2139716608" sldId="1277"/>
            <ac:spMk id="138380" creationId="{00000000-0000-0000-0000-000000000000}"/>
          </ac:spMkLst>
        </pc:spChg>
        <pc:spChg chg="mod">
          <ac:chgData name="Yun Xiao" userId="30e8949b79a00b87" providerId="LiveId" clId="{A5AF3A6D-9DAB-4B68-8852-987A9F31F590}" dt="2023-11-15T23:09:28.193" v="4533" actId="1076"/>
          <ac:spMkLst>
            <pc:docMk/>
            <pc:sldMk cId="2139716608" sldId="1277"/>
            <ac:spMk id="138381" creationId="{00000000-0000-0000-0000-000000000000}"/>
          </ac:spMkLst>
        </pc:spChg>
        <pc:spChg chg="mod">
          <ac:chgData name="Yun Xiao" userId="30e8949b79a00b87" providerId="LiveId" clId="{A5AF3A6D-9DAB-4B68-8852-987A9F31F590}" dt="2023-11-15T23:09:28.193" v="4533" actId="1076"/>
          <ac:spMkLst>
            <pc:docMk/>
            <pc:sldMk cId="2139716608" sldId="1277"/>
            <ac:spMk id="138382" creationId="{00000000-0000-0000-0000-000000000000}"/>
          </ac:spMkLst>
        </pc:spChg>
        <pc:spChg chg="mod">
          <ac:chgData name="Yun Xiao" userId="30e8949b79a00b87" providerId="LiveId" clId="{A5AF3A6D-9DAB-4B68-8852-987A9F31F590}" dt="2023-11-15T23:09:28.193" v="4533" actId="1076"/>
          <ac:spMkLst>
            <pc:docMk/>
            <pc:sldMk cId="2139716608" sldId="1277"/>
            <ac:spMk id="138383" creationId="{00000000-0000-0000-0000-000000000000}"/>
          </ac:spMkLst>
        </pc:spChg>
        <pc:spChg chg="mod">
          <ac:chgData name="Yun Xiao" userId="30e8949b79a00b87" providerId="LiveId" clId="{A5AF3A6D-9DAB-4B68-8852-987A9F31F590}" dt="2023-11-15T23:09:28.193" v="4533" actId="1076"/>
          <ac:spMkLst>
            <pc:docMk/>
            <pc:sldMk cId="2139716608" sldId="1277"/>
            <ac:spMk id="138384" creationId="{00000000-0000-0000-0000-000000000000}"/>
          </ac:spMkLst>
        </pc:spChg>
        <pc:spChg chg="mod">
          <ac:chgData name="Yun Xiao" userId="30e8949b79a00b87" providerId="LiveId" clId="{A5AF3A6D-9DAB-4B68-8852-987A9F31F590}" dt="2023-11-15T23:09:28.193" v="4533" actId="1076"/>
          <ac:spMkLst>
            <pc:docMk/>
            <pc:sldMk cId="2139716608" sldId="1277"/>
            <ac:spMk id="138385" creationId="{00000000-0000-0000-0000-000000000000}"/>
          </ac:spMkLst>
        </pc:spChg>
        <pc:spChg chg="mod">
          <ac:chgData name="Yun Xiao" userId="30e8949b79a00b87" providerId="LiveId" clId="{A5AF3A6D-9DAB-4B68-8852-987A9F31F590}" dt="2023-11-15T23:09:28.193" v="4533" actId="1076"/>
          <ac:spMkLst>
            <pc:docMk/>
            <pc:sldMk cId="2139716608" sldId="1277"/>
            <ac:spMk id="138386" creationId="{00000000-0000-0000-0000-000000000000}"/>
          </ac:spMkLst>
        </pc:spChg>
        <pc:spChg chg="mod">
          <ac:chgData name="Yun Xiao" userId="30e8949b79a00b87" providerId="LiveId" clId="{A5AF3A6D-9DAB-4B68-8852-987A9F31F590}" dt="2023-11-15T23:09:28.193" v="4533" actId="1076"/>
          <ac:spMkLst>
            <pc:docMk/>
            <pc:sldMk cId="2139716608" sldId="1277"/>
            <ac:spMk id="138387" creationId="{00000000-0000-0000-0000-000000000000}"/>
          </ac:spMkLst>
        </pc:spChg>
        <pc:spChg chg="mod">
          <ac:chgData name="Yun Xiao" userId="30e8949b79a00b87" providerId="LiveId" clId="{A5AF3A6D-9DAB-4B68-8852-987A9F31F590}" dt="2023-11-15T23:09:28.193" v="4533" actId="1076"/>
          <ac:spMkLst>
            <pc:docMk/>
            <pc:sldMk cId="2139716608" sldId="1277"/>
            <ac:spMk id="138388" creationId="{00000000-0000-0000-0000-000000000000}"/>
          </ac:spMkLst>
        </pc:spChg>
        <pc:spChg chg="mod">
          <ac:chgData name="Yun Xiao" userId="30e8949b79a00b87" providerId="LiveId" clId="{A5AF3A6D-9DAB-4B68-8852-987A9F31F590}" dt="2023-11-15T23:09:28.193" v="4533" actId="1076"/>
          <ac:spMkLst>
            <pc:docMk/>
            <pc:sldMk cId="2139716608" sldId="1277"/>
            <ac:spMk id="138389" creationId="{00000000-0000-0000-0000-000000000000}"/>
          </ac:spMkLst>
        </pc:spChg>
        <pc:spChg chg="mod">
          <ac:chgData name="Yun Xiao" userId="30e8949b79a00b87" providerId="LiveId" clId="{A5AF3A6D-9DAB-4B68-8852-987A9F31F590}" dt="2023-11-15T23:09:28.193" v="4533" actId="1076"/>
          <ac:spMkLst>
            <pc:docMk/>
            <pc:sldMk cId="2139716608" sldId="1277"/>
            <ac:spMk id="138390" creationId="{00000000-0000-0000-0000-000000000000}"/>
          </ac:spMkLst>
        </pc:spChg>
        <pc:spChg chg="mod">
          <ac:chgData name="Yun Xiao" userId="30e8949b79a00b87" providerId="LiveId" clId="{A5AF3A6D-9DAB-4B68-8852-987A9F31F590}" dt="2023-11-15T23:09:28.193" v="4533" actId="1076"/>
          <ac:spMkLst>
            <pc:docMk/>
            <pc:sldMk cId="2139716608" sldId="1277"/>
            <ac:spMk id="138391" creationId="{00000000-0000-0000-0000-000000000000}"/>
          </ac:spMkLst>
        </pc:spChg>
        <pc:spChg chg="mod">
          <ac:chgData name="Yun Xiao" userId="30e8949b79a00b87" providerId="LiveId" clId="{A5AF3A6D-9DAB-4B68-8852-987A9F31F590}" dt="2023-11-15T23:09:28.193" v="4533" actId="1076"/>
          <ac:spMkLst>
            <pc:docMk/>
            <pc:sldMk cId="2139716608" sldId="1277"/>
            <ac:spMk id="138392" creationId="{00000000-0000-0000-0000-000000000000}"/>
          </ac:spMkLst>
        </pc:spChg>
        <pc:spChg chg="mod">
          <ac:chgData name="Yun Xiao" userId="30e8949b79a00b87" providerId="LiveId" clId="{A5AF3A6D-9DAB-4B68-8852-987A9F31F590}" dt="2023-11-15T23:09:28.193" v="4533" actId="1076"/>
          <ac:spMkLst>
            <pc:docMk/>
            <pc:sldMk cId="2139716608" sldId="1277"/>
            <ac:spMk id="138393" creationId="{00000000-0000-0000-0000-000000000000}"/>
          </ac:spMkLst>
        </pc:spChg>
        <pc:spChg chg="mod">
          <ac:chgData name="Yun Xiao" userId="30e8949b79a00b87" providerId="LiveId" clId="{A5AF3A6D-9DAB-4B68-8852-987A9F31F590}" dt="2023-11-15T23:09:28.193" v="4533" actId="1076"/>
          <ac:spMkLst>
            <pc:docMk/>
            <pc:sldMk cId="2139716608" sldId="1277"/>
            <ac:spMk id="138394" creationId="{00000000-0000-0000-0000-000000000000}"/>
          </ac:spMkLst>
        </pc:spChg>
        <pc:spChg chg="mod">
          <ac:chgData name="Yun Xiao" userId="30e8949b79a00b87" providerId="LiveId" clId="{A5AF3A6D-9DAB-4B68-8852-987A9F31F590}" dt="2023-11-15T23:09:28.193" v="4533" actId="1076"/>
          <ac:spMkLst>
            <pc:docMk/>
            <pc:sldMk cId="2139716608" sldId="1277"/>
            <ac:spMk id="138395" creationId="{00000000-0000-0000-0000-000000000000}"/>
          </ac:spMkLst>
        </pc:spChg>
        <pc:spChg chg="mod">
          <ac:chgData name="Yun Xiao" userId="30e8949b79a00b87" providerId="LiveId" clId="{A5AF3A6D-9DAB-4B68-8852-987A9F31F590}" dt="2023-11-15T23:09:28.193" v="4533" actId="1076"/>
          <ac:spMkLst>
            <pc:docMk/>
            <pc:sldMk cId="2139716608" sldId="1277"/>
            <ac:spMk id="138396" creationId="{00000000-0000-0000-0000-000000000000}"/>
          </ac:spMkLst>
        </pc:spChg>
        <pc:spChg chg="mod">
          <ac:chgData name="Yun Xiao" userId="30e8949b79a00b87" providerId="LiveId" clId="{A5AF3A6D-9DAB-4B68-8852-987A9F31F590}" dt="2023-11-15T23:09:28.193" v="4533" actId="1076"/>
          <ac:spMkLst>
            <pc:docMk/>
            <pc:sldMk cId="2139716608" sldId="1277"/>
            <ac:spMk id="138397" creationId="{00000000-0000-0000-0000-000000000000}"/>
          </ac:spMkLst>
        </pc:spChg>
        <pc:spChg chg="mod">
          <ac:chgData name="Yun Xiao" userId="30e8949b79a00b87" providerId="LiveId" clId="{A5AF3A6D-9DAB-4B68-8852-987A9F31F590}" dt="2023-11-15T23:09:28.193" v="4533" actId="1076"/>
          <ac:spMkLst>
            <pc:docMk/>
            <pc:sldMk cId="2139716608" sldId="1277"/>
            <ac:spMk id="138398" creationId="{00000000-0000-0000-0000-000000000000}"/>
          </ac:spMkLst>
        </pc:spChg>
        <pc:spChg chg="mod">
          <ac:chgData name="Yun Xiao" userId="30e8949b79a00b87" providerId="LiveId" clId="{A5AF3A6D-9DAB-4B68-8852-987A9F31F590}" dt="2023-11-15T23:09:28.193" v="4533" actId="1076"/>
          <ac:spMkLst>
            <pc:docMk/>
            <pc:sldMk cId="2139716608" sldId="1277"/>
            <ac:spMk id="138399" creationId="{00000000-0000-0000-0000-000000000000}"/>
          </ac:spMkLst>
        </pc:spChg>
        <pc:spChg chg="mod">
          <ac:chgData name="Yun Xiao" userId="30e8949b79a00b87" providerId="LiveId" clId="{A5AF3A6D-9DAB-4B68-8852-987A9F31F590}" dt="2023-11-15T23:09:28.193" v="4533" actId="1076"/>
          <ac:spMkLst>
            <pc:docMk/>
            <pc:sldMk cId="2139716608" sldId="1277"/>
            <ac:spMk id="138400" creationId="{00000000-0000-0000-0000-000000000000}"/>
          </ac:spMkLst>
        </pc:spChg>
        <pc:spChg chg="mod">
          <ac:chgData name="Yun Xiao" userId="30e8949b79a00b87" providerId="LiveId" clId="{A5AF3A6D-9DAB-4B68-8852-987A9F31F590}" dt="2023-11-15T23:09:28.193" v="4533" actId="1076"/>
          <ac:spMkLst>
            <pc:docMk/>
            <pc:sldMk cId="2139716608" sldId="1277"/>
            <ac:spMk id="138401" creationId="{00000000-0000-0000-0000-000000000000}"/>
          </ac:spMkLst>
        </pc:spChg>
        <pc:spChg chg="mod">
          <ac:chgData name="Yun Xiao" userId="30e8949b79a00b87" providerId="LiveId" clId="{A5AF3A6D-9DAB-4B68-8852-987A9F31F590}" dt="2023-11-15T23:09:28.193" v="4533" actId="1076"/>
          <ac:spMkLst>
            <pc:docMk/>
            <pc:sldMk cId="2139716608" sldId="1277"/>
            <ac:spMk id="138402" creationId="{00000000-0000-0000-0000-000000000000}"/>
          </ac:spMkLst>
        </pc:spChg>
        <pc:spChg chg="mod">
          <ac:chgData name="Yun Xiao" userId="30e8949b79a00b87" providerId="LiveId" clId="{A5AF3A6D-9DAB-4B68-8852-987A9F31F590}" dt="2023-11-15T23:09:28.193" v="4533" actId="1076"/>
          <ac:spMkLst>
            <pc:docMk/>
            <pc:sldMk cId="2139716608" sldId="1277"/>
            <ac:spMk id="138403" creationId="{00000000-0000-0000-0000-000000000000}"/>
          </ac:spMkLst>
        </pc:spChg>
        <pc:spChg chg="mod">
          <ac:chgData name="Yun Xiao" userId="30e8949b79a00b87" providerId="LiveId" clId="{A5AF3A6D-9DAB-4B68-8852-987A9F31F590}" dt="2023-11-15T23:09:28.193" v="4533" actId="1076"/>
          <ac:spMkLst>
            <pc:docMk/>
            <pc:sldMk cId="2139716608" sldId="1277"/>
            <ac:spMk id="138404" creationId="{00000000-0000-0000-0000-000000000000}"/>
          </ac:spMkLst>
        </pc:spChg>
        <pc:spChg chg="mod">
          <ac:chgData name="Yun Xiao" userId="30e8949b79a00b87" providerId="LiveId" clId="{A5AF3A6D-9DAB-4B68-8852-987A9F31F590}" dt="2023-11-15T23:09:28.193" v="4533" actId="1076"/>
          <ac:spMkLst>
            <pc:docMk/>
            <pc:sldMk cId="2139716608" sldId="1277"/>
            <ac:spMk id="138405" creationId="{00000000-0000-0000-0000-000000000000}"/>
          </ac:spMkLst>
        </pc:spChg>
        <pc:spChg chg="mod">
          <ac:chgData name="Yun Xiao" userId="30e8949b79a00b87" providerId="LiveId" clId="{A5AF3A6D-9DAB-4B68-8852-987A9F31F590}" dt="2023-11-15T23:09:28.193" v="4533" actId="1076"/>
          <ac:spMkLst>
            <pc:docMk/>
            <pc:sldMk cId="2139716608" sldId="1277"/>
            <ac:spMk id="138406" creationId="{00000000-0000-0000-0000-000000000000}"/>
          </ac:spMkLst>
        </pc:spChg>
        <pc:spChg chg="mod">
          <ac:chgData name="Yun Xiao" userId="30e8949b79a00b87" providerId="LiveId" clId="{A5AF3A6D-9DAB-4B68-8852-987A9F31F590}" dt="2023-11-15T23:09:28.193" v="4533" actId="1076"/>
          <ac:spMkLst>
            <pc:docMk/>
            <pc:sldMk cId="2139716608" sldId="1277"/>
            <ac:spMk id="138407" creationId="{00000000-0000-0000-0000-000000000000}"/>
          </ac:spMkLst>
        </pc:spChg>
        <pc:spChg chg="mod">
          <ac:chgData name="Yun Xiao" userId="30e8949b79a00b87" providerId="LiveId" clId="{A5AF3A6D-9DAB-4B68-8852-987A9F31F590}" dt="2023-11-15T23:15:24.838" v="4621" actId="207"/>
          <ac:spMkLst>
            <pc:docMk/>
            <pc:sldMk cId="2139716608" sldId="1277"/>
            <ac:spMk id="138408" creationId="{00000000-0000-0000-0000-000000000000}"/>
          </ac:spMkLst>
        </pc:spChg>
        <pc:spChg chg="mod">
          <ac:chgData name="Yun Xiao" userId="30e8949b79a00b87" providerId="LiveId" clId="{A5AF3A6D-9DAB-4B68-8852-987A9F31F590}" dt="2023-11-15T23:15:21.903" v="4620" actId="207"/>
          <ac:spMkLst>
            <pc:docMk/>
            <pc:sldMk cId="2139716608" sldId="1277"/>
            <ac:spMk id="138409" creationId="{00000000-0000-0000-0000-000000000000}"/>
          </ac:spMkLst>
        </pc:spChg>
        <pc:spChg chg="mod">
          <ac:chgData name="Yun Xiao" userId="30e8949b79a00b87" providerId="LiveId" clId="{A5AF3A6D-9DAB-4B68-8852-987A9F31F590}" dt="2023-11-15T23:15:18.283" v="4619" actId="207"/>
          <ac:spMkLst>
            <pc:docMk/>
            <pc:sldMk cId="2139716608" sldId="1277"/>
            <ac:spMk id="138410" creationId="{00000000-0000-0000-0000-000000000000}"/>
          </ac:spMkLst>
        </pc:spChg>
        <pc:spChg chg="mod">
          <ac:chgData name="Yun Xiao" userId="30e8949b79a00b87" providerId="LiveId" clId="{A5AF3A6D-9DAB-4B68-8852-987A9F31F590}" dt="2023-11-15T23:09:28.193" v="4533" actId="1076"/>
          <ac:spMkLst>
            <pc:docMk/>
            <pc:sldMk cId="2139716608" sldId="1277"/>
            <ac:spMk id="138411" creationId="{00000000-0000-0000-0000-000000000000}"/>
          </ac:spMkLst>
        </pc:spChg>
        <pc:spChg chg="mod">
          <ac:chgData name="Yun Xiao" userId="30e8949b79a00b87" providerId="LiveId" clId="{A5AF3A6D-9DAB-4B68-8852-987A9F31F590}" dt="2023-11-15T23:09:28.193" v="4533" actId="1076"/>
          <ac:spMkLst>
            <pc:docMk/>
            <pc:sldMk cId="2139716608" sldId="1277"/>
            <ac:spMk id="138412" creationId="{00000000-0000-0000-0000-000000000000}"/>
          </ac:spMkLst>
        </pc:spChg>
        <pc:spChg chg="mod">
          <ac:chgData name="Yun Xiao" userId="30e8949b79a00b87" providerId="LiveId" clId="{A5AF3A6D-9DAB-4B68-8852-987A9F31F590}" dt="2023-11-15T23:09:28.193" v="4533" actId="1076"/>
          <ac:spMkLst>
            <pc:docMk/>
            <pc:sldMk cId="2139716608" sldId="1277"/>
            <ac:spMk id="138413" creationId="{00000000-0000-0000-0000-000000000000}"/>
          </ac:spMkLst>
        </pc:spChg>
        <pc:spChg chg="mod">
          <ac:chgData name="Yun Xiao" userId="30e8949b79a00b87" providerId="LiveId" clId="{A5AF3A6D-9DAB-4B68-8852-987A9F31F590}" dt="2023-11-15T23:09:28.193" v="4533" actId="1076"/>
          <ac:spMkLst>
            <pc:docMk/>
            <pc:sldMk cId="2139716608" sldId="1277"/>
            <ac:spMk id="138414" creationId="{00000000-0000-0000-0000-000000000000}"/>
          </ac:spMkLst>
        </pc:spChg>
        <pc:spChg chg="mod">
          <ac:chgData name="Yun Xiao" userId="30e8949b79a00b87" providerId="LiveId" clId="{A5AF3A6D-9DAB-4B68-8852-987A9F31F590}" dt="2023-11-15T23:09:28.193" v="4533" actId="1076"/>
          <ac:spMkLst>
            <pc:docMk/>
            <pc:sldMk cId="2139716608" sldId="1277"/>
            <ac:spMk id="138415" creationId="{00000000-0000-0000-0000-000000000000}"/>
          </ac:spMkLst>
        </pc:spChg>
        <pc:spChg chg="mod">
          <ac:chgData name="Yun Xiao" userId="30e8949b79a00b87" providerId="LiveId" clId="{A5AF3A6D-9DAB-4B68-8852-987A9F31F590}" dt="2023-11-15T23:09:28.193" v="4533" actId="1076"/>
          <ac:spMkLst>
            <pc:docMk/>
            <pc:sldMk cId="2139716608" sldId="1277"/>
            <ac:spMk id="138416" creationId="{00000000-0000-0000-0000-000000000000}"/>
          </ac:spMkLst>
        </pc:spChg>
        <pc:spChg chg="mod">
          <ac:chgData name="Yun Xiao" userId="30e8949b79a00b87" providerId="LiveId" clId="{A5AF3A6D-9DAB-4B68-8852-987A9F31F590}" dt="2023-11-15T23:09:28.193" v="4533" actId="1076"/>
          <ac:spMkLst>
            <pc:docMk/>
            <pc:sldMk cId="2139716608" sldId="1277"/>
            <ac:spMk id="138417" creationId="{00000000-0000-0000-0000-000000000000}"/>
          </ac:spMkLst>
        </pc:spChg>
        <pc:spChg chg="mod">
          <ac:chgData name="Yun Xiao" userId="30e8949b79a00b87" providerId="LiveId" clId="{A5AF3A6D-9DAB-4B68-8852-987A9F31F590}" dt="2023-11-15T23:09:28.193" v="4533" actId="1076"/>
          <ac:spMkLst>
            <pc:docMk/>
            <pc:sldMk cId="2139716608" sldId="1277"/>
            <ac:spMk id="138418" creationId="{00000000-0000-0000-0000-000000000000}"/>
          </ac:spMkLst>
        </pc:spChg>
        <pc:spChg chg="mod">
          <ac:chgData name="Yun Xiao" userId="30e8949b79a00b87" providerId="LiveId" clId="{A5AF3A6D-9DAB-4B68-8852-987A9F31F590}" dt="2023-11-15T23:09:28.193" v="4533" actId="1076"/>
          <ac:spMkLst>
            <pc:docMk/>
            <pc:sldMk cId="2139716608" sldId="1277"/>
            <ac:spMk id="138419" creationId="{00000000-0000-0000-0000-000000000000}"/>
          </ac:spMkLst>
        </pc:spChg>
        <pc:spChg chg="mod">
          <ac:chgData name="Yun Xiao" userId="30e8949b79a00b87" providerId="LiveId" clId="{A5AF3A6D-9DAB-4B68-8852-987A9F31F590}" dt="2023-11-15T23:09:28.193" v="4533" actId="1076"/>
          <ac:spMkLst>
            <pc:docMk/>
            <pc:sldMk cId="2139716608" sldId="1277"/>
            <ac:spMk id="138420" creationId="{00000000-0000-0000-0000-000000000000}"/>
          </ac:spMkLst>
        </pc:spChg>
        <pc:spChg chg="mod">
          <ac:chgData name="Yun Xiao" userId="30e8949b79a00b87" providerId="LiveId" clId="{A5AF3A6D-9DAB-4B68-8852-987A9F31F590}" dt="2023-11-15T23:09:28.193" v="4533" actId="1076"/>
          <ac:spMkLst>
            <pc:docMk/>
            <pc:sldMk cId="2139716608" sldId="1277"/>
            <ac:spMk id="138421" creationId="{00000000-0000-0000-0000-000000000000}"/>
          </ac:spMkLst>
        </pc:spChg>
        <pc:spChg chg="mod">
          <ac:chgData name="Yun Xiao" userId="30e8949b79a00b87" providerId="LiveId" clId="{A5AF3A6D-9DAB-4B68-8852-987A9F31F590}" dt="2023-11-15T23:15:35.554" v="4624" actId="207"/>
          <ac:spMkLst>
            <pc:docMk/>
            <pc:sldMk cId="2139716608" sldId="1277"/>
            <ac:spMk id="138422" creationId="{00000000-0000-0000-0000-000000000000}"/>
          </ac:spMkLst>
        </pc:spChg>
        <pc:spChg chg="mod">
          <ac:chgData name="Yun Xiao" userId="30e8949b79a00b87" providerId="LiveId" clId="{A5AF3A6D-9DAB-4B68-8852-987A9F31F590}" dt="2023-11-15T23:15:28.005" v="4622" actId="207"/>
          <ac:spMkLst>
            <pc:docMk/>
            <pc:sldMk cId="2139716608" sldId="1277"/>
            <ac:spMk id="138423" creationId="{00000000-0000-0000-0000-000000000000}"/>
          </ac:spMkLst>
        </pc:spChg>
        <pc:spChg chg="mod">
          <ac:chgData name="Yun Xiao" userId="30e8949b79a00b87" providerId="LiveId" clId="{A5AF3A6D-9DAB-4B68-8852-987A9F31F590}" dt="2023-11-15T23:09:28.193" v="4533" actId="1076"/>
          <ac:spMkLst>
            <pc:docMk/>
            <pc:sldMk cId="2139716608" sldId="1277"/>
            <ac:spMk id="138424" creationId="{00000000-0000-0000-0000-000000000000}"/>
          </ac:spMkLst>
        </pc:spChg>
        <pc:spChg chg="mod">
          <ac:chgData name="Yun Xiao" userId="30e8949b79a00b87" providerId="LiveId" clId="{A5AF3A6D-9DAB-4B68-8852-987A9F31F590}" dt="2023-11-15T23:09:28.193" v="4533" actId="1076"/>
          <ac:spMkLst>
            <pc:docMk/>
            <pc:sldMk cId="2139716608" sldId="1277"/>
            <ac:spMk id="138425" creationId="{00000000-0000-0000-0000-000000000000}"/>
          </ac:spMkLst>
        </pc:spChg>
        <pc:spChg chg="mod">
          <ac:chgData name="Yun Xiao" userId="30e8949b79a00b87" providerId="LiveId" clId="{A5AF3A6D-9DAB-4B68-8852-987A9F31F590}" dt="2023-11-15T23:09:28.193" v="4533" actId="1076"/>
          <ac:spMkLst>
            <pc:docMk/>
            <pc:sldMk cId="2139716608" sldId="1277"/>
            <ac:spMk id="138426" creationId="{00000000-0000-0000-0000-000000000000}"/>
          </ac:spMkLst>
        </pc:spChg>
        <pc:spChg chg="mod">
          <ac:chgData name="Yun Xiao" userId="30e8949b79a00b87" providerId="LiveId" clId="{A5AF3A6D-9DAB-4B68-8852-987A9F31F590}" dt="2023-11-15T23:09:28.193" v="4533" actId="1076"/>
          <ac:spMkLst>
            <pc:docMk/>
            <pc:sldMk cId="2139716608" sldId="1277"/>
            <ac:spMk id="138427" creationId="{00000000-0000-0000-0000-000000000000}"/>
          </ac:spMkLst>
        </pc:spChg>
        <pc:spChg chg="mod">
          <ac:chgData name="Yun Xiao" userId="30e8949b79a00b87" providerId="LiveId" clId="{A5AF3A6D-9DAB-4B68-8852-987A9F31F590}" dt="2023-11-15T23:09:28.193" v="4533" actId="1076"/>
          <ac:spMkLst>
            <pc:docMk/>
            <pc:sldMk cId="2139716608" sldId="1277"/>
            <ac:spMk id="138428" creationId="{00000000-0000-0000-0000-000000000000}"/>
          </ac:spMkLst>
        </pc:spChg>
        <pc:spChg chg="mod">
          <ac:chgData name="Yun Xiao" userId="30e8949b79a00b87" providerId="LiveId" clId="{A5AF3A6D-9DAB-4B68-8852-987A9F31F590}" dt="2023-11-15T23:09:28.193" v="4533" actId="1076"/>
          <ac:spMkLst>
            <pc:docMk/>
            <pc:sldMk cId="2139716608" sldId="1277"/>
            <ac:spMk id="138429" creationId="{00000000-0000-0000-0000-000000000000}"/>
          </ac:spMkLst>
        </pc:spChg>
        <pc:spChg chg="mod">
          <ac:chgData name="Yun Xiao" userId="30e8949b79a00b87" providerId="LiveId" clId="{A5AF3A6D-9DAB-4B68-8852-987A9F31F590}" dt="2023-11-15T23:09:28.193" v="4533" actId="1076"/>
          <ac:spMkLst>
            <pc:docMk/>
            <pc:sldMk cId="2139716608" sldId="1277"/>
            <ac:spMk id="138430" creationId="{00000000-0000-0000-0000-000000000000}"/>
          </ac:spMkLst>
        </pc:spChg>
        <pc:spChg chg="mod">
          <ac:chgData name="Yun Xiao" userId="30e8949b79a00b87" providerId="LiveId" clId="{A5AF3A6D-9DAB-4B68-8852-987A9F31F590}" dt="2023-11-15T23:09:28.193" v="4533" actId="1076"/>
          <ac:spMkLst>
            <pc:docMk/>
            <pc:sldMk cId="2139716608" sldId="1277"/>
            <ac:spMk id="138431" creationId="{00000000-0000-0000-0000-000000000000}"/>
          </ac:spMkLst>
        </pc:spChg>
        <pc:spChg chg="mod">
          <ac:chgData name="Yun Xiao" userId="30e8949b79a00b87" providerId="LiveId" clId="{A5AF3A6D-9DAB-4B68-8852-987A9F31F590}" dt="2023-11-15T23:09:28.193" v="4533" actId="1076"/>
          <ac:spMkLst>
            <pc:docMk/>
            <pc:sldMk cId="2139716608" sldId="1277"/>
            <ac:spMk id="138432" creationId="{00000000-0000-0000-0000-000000000000}"/>
          </ac:spMkLst>
        </pc:spChg>
        <pc:spChg chg="mod">
          <ac:chgData name="Yun Xiao" userId="30e8949b79a00b87" providerId="LiveId" clId="{A5AF3A6D-9DAB-4B68-8852-987A9F31F590}" dt="2023-11-15T23:09:28.193" v="4533" actId="1076"/>
          <ac:spMkLst>
            <pc:docMk/>
            <pc:sldMk cId="2139716608" sldId="1277"/>
            <ac:spMk id="138433" creationId="{00000000-0000-0000-0000-000000000000}"/>
          </ac:spMkLst>
        </pc:spChg>
        <pc:spChg chg="mod">
          <ac:chgData name="Yun Xiao" userId="30e8949b79a00b87" providerId="LiveId" clId="{A5AF3A6D-9DAB-4B68-8852-987A9F31F590}" dt="2023-11-15T23:09:28.193" v="4533" actId="1076"/>
          <ac:spMkLst>
            <pc:docMk/>
            <pc:sldMk cId="2139716608" sldId="1277"/>
            <ac:spMk id="138434" creationId="{00000000-0000-0000-0000-000000000000}"/>
          </ac:spMkLst>
        </pc:spChg>
        <pc:spChg chg="mod">
          <ac:chgData name="Yun Xiao" userId="30e8949b79a00b87" providerId="LiveId" clId="{A5AF3A6D-9DAB-4B68-8852-987A9F31F590}" dt="2023-11-15T23:09:28.193" v="4533" actId="1076"/>
          <ac:spMkLst>
            <pc:docMk/>
            <pc:sldMk cId="2139716608" sldId="1277"/>
            <ac:spMk id="138435" creationId="{00000000-0000-0000-0000-000000000000}"/>
          </ac:spMkLst>
        </pc:spChg>
        <pc:spChg chg="mod">
          <ac:chgData name="Yun Xiao" userId="30e8949b79a00b87" providerId="LiveId" clId="{A5AF3A6D-9DAB-4B68-8852-987A9F31F590}" dt="2023-11-15T23:09:28.193" v="4533" actId="1076"/>
          <ac:spMkLst>
            <pc:docMk/>
            <pc:sldMk cId="2139716608" sldId="1277"/>
            <ac:spMk id="138436" creationId="{00000000-0000-0000-0000-000000000000}"/>
          </ac:spMkLst>
        </pc:spChg>
        <pc:spChg chg="mod">
          <ac:chgData name="Yun Xiao" userId="30e8949b79a00b87" providerId="LiveId" clId="{A5AF3A6D-9DAB-4B68-8852-987A9F31F590}" dt="2023-11-15T23:09:28.193" v="4533" actId="1076"/>
          <ac:spMkLst>
            <pc:docMk/>
            <pc:sldMk cId="2139716608" sldId="1277"/>
            <ac:spMk id="138437" creationId="{00000000-0000-0000-0000-000000000000}"/>
          </ac:spMkLst>
        </pc:spChg>
        <pc:spChg chg="mod">
          <ac:chgData name="Yun Xiao" userId="30e8949b79a00b87" providerId="LiveId" clId="{A5AF3A6D-9DAB-4B68-8852-987A9F31F590}" dt="2023-11-15T23:09:28.193" v="4533" actId="1076"/>
          <ac:spMkLst>
            <pc:docMk/>
            <pc:sldMk cId="2139716608" sldId="1277"/>
            <ac:spMk id="138438" creationId="{00000000-0000-0000-0000-000000000000}"/>
          </ac:spMkLst>
        </pc:spChg>
        <pc:spChg chg="mod">
          <ac:chgData name="Yun Xiao" userId="30e8949b79a00b87" providerId="LiveId" clId="{A5AF3A6D-9DAB-4B68-8852-987A9F31F590}" dt="2023-11-15T23:09:28.193" v="4533" actId="1076"/>
          <ac:spMkLst>
            <pc:docMk/>
            <pc:sldMk cId="2139716608" sldId="1277"/>
            <ac:spMk id="138439" creationId="{00000000-0000-0000-0000-000000000000}"/>
          </ac:spMkLst>
        </pc:spChg>
        <pc:spChg chg="mod">
          <ac:chgData name="Yun Xiao" userId="30e8949b79a00b87" providerId="LiveId" clId="{A5AF3A6D-9DAB-4B68-8852-987A9F31F590}" dt="2023-11-15T23:09:28.193" v="4533" actId="1076"/>
          <ac:spMkLst>
            <pc:docMk/>
            <pc:sldMk cId="2139716608" sldId="1277"/>
            <ac:spMk id="138440" creationId="{00000000-0000-0000-0000-000000000000}"/>
          </ac:spMkLst>
        </pc:spChg>
        <pc:spChg chg="mod">
          <ac:chgData name="Yun Xiao" userId="30e8949b79a00b87" providerId="LiveId" clId="{A5AF3A6D-9DAB-4B68-8852-987A9F31F590}" dt="2023-11-15T23:09:28.193" v="4533" actId="1076"/>
          <ac:spMkLst>
            <pc:docMk/>
            <pc:sldMk cId="2139716608" sldId="1277"/>
            <ac:spMk id="138441" creationId="{00000000-0000-0000-0000-000000000000}"/>
          </ac:spMkLst>
        </pc:spChg>
        <pc:spChg chg="mod">
          <ac:chgData name="Yun Xiao" userId="30e8949b79a00b87" providerId="LiveId" clId="{A5AF3A6D-9DAB-4B68-8852-987A9F31F590}" dt="2023-11-15T23:09:28.193" v="4533" actId="1076"/>
          <ac:spMkLst>
            <pc:docMk/>
            <pc:sldMk cId="2139716608" sldId="1277"/>
            <ac:spMk id="138442" creationId="{00000000-0000-0000-0000-000000000000}"/>
          </ac:spMkLst>
        </pc:spChg>
        <pc:spChg chg="mod">
          <ac:chgData name="Yun Xiao" userId="30e8949b79a00b87" providerId="LiveId" clId="{A5AF3A6D-9DAB-4B68-8852-987A9F31F590}" dt="2023-11-15T23:09:28.193" v="4533" actId="1076"/>
          <ac:spMkLst>
            <pc:docMk/>
            <pc:sldMk cId="2139716608" sldId="1277"/>
            <ac:spMk id="138443" creationId="{00000000-0000-0000-0000-000000000000}"/>
          </ac:spMkLst>
        </pc:spChg>
        <pc:spChg chg="mod">
          <ac:chgData name="Yun Xiao" userId="30e8949b79a00b87" providerId="LiveId" clId="{A5AF3A6D-9DAB-4B68-8852-987A9F31F590}" dt="2023-11-15T23:09:28.193" v="4533" actId="1076"/>
          <ac:spMkLst>
            <pc:docMk/>
            <pc:sldMk cId="2139716608" sldId="1277"/>
            <ac:spMk id="138444" creationId="{00000000-0000-0000-0000-000000000000}"/>
          </ac:spMkLst>
        </pc:spChg>
        <pc:spChg chg="mod">
          <ac:chgData name="Yun Xiao" userId="30e8949b79a00b87" providerId="LiveId" clId="{A5AF3A6D-9DAB-4B68-8852-987A9F31F590}" dt="2023-11-15T23:09:28.193" v="4533" actId="1076"/>
          <ac:spMkLst>
            <pc:docMk/>
            <pc:sldMk cId="2139716608" sldId="1277"/>
            <ac:spMk id="138445" creationId="{00000000-0000-0000-0000-000000000000}"/>
          </ac:spMkLst>
        </pc:spChg>
        <pc:spChg chg="mod">
          <ac:chgData name="Yun Xiao" userId="30e8949b79a00b87" providerId="LiveId" clId="{A5AF3A6D-9DAB-4B68-8852-987A9F31F590}" dt="2023-11-15T23:09:28.193" v="4533" actId="1076"/>
          <ac:spMkLst>
            <pc:docMk/>
            <pc:sldMk cId="2139716608" sldId="1277"/>
            <ac:spMk id="138446" creationId="{00000000-0000-0000-0000-000000000000}"/>
          </ac:spMkLst>
        </pc:spChg>
        <pc:spChg chg="mod">
          <ac:chgData name="Yun Xiao" userId="30e8949b79a00b87" providerId="LiveId" clId="{A5AF3A6D-9DAB-4B68-8852-987A9F31F590}" dt="2023-11-15T23:09:28.193" v="4533" actId="1076"/>
          <ac:spMkLst>
            <pc:docMk/>
            <pc:sldMk cId="2139716608" sldId="1277"/>
            <ac:spMk id="138447" creationId="{00000000-0000-0000-0000-000000000000}"/>
          </ac:spMkLst>
        </pc:spChg>
        <pc:spChg chg="mod">
          <ac:chgData name="Yun Xiao" userId="30e8949b79a00b87" providerId="LiveId" clId="{A5AF3A6D-9DAB-4B68-8852-987A9F31F590}" dt="2023-11-15T23:09:28.193" v="4533" actId="1076"/>
          <ac:spMkLst>
            <pc:docMk/>
            <pc:sldMk cId="2139716608" sldId="1277"/>
            <ac:spMk id="138448" creationId="{00000000-0000-0000-0000-000000000000}"/>
          </ac:spMkLst>
        </pc:spChg>
        <pc:spChg chg="mod">
          <ac:chgData name="Yun Xiao" userId="30e8949b79a00b87" providerId="LiveId" clId="{A5AF3A6D-9DAB-4B68-8852-987A9F31F590}" dt="2023-11-15T23:09:28.193" v="4533" actId="1076"/>
          <ac:spMkLst>
            <pc:docMk/>
            <pc:sldMk cId="2139716608" sldId="1277"/>
            <ac:spMk id="138449" creationId="{00000000-0000-0000-0000-000000000000}"/>
          </ac:spMkLst>
        </pc:spChg>
        <pc:spChg chg="mod">
          <ac:chgData name="Yun Xiao" userId="30e8949b79a00b87" providerId="LiveId" clId="{A5AF3A6D-9DAB-4B68-8852-987A9F31F590}" dt="2023-11-15T23:09:28.193" v="4533" actId="1076"/>
          <ac:spMkLst>
            <pc:docMk/>
            <pc:sldMk cId="2139716608" sldId="1277"/>
            <ac:spMk id="138450" creationId="{00000000-0000-0000-0000-000000000000}"/>
          </ac:spMkLst>
        </pc:spChg>
        <pc:spChg chg="mod">
          <ac:chgData name="Yun Xiao" userId="30e8949b79a00b87" providerId="LiveId" clId="{A5AF3A6D-9DAB-4B68-8852-987A9F31F590}" dt="2023-11-15T23:09:28.193" v="4533" actId="1076"/>
          <ac:spMkLst>
            <pc:docMk/>
            <pc:sldMk cId="2139716608" sldId="1277"/>
            <ac:spMk id="138451" creationId="{00000000-0000-0000-0000-000000000000}"/>
          </ac:spMkLst>
        </pc:spChg>
        <pc:spChg chg="mod">
          <ac:chgData name="Yun Xiao" userId="30e8949b79a00b87" providerId="LiveId" clId="{A5AF3A6D-9DAB-4B68-8852-987A9F31F590}" dt="2023-11-15T23:09:28.193" v="4533" actId="1076"/>
          <ac:spMkLst>
            <pc:docMk/>
            <pc:sldMk cId="2139716608" sldId="1277"/>
            <ac:spMk id="138452" creationId="{00000000-0000-0000-0000-000000000000}"/>
          </ac:spMkLst>
        </pc:spChg>
        <pc:spChg chg="mod">
          <ac:chgData name="Yun Xiao" userId="30e8949b79a00b87" providerId="LiveId" clId="{A5AF3A6D-9DAB-4B68-8852-987A9F31F590}" dt="2023-11-15T23:09:28.193" v="4533" actId="1076"/>
          <ac:spMkLst>
            <pc:docMk/>
            <pc:sldMk cId="2139716608" sldId="1277"/>
            <ac:spMk id="138453" creationId="{00000000-0000-0000-0000-000000000000}"/>
          </ac:spMkLst>
        </pc:spChg>
        <pc:spChg chg="mod">
          <ac:chgData name="Yun Xiao" userId="30e8949b79a00b87" providerId="LiveId" clId="{A5AF3A6D-9DAB-4B68-8852-987A9F31F590}" dt="2023-11-15T23:09:28.193" v="4533" actId="1076"/>
          <ac:spMkLst>
            <pc:docMk/>
            <pc:sldMk cId="2139716608" sldId="1277"/>
            <ac:spMk id="138454" creationId="{00000000-0000-0000-0000-000000000000}"/>
          </ac:spMkLst>
        </pc:spChg>
        <pc:spChg chg="mod">
          <ac:chgData name="Yun Xiao" userId="30e8949b79a00b87" providerId="LiveId" clId="{A5AF3A6D-9DAB-4B68-8852-987A9F31F590}" dt="2023-11-15T23:09:28.193" v="4533" actId="1076"/>
          <ac:spMkLst>
            <pc:docMk/>
            <pc:sldMk cId="2139716608" sldId="1277"/>
            <ac:spMk id="138455" creationId="{00000000-0000-0000-0000-000000000000}"/>
          </ac:spMkLst>
        </pc:spChg>
        <pc:spChg chg="mod">
          <ac:chgData name="Yun Xiao" userId="30e8949b79a00b87" providerId="LiveId" clId="{A5AF3A6D-9DAB-4B68-8852-987A9F31F590}" dt="2023-11-15T23:09:28.193" v="4533" actId="1076"/>
          <ac:spMkLst>
            <pc:docMk/>
            <pc:sldMk cId="2139716608" sldId="1277"/>
            <ac:spMk id="138456" creationId="{00000000-0000-0000-0000-000000000000}"/>
          </ac:spMkLst>
        </pc:spChg>
        <pc:spChg chg="mod">
          <ac:chgData name="Yun Xiao" userId="30e8949b79a00b87" providerId="LiveId" clId="{A5AF3A6D-9DAB-4B68-8852-987A9F31F590}" dt="2023-11-15T23:09:28.193" v="4533" actId="1076"/>
          <ac:spMkLst>
            <pc:docMk/>
            <pc:sldMk cId="2139716608" sldId="1277"/>
            <ac:spMk id="138457" creationId="{00000000-0000-0000-0000-000000000000}"/>
          </ac:spMkLst>
        </pc:spChg>
        <pc:grpChg chg="add del mod">
          <ac:chgData name="Yun Xiao" userId="30e8949b79a00b87" providerId="LiveId" clId="{A5AF3A6D-9DAB-4B68-8852-987A9F31F590}" dt="2023-11-16T05:42:35.830" v="5175" actId="478"/>
          <ac:grpSpMkLst>
            <pc:docMk/>
            <pc:sldMk cId="2139716608" sldId="1277"/>
            <ac:grpSpMk id="207" creationId="{5EEA518D-35D9-4B16-A152-6DD81763F7D8}"/>
          </ac:grpSpMkLst>
        </pc:grpChg>
        <pc:grpChg chg="add del mod">
          <ac:chgData name="Yun Xiao" userId="30e8949b79a00b87" providerId="LiveId" clId="{A5AF3A6D-9DAB-4B68-8852-987A9F31F590}" dt="2023-11-16T05:37:18.472" v="5145" actId="478"/>
          <ac:grpSpMkLst>
            <pc:docMk/>
            <pc:sldMk cId="2139716608" sldId="1277"/>
            <ac:grpSpMk id="213" creationId="{7653574A-D929-4956-ACA1-F5EBA8C63132}"/>
          </ac:grpSpMkLst>
        </pc:grpChg>
        <pc:grpChg chg="mod">
          <ac:chgData name="Yun Xiao" userId="30e8949b79a00b87" providerId="LiveId" clId="{A5AF3A6D-9DAB-4B68-8852-987A9F31F590}" dt="2023-11-15T23:09:25.367" v="4532" actId="1076"/>
          <ac:grpSpMkLst>
            <pc:docMk/>
            <pc:sldMk cId="2139716608" sldId="1277"/>
            <ac:grpSpMk id="138250" creationId="{00000000-0000-0000-0000-000000000000}"/>
          </ac:grpSpMkLst>
        </pc:grpChg>
        <pc:grpChg chg="mod">
          <ac:chgData name="Yun Xiao" userId="30e8949b79a00b87" providerId="LiveId" clId="{A5AF3A6D-9DAB-4B68-8852-987A9F31F590}" dt="2023-11-15T23:09:35.032" v="4536" actId="1076"/>
          <ac:grpSpMkLst>
            <pc:docMk/>
            <pc:sldMk cId="2139716608" sldId="1277"/>
            <ac:grpSpMk id="138256" creationId="{00000000-0000-0000-0000-000000000000}"/>
          </ac:grpSpMkLst>
        </pc:grpChg>
        <pc:grpChg chg="mod">
          <ac:chgData name="Yun Xiao" userId="30e8949b79a00b87" providerId="LiveId" clId="{A5AF3A6D-9DAB-4B68-8852-987A9F31F590}" dt="2023-11-15T23:09:25.367" v="4532" actId="1076"/>
          <ac:grpSpMkLst>
            <pc:docMk/>
            <pc:sldMk cId="2139716608" sldId="1277"/>
            <ac:grpSpMk id="138258" creationId="{00000000-0000-0000-0000-000000000000}"/>
          </ac:grpSpMkLst>
        </pc:grpChg>
        <pc:grpChg chg="del mod">
          <ac:chgData name="Yun Xiao" userId="30e8949b79a00b87" providerId="LiveId" clId="{A5AF3A6D-9DAB-4B68-8852-987A9F31F590}" dt="2023-11-16T05:42:07.652" v="5166" actId="478"/>
          <ac:grpSpMkLst>
            <pc:docMk/>
            <pc:sldMk cId="2139716608" sldId="1277"/>
            <ac:grpSpMk id="138267" creationId="{00000000-0000-0000-0000-000000000000}"/>
          </ac:grpSpMkLst>
        </pc:grpChg>
        <pc:graphicFrameChg chg="mod">
          <ac:chgData name="Yun Xiao" userId="30e8949b79a00b87" providerId="LiveId" clId="{A5AF3A6D-9DAB-4B68-8852-987A9F31F590}" dt="2023-11-16T05:37:15.654" v="5144"/>
          <ac:graphicFrameMkLst>
            <pc:docMk/>
            <pc:sldMk cId="2139716608" sldId="1277"/>
            <ac:graphicFrameMk id="211" creationId="{D30E0D7E-9FF6-462C-AA82-18F98B7F8D76}"/>
          </ac:graphicFrameMkLst>
        </pc:graphicFrameChg>
        <pc:graphicFrameChg chg="add del mod">
          <ac:chgData name="Yun Xiao" userId="30e8949b79a00b87" providerId="LiveId" clId="{A5AF3A6D-9DAB-4B68-8852-987A9F31F590}" dt="2023-11-16T05:52:26.856" v="5362" actId="478"/>
          <ac:graphicFrameMkLst>
            <pc:docMk/>
            <pc:sldMk cId="2139716608" sldId="1277"/>
            <ac:graphicFrameMk id="212" creationId="{EE09D645-6F7C-4652-A0BE-B8DE8A032E38}"/>
          </ac:graphicFrameMkLst>
        </pc:graphicFrameChg>
        <pc:graphicFrameChg chg="add del mod">
          <ac:chgData name="Yun Xiao" userId="30e8949b79a00b87" providerId="LiveId" clId="{A5AF3A6D-9DAB-4B68-8852-987A9F31F590}" dt="2023-11-16T05:42:35.139" v="5174" actId="478"/>
          <ac:graphicFrameMkLst>
            <pc:docMk/>
            <pc:sldMk cId="2139716608" sldId="1277"/>
            <ac:graphicFrameMk id="289" creationId="{360FE6B5-F246-4D38-9337-E01909214231}"/>
          </ac:graphicFrameMkLst>
        </pc:graphicFrameChg>
        <pc:graphicFrameChg chg="add mod">
          <ac:chgData name="Yun Xiao" userId="30e8949b79a00b87" providerId="LiveId" clId="{A5AF3A6D-9DAB-4B68-8852-987A9F31F590}" dt="2023-11-17T05:05:56.139" v="5820" actId="1076"/>
          <ac:graphicFrameMkLst>
            <pc:docMk/>
            <pc:sldMk cId="2139716608" sldId="1277"/>
            <ac:graphicFrameMk id="290" creationId="{0936B239-7174-43BA-89F9-15F5A239129B}"/>
          </ac:graphicFrameMkLst>
        </pc:graphicFrameChg>
        <pc:graphicFrameChg chg="add del mod">
          <ac:chgData name="Yun Xiao" userId="30e8949b79a00b87" providerId="LiveId" clId="{A5AF3A6D-9DAB-4B68-8852-987A9F31F590}" dt="2023-11-16T05:52:30.043" v="5364" actId="478"/>
          <ac:graphicFrameMkLst>
            <pc:docMk/>
            <pc:sldMk cId="2139716608" sldId="1277"/>
            <ac:graphicFrameMk id="291" creationId="{30EBFB05-F959-441D-9AAD-6015DB4CDBEA}"/>
          </ac:graphicFrameMkLst>
        </pc:graphicFrameChg>
        <pc:graphicFrameChg chg="add del mod">
          <ac:chgData name="Yun Xiao" userId="30e8949b79a00b87" providerId="LiveId" clId="{A5AF3A6D-9DAB-4B68-8852-987A9F31F590}" dt="2023-11-16T05:52:30.043" v="5364" actId="478"/>
          <ac:graphicFrameMkLst>
            <pc:docMk/>
            <pc:sldMk cId="2139716608" sldId="1277"/>
            <ac:graphicFrameMk id="292" creationId="{E4A25D8E-FB50-4E35-AB21-B8C7F35CA38A}"/>
          </ac:graphicFrameMkLst>
        </pc:graphicFrameChg>
        <pc:graphicFrameChg chg="add del mod">
          <ac:chgData name="Yun Xiao" userId="30e8949b79a00b87" providerId="LiveId" clId="{A5AF3A6D-9DAB-4B68-8852-987A9F31F590}" dt="2023-11-16T05:52:30.043" v="5364" actId="478"/>
          <ac:graphicFrameMkLst>
            <pc:docMk/>
            <pc:sldMk cId="2139716608" sldId="1277"/>
            <ac:graphicFrameMk id="293" creationId="{7C833365-2A98-4938-A062-9CB60B584E96}"/>
          </ac:graphicFrameMkLst>
        </pc:graphicFrameChg>
        <pc:graphicFrameChg chg="add del mod">
          <ac:chgData name="Yun Xiao" userId="30e8949b79a00b87" providerId="LiveId" clId="{A5AF3A6D-9DAB-4B68-8852-987A9F31F590}" dt="2023-11-16T05:52:30.043" v="5364" actId="478"/>
          <ac:graphicFrameMkLst>
            <pc:docMk/>
            <pc:sldMk cId="2139716608" sldId="1277"/>
            <ac:graphicFrameMk id="294" creationId="{9FC3F3C9-BEBD-40C5-B050-48A76F40215A}"/>
          </ac:graphicFrameMkLst>
        </pc:graphicFrameChg>
        <pc:graphicFrameChg chg="add mod">
          <ac:chgData name="Yun Xiao" userId="30e8949b79a00b87" providerId="LiveId" clId="{A5AF3A6D-9DAB-4B68-8852-987A9F31F590}" dt="2023-11-16T05:52:32.431" v="5365"/>
          <ac:graphicFrameMkLst>
            <pc:docMk/>
            <pc:sldMk cId="2139716608" sldId="1277"/>
            <ac:graphicFrameMk id="295" creationId="{F144F4E0-E1DB-4B79-9D23-D2E91C9C6A85}"/>
          </ac:graphicFrameMkLst>
        </pc:graphicFrameChg>
        <pc:graphicFrameChg chg="add mod">
          <ac:chgData name="Yun Xiao" userId="30e8949b79a00b87" providerId="LiveId" clId="{A5AF3A6D-9DAB-4B68-8852-987A9F31F590}" dt="2023-11-16T05:52:32.431" v="5365"/>
          <ac:graphicFrameMkLst>
            <pc:docMk/>
            <pc:sldMk cId="2139716608" sldId="1277"/>
            <ac:graphicFrameMk id="296" creationId="{8F35DB11-4394-4C72-8536-E4F2A60B06F6}"/>
          </ac:graphicFrameMkLst>
        </pc:graphicFrameChg>
        <pc:graphicFrameChg chg="add mod">
          <ac:chgData name="Yun Xiao" userId="30e8949b79a00b87" providerId="LiveId" clId="{A5AF3A6D-9DAB-4B68-8852-987A9F31F590}" dt="2023-11-16T05:52:32.431" v="5365"/>
          <ac:graphicFrameMkLst>
            <pc:docMk/>
            <pc:sldMk cId="2139716608" sldId="1277"/>
            <ac:graphicFrameMk id="297" creationId="{3B9A962B-D4D0-4127-9FF3-B718ECF3E824}"/>
          </ac:graphicFrameMkLst>
        </pc:graphicFrameChg>
        <pc:graphicFrameChg chg="add del mod">
          <ac:chgData name="Yun Xiao" userId="30e8949b79a00b87" providerId="LiveId" clId="{A5AF3A6D-9DAB-4B68-8852-987A9F31F590}" dt="2023-11-16T05:52:34.842" v="5366" actId="478"/>
          <ac:graphicFrameMkLst>
            <pc:docMk/>
            <pc:sldMk cId="2139716608" sldId="1277"/>
            <ac:graphicFrameMk id="298" creationId="{C291C661-6D30-492A-8BBC-2F2E56FE94EB}"/>
          </ac:graphicFrameMkLst>
        </pc:graphicFrameChg>
        <pc:graphicFrameChg chg="mod">
          <ac:chgData name="Yun Xiao" userId="30e8949b79a00b87" providerId="LiveId" clId="{A5AF3A6D-9DAB-4B68-8852-987A9F31F590}" dt="2023-11-15T23:09:25.367" v="4532" actId="1076"/>
          <ac:graphicFrameMkLst>
            <pc:docMk/>
            <pc:sldMk cId="2139716608" sldId="1277"/>
            <ac:graphicFrameMk id="138246" creationId="{00000000-0000-0000-0000-000000000000}"/>
          </ac:graphicFrameMkLst>
        </pc:graphicFrameChg>
        <pc:graphicFrameChg chg="mod">
          <ac:chgData name="Yun Xiao" userId="30e8949b79a00b87" providerId="LiveId" clId="{A5AF3A6D-9DAB-4B68-8852-987A9F31F590}" dt="2023-11-15T23:09:25.367" v="4532" actId="1076"/>
          <ac:graphicFrameMkLst>
            <pc:docMk/>
            <pc:sldMk cId="2139716608" sldId="1277"/>
            <ac:graphicFrameMk id="138247" creationId="{00000000-0000-0000-0000-000000000000}"/>
          </ac:graphicFrameMkLst>
        </pc:graphicFrameChg>
        <pc:graphicFrameChg chg="mod">
          <ac:chgData name="Yun Xiao" userId="30e8949b79a00b87" providerId="LiveId" clId="{A5AF3A6D-9DAB-4B68-8852-987A9F31F590}" dt="2023-11-15T23:09:35.032" v="4536" actId="1076"/>
          <ac:graphicFrameMkLst>
            <pc:docMk/>
            <pc:sldMk cId="2139716608" sldId="1277"/>
            <ac:graphicFrameMk id="138248" creationId="{00000000-0000-0000-0000-000000000000}"/>
          </ac:graphicFrameMkLst>
        </pc:graphicFrameChg>
        <pc:graphicFrameChg chg="mod">
          <ac:chgData name="Yun Xiao" userId="30e8949b79a00b87" providerId="LiveId" clId="{A5AF3A6D-9DAB-4B68-8852-987A9F31F590}" dt="2023-11-15T23:09:38.390" v="4537" actId="1076"/>
          <ac:graphicFrameMkLst>
            <pc:docMk/>
            <pc:sldMk cId="2139716608" sldId="1277"/>
            <ac:graphicFrameMk id="138257" creationId="{00000000-0000-0000-0000-000000000000}"/>
          </ac:graphicFrameMkLst>
        </pc:graphicFrameChg>
      </pc:sldChg>
      <pc:sldChg chg="addSp delSp modSp mod">
        <pc:chgData name="Yun Xiao" userId="30e8949b79a00b87" providerId="LiveId" clId="{A5AF3A6D-9DAB-4B68-8852-987A9F31F590}" dt="2023-11-17T05:09:30.987" v="5841" actId="1076"/>
        <pc:sldMkLst>
          <pc:docMk/>
          <pc:sldMk cId="744770744" sldId="1285"/>
        </pc:sldMkLst>
        <pc:spChg chg="add mod">
          <ac:chgData name="Yun Xiao" userId="30e8949b79a00b87" providerId="LiveId" clId="{A5AF3A6D-9DAB-4B68-8852-987A9F31F590}" dt="2023-11-10T16:12:14.487" v="582"/>
          <ac:spMkLst>
            <pc:docMk/>
            <pc:sldMk cId="744770744" sldId="1285"/>
            <ac:spMk id="9" creationId="{4A29FF41-E1AC-471A-9C28-0F9D6D66B398}"/>
          </ac:spMkLst>
        </pc:spChg>
        <pc:spChg chg="mod">
          <ac:chgData name="Yun Xiao" userId="30e8949b79a00b87" providerId="LiveId" clId="{A5AF3A6D-9DAB-4B68-8852-987A9F31F590}" dt="2023-11-15T23:12:46.407" v="4571"/>
          <ac:spMkLst>
            <pc:docMk/>
            <pc:sldMk cId="744770744" sldId="1285"/>
            <ac:spMk id="11" creationId="{7122A347-8A13-4692-8A8A-88F1B47C63BE}"/>
          </ac:spMkLst>
        </pc:spChg>
        <pc:spChg chg="mod">
          <ac:chgData name="Yun Xiao" userId="30e8949b79a00b87" providerId="LiveId" clId="{A5AF3A6D-9DAB-4B68-8852-987A9F31F590}" dt="2023-11-15T23:12:46.407" v="4571"/>
          <ac:spMkLst>
            <pc:docMk/>
            <pc:sldMk cId="744770744" sldId="1285"/>
            <ac:spMk id="15" creationId="{3A505E00-F1F6-4DA3-978D-02F18255FDBD}"/>
          </ac:spMkLst>
        </pc:spChg>
        <pc:spChg chg="mod">
          <ac:chgData name="Yun Xiao" userId="30e8949b79a00b87" providerId="LiveId" clId="{A5AF3A6D-9DAB-4B68-8852-987A9F31F590}" dt="2023-11-15T23:12:46.407" v="4571"/>
          <ac:spMkLst>
            <pc:docMk/>
            <pc:sldMk cId="744770744" sldId="1285"/>
            <ac:spMk id="16" creationId="{1D2C11CF-B736-4FC4-92B6-60EB4704FB5E}"/>
          </ac:spMkLst>
        </pc:spChg>
        <pc:spChg chg="mod">
          <ac:chgData name="Yun Xiao" userId="30e8949b79a00b87" providerId="LiveId" clId="{A5AF3A6D-9DAB-4B68-8852-987A9F31F590}" dt="2023-11-15T23:12:46.407" v="4571"/>
          <ac:spMkLst>
            <pc:docMk/>
            <pc:sldMk cId="744770744" sldId="1285"/>
            <ac:spMk id="17" creationId="{7B6E2B01-6A44-4324-9107-095BF63BBFC3}"/>
          </ac:spMkLst>
        </pc:spChg>
        <pc:spChg chg="mod">
          <ac:chgData name="Yun Xiao" userId="30e8949b79a00b87" providerId="LiveId" clId="{A5AF3A6D-9DAB-4B68-8852-987A9F31F590}" dt="2023-11-15T23:12:46.407" v="4571"/>
          <ac:spMkLst>
            <pc:docMk/>
            <pc:sldMk cId="744770744" sldId="1285"/>
            <ac:spMk id="18" creationId="{3720D18E-D349-4F2E-A834-1229ACA04D4A}"/>
          </ac:spMkLst>
        </pc:spChg>
        <pc:spChg chg="mod">
          <ac:chgData name="Yun Xiao" userId="30e8949b79a00b87" providerId="LiveId" clId="{A5AF3A6D-9DAB-4B68-8852-987A9F31F590}" dt="2023-11-15T23:12:46.407" v="4571"/>
          <ac:spMkLst>
            <pc:docMk/>
            <pc:sldMk cId="744770744" sldId="1285"/>
            <ac:spMk id="19" creationId="{66CE9A94-9247-4317-9BA3-7C09A0BD06BC}"/>
          </ac:spMkLst>
        </pc:spChg>
        <pc:spChg chg="mod">
          <ac:chgData name="Yun Xiao" userId="30e8949b79a00b87" providerId="LiveId" clId="{A5AF3A6D-9DAB-4B68-8852-987A9F31F590}" dt="2023-11-15T23:12:46.407" v="4571"/>
          <ac:spMkLst>
            <pc:docMk/>
            <pc:sldMk cId="744770744" sldId="1285"/>
            <ac:spMk id="20" creationId="{61BE3B71-AB2B-4F8D-B082-D451FADCA373}"/>
          </ac:spMkLst>
        </pc:spChg>
        <pc:spChg chg="mod">
          <ac:chgData name="Yun Xiao" userId="30e8949b79a00b87" providerId="LiveId" clId="{A5AF3A6D-9DAB-4B68-8852-987A9F31F590}" dt="2023-11-15T23:12:46.407" v="4571"/>
          <ac:spMkLst>
            <pc:docMk/>
            <pc:sldMk cId="744770744" sldId="1285"/>
            <ac:spMk id="21" creationId="{06661E5A-CDA7-402A-979C-E0042A3650FC}"/>
          </ac:spMkLst>
        </pc:spChg>
        <pc:spChg chg="mod">
          <ac:chgData name="Yun Xiao" userId="30e8949b79a00b87" providerId="LiveId" clId="{A5AF3A6D-9DAB-4B68-8852-987A9F31F590}" dt="2023-11-15T23:12:46.407" v="4571"/>
          <ac:spMkLst>
            <pc:docMk/>
            <pc:sldMk cId="744770744" sldId="1285"/>
            <ac:spMk id="22" creationId="{18057DB6-9549-4688-9A7E-3DF1ACD02130}"/>
          </ac:spMkLst>
        </pc:spChg>
        <pc:spChg chg="mod">
          <ac:chgData name="Yun Xiao" userId="30e8949b79a00b87" providerId="LiveId" clId="{A5AF3A6D-9DAB-4B68-8852-987A9F31F590}" dt="2023-11-15T23:12:46.407" v="4571"/>
          <ac:spMkLst>
            <pc:docMk/>
            <pc:sldMk cId="744770744" sldId="1285"/>
            <ac:spMk id="23" creationId="{612C5311-D953-4505-B121-8C7BA18EB386}"/>
          </ac:spMkLst>
        </pc:spChg>
        <pc:spChg chg="mod">
          <ac:chgData name="Yun Xiao" userId="30e8949b79a00b87" providerId="LiveId" clId="{A5AF3A6D-9DAB-4B68-8852-987A9F31F590}" dt="2023-11-15T23:12:46.407" v="4571"/>
          <ac:spMkLst>
            <pc:docMk/>
            <pc:sldMk cId="744770744" sldId="1285"/>
            <ac:spMk id="24" creationId="{21362583-B334-40E7-80A3-A9EFECCE7995}"/>
          </ac:spMkLst>
        </pc:spChg>
        <pc:spChg chg="mod">
          <ac:chgData name="Yun Xiao" userId="30e8949b79a00b87" providerId="LiveId" clId="{A5AF3A6D-9DAB-4B68-8852-987A9F31F590}" dt="2023-11-15T23:12:46.407" v="4571"/>
          <ac:spMkLst>
            <pc:docMk/>
            <pc:sldMk cId="744770744" sldId="1285"/>
            <ac:spMk id="25" creationId="{F6644195-78EB-4DE0-BF15-6DC1D558C58B}"/>
          </ac:spMkLst>
        </pc:spChg>
        <pc:spChg chg="mod">
          <ac:chgData name="Yun Xiao" userId="30e8949b79a00b87" providerId="LiveId" clId="{A5AF3A6D-9DAB-4B68-8852-987A9F31F590}" dt="2023-11-15T23:12:46.407" v="4571"/>
          <ac:spMkLst>
            <pc:docMk/>
            <pc:sldMk cId="744770744" sldId="1285"/>
            <ac:spMk id="26" creationId="{E942147E-FD58-4DB3-928B-04A3317F6DDA}"/>
          </ac:spMkLst>
        </pc:spChg>
        <pc:spChg chg="mod">
          <ac:chgData name="Yun Xiao" userId="30e8949b79a00b87" providerId="LiveId" clId="{A5AF3A6D-9DAB-4B68-8852-987A9F31F590}" dt="2023-11-15T23:12:46.407" v="4571"/>
          <ac:spMkLst>
            <pc:docMk/>
            <pc:sldMk cId="744770744" sldId="1285"/>
            <ac:spMk id="27" creationId="{11324DF6-1820-4C81-A425-9B749B0493E2}"/>
          </ac:spMkLst>
        </pc:spChg>
        <pc:spChg chg="mod">
          <ac:chgData name="Yun Xiao" userId="30e8949b79a00b87" providerId="LiveId" clId="{A5AF3A6D-9DAB-4B68-8852-987A9F31F590}" dt="2023-11-15T23:12:46.407" v="4571"/>
          <ac:spMkLst>
            <pc:docMk/>
            <pc:sldMk cId="744770744" sldId="1285"/>
            <ac:spMk id="28" creationId="{9EE9878E-88F9-4C99-A2B1-6A3AE5B7CB6A}"/>
          </ac:spMkLst>
        </pc:spChg>
        <pc:spChg chg="mod">
          <ac:chgData name="Yun Xiao" userId="30e8949b79a00b87" providerId="LiveId" clId="{A5AF3A6D-9DAB-4B68-8852-987A9F31F590}" dt="2023-11-15T23:12:46.407" v="4571"/>
          <ac:spMkLst>
            <pc:docMk/>
            <pc:sldMk cId="744770744" sldId="1285"/>
            <ac:spMk id="29" creationId="{5D8CAC15-1204-4A8A-8DEC-D5BDA992DC4E}"/>
          </ac:spMkLst>
        </pc:spChg>
        <pc:spChg chg="mod">
          <ac:chgData name="Yun Xiao" userId="30e8949b79a00b87" providerId="LiveId" clId="{A5AF3A6D-9DAB-4B68-8852-987A9F31F590}" dt="2023-11-15T23:12:46.407" v="4571"/>
          <ac:spMkLst>
            <pc:docMk/>
            <pc:sldMk cId="744770744" sldId="1285"/>
            <ac:spMk id="30" creationId="{7A4FC766-5660-4EC3-A5D8-0FF3116979EF}"/>
          </ac:spMkLst>
        </pc:spChg>
        <pc:spChg chg="mod">
          <ac:chgData name="Yun Xiao" userId="30e8949b79a00b87" providerId="LiveId" clId="{A5AF3A6D-9DAB-4B68-8852-987A9F31F590}" dt="2023-11-15T23:12:46.407" v="4571"/>
          <ac:spMkLst>
            <pc:docMk/>
            <pc:sldMk cId="744770744" sldId="1285"/>
            <ac:spMk id="31" creationId="{294AA6C6-DC4F-473A-A544-25E9AE9A2AB9}"/>
          </ac:spMkLst>
        </pc:spChg>
        <pc:spChg chg="mod">
          <ac:chgData name="Yun Xiao" userId="30e8949b79a00b87" providerId="LiveId" clId="{A5AF3A6D-9DAB-4B68-8852-987A9F31F590}" dt="2023-11-15T23:12:46.407" v="4571"/>
          <ac:spMkLst>
            <pc:docMk/>
            <pc:sldMk cId="744770744" sldId="1285"/>
            <ac:spMk id="32" creationId="{75EBD4E4-792A-4B35-A9D2-89312FE4A187}"/>
          </ac:spMkLst>
        </pc:spChg>
        <pc:spChg chg="mod">
          <ac:chgData name="Yun Xiao" userId="30e8949b79a00b87" providerId="LiveId" clId="{A5AF3A6D-9DAB-4B68-8852-987A9F31F590}" dt="2023-11-15T23:12:46.407" v="4571"/>
          <ac:spMkLst>
            <pc:docMk/>
            <pc:sldMk cId="744770744" sldId="1285"/>
            <ac:spMk id="33" creationId="{FCBA2BF1-272B-4660-9F83-2AA9915E4034}"/>
          </ac:spMkLst>
        </pc:spChg>
        <pc:spChg chg="mod">
          <ac:chgData name="Yun Xiao" userId="30e8949b79a00b87" providerId="LiveId" clId="{A5AF3A6D-9DAB-4B68-8852-987A9F31F590}" dt="2023-11-15T23:12:46.407" v="4571"/>
          <ac:spMkLst>
            <pc:docMk/>
            <pc:sldMk cId="744770744" sldId="1285"/>
            <ac:spMk id="34" creationId="{FD6EA592-9FF5-46C1-9471-3A35B6686425}"/>
          </ac:spMkLst>
        </pc:spChg>
        <pc:spChg chg="mod">
          <ac:chgData name="Yun Xiao" userId="30e8949b79a00b87" providerId="LiveId" clId="{A5AF3A6D-9DAB-4B68-8852-987A9F31F590}" dt="2023-11-15T23:12:46.407" v="4571"/>
          <ac:spMkLst>
            <pc:docMk/>
            <pc:sldMk cId="744770744" sldId="1285"/>
            <ac:spMk id="35" creationId="{140C4491-B7A0-40AA-BE7D-B6AC53470AA0}"/>
          </ac:spMkLst>
        </pc:spChg>
        <pc:spChg chg="mod">
          <ac:chgData name="Yun Xiao" userId="30e8949b79a00b87" providerId="LiveId" clId="{A5AF3A6D-9DAB-4B68-8852-987A9F31F590}" dt="2023-11-15T23:12:46.407" v="4571"/>
          <ac:spMkLst>
            <pc:docMk/>
            <pc:sldMk cId="744770744" sldId="1285"/>
            <ac:spMk id="36" creationId="{B692A02D-45A4-427E-ADF8-B37AFF81F245}"/>
          </ac:spMkLst>
        </pc:spChg>
        <pc:spChg chg="mod">
          <ac:chgData name="Yun Xiao" userId="30e8949b79a00b87" providerId="LiveId" clId="{A5AF3A6D-9DAB-4B68-8852-987A9F31F590}" dt="2023-11-15T23:12:46.407" v="4571"/>
          <ac:spMkLst>
            <pc:docMk/>
            <pc:sldMk cId="744770744" sldId="1285"/>
            <ac:spMk id="37" creationId="{9AEACB07-B690-4A81-BA37-8744594DB080}"/>
          </ac:spMkLst>
        </pc:spChg>
        <pc:spChg chg="mod">
          <ac:chgData name="Yun Xiao" userId="30e8949b79a00b87" providerId="LiveId" clId="{A5AF3A6D-9DAB-4B68-8852-987A9F31F590}" dt="2023-11-15T23:12:46.407" v="4571"/>
          <ac:spMkLst>
            <pc:docMk/>
            <pc:sldMk cId="744770744" sldId="1285"/>
            <ac:spMk id="38" creationId="{C2495BDA-0C84-4ED6-8CD3-0A44D71D46AB}"/>
          </ac:spMkLst>
        </pc:spChg>
        <pc:spChg chg="mod">
          <ac:chgData name="Yun Xiao" userId="30e8949b79a00b87" providerId="LiveId" clId="{A5AF3A6D-9DAB-4B68-8852-987A9F31F590}" dt="2023-11-15T23:12:46.407" v="4571"/>
          <ac:spMkLst>
            <pc:docMk/>
            <pc:sldMk cId="744770744" sldId="1285"/>
            <ac:spMk id="39" creationId="{293C8ABA-9A2A-4AD2-B502-A535040AA547}"/>
          </ac:spMkLst>
        </pc:spChg>
        <pc:spChg chg="mod">
          <ac:chgData name="Yun Xiao" userId="30e8949b79a00b87" providerId="LiveId" clId="{A5AF3A6D-9DAB-4B68-8852-987A9F31F590}" dt="2023-11-15T23:12:46.407" v="4571"/>
          <ac:spMkLst>
            <pc:docMk/>
            <pc:sldMk cId="744770744" sldId="1285"/>
            <ac:spMk id="40" creationId="{F5598D04-88C4-4942-A99E-1F58FCA5864B}"/>
          </ac:spMkLst>
        </pc:spChg>
        <pc:spChg chg="mod">
          <ac:chgData name="Yun Xiao" userId="30e8949b79a00b87" providerId="LiveId" clId="{A5AF3A6D-9DAB-4B68-8852-987A9F31F590}" dt="2023-11-15T23:12:46.407" v="4571"/>
          <ac:spMkLst>
            <pc:docMk/>
            <pc:sldMk cId="744770744" sldId="1285"/>
            <ac:spMk id="41" creationId="{B9B184CD-76FC-43EE-87D0-63593133808A}"/>
          </ac:spMkLst>
        </pc:spChg>
        <pc:spChg chg="mod">
          <ac:chgData name="Yun Xiao" userId="30e8949b79a00b87" providerId="LiveId" clId="{A5AF3A6D-9DAB-4B68-8852-987A9F31F590}" dt="2023-11-15T23:12:46.407" v="4571"/>
          <ac:spMkLst>
            <pc:docMk/>
            <pc:sldMk cId="744770744" sldId="1285"/>
            <ac:spMk id="42" creationId="{9DB478DA-87F4-485A-A657-7B01450D69A3}"/>
          </ac:spMkLst>
        </pc:spChg>
        <pc:spChg chg="mod">
          <ac:chgData name="Yun Xiao" userId="30e8949b79a00b87" providerId="LiveId" clId="{A5AF3A6D-9DAB-4B68-8852-987A9F31F590}" dt="2023-11-15T23:12:46.407" v="4571"/>
          <ac:spMkLst>
            <pc:docMk/>
            <pc:sldMk cId="744770744" sldId="1285"/>
            <ac:spMk id="43" creationId="{AD741D1F-E70C-4F72-8CEA-3A6A4028C519}"/>
          </ac:spMkLst>
        </pc:spChg>
        <pc:spChg chg="mod">
          <ac:chgData name="Yun Xiao" userId="30e8949b79a00b87" providerId="LiveId" clId="{A5AF3A6D-9DAB-4B68-8852-987A9F31F590}" dt="2023-11-15T23:12:46.407" v="4571"/>
          <ac:spMkLst>
            <pc:docMk/>
            <pc:sldMk cId="744770744" sldId="1285"/>
            <ac:spMk id="44" creationId="{0C434D39-3810-4262-BF26-4A3095307EBE}"/>
          </ac:spMkLst>
        </pc:spChg>
        <pc:spChg chg="mod">
          <ac:chgData name="Yun Xiao" userId="30e8949b79a00b87" providerId="LiveId" clId="{A5AF3A6D-9DAB-4B68-8852-987A9F31F590}" dt="2023-11-15T23:12:46.407" v="4571"/>
          <ac:spMkLst>
            <pc:docMk/>
            <pc:sldMk cId="744770744" sldId="1285"/>
            <ac:spMk id="45" creationId="{EED84466-FCFF-402F-BA18-0F8860C5A73E}"/>
          </ac:spMkLst>
        </pc:spChg>
        <pc:spChg chg="mod">
          <ac:chgData name="Yun Xiao" userId="30e8949b79a00b87" providerId="LiveId" clId="{A5AF3A6D-9DAB-4B68-8852-987A9F31F590}" dt="2023-11-15T23:12:46.407" v="4571"/>
          <ac:spMkLst>
            <pc:docMk/>
            <pc:sldMk cId="744770744" sldId="1285"/>
            <ac:spMk id="46" creationId="{C9773236-FE52-4573-9398-ABDDF2D62B0F}"/>
          </ac:spMkLst>
        </pc:spChg>
        <pc:spChg chg="mod">
          <ac:chgData name="Yun Xiao" userId="30e8949b79a00b87" providerId="LiveId" clId="{A5AF3A6D-9DAB-4B68-8852-987A9F31F590}" dt="2023-11-15T23:12:46.407" v="4571"/>
          <ac:spMkLst>
            <pc:docMk/>
            <pc:sldMk cId="744770744" sldId="1285"/>
            <ac:spMk id="47" creationId="{D334D8E5-FC6F-465E-904E-B22FCA6B5836}"/>
          </ac:spMkLst>
        </pc:spChg>
        <pc:spChg chg="mod">
          <ac:chgData name="Yun Xiao" userId="30e8949b79a00b87" providerId="LiveId" clId="{A5AF3A6D-9DAB-4B68-8852-987A9F31F590}" dt="2023-11-15T23:12:46.407" v="4571"/>
          <ac:spMkLst>
            <pc:docMk/>
            <pc:sldMk cId="744770744" sldId="1285"/>
            <ac:spMk id="48" creationId="{B4F0363A-AE48-451F-A3B0-0874CA78809D}"/>
          </ac:spMkLst>
        </pc:spChg>
        <pc:spChg chg="mod">
          <ac:chgData name="Yun Xiao" userId="30e8949b79a00b87" providerId="LiveId" clId="{A5AF3A6D-9DAB-4B68-8852-987A9F31F590}" dt="2023-11-15T23:12:46.407" v="4571"/>
          <ac:spMkLst>
            <pc:docMk/>
            <pc:sldMk cId="744770744" sldId="1285"/>
            <ac:spMk id="49" creationId="{4ECCC0C4-D51E-47CD-AD2A-2064FF4F771D}"/>
          </ac:spMkLst>
        </pc:spChg>
        <pc:spChg chg="mod">
          <ac:chgData name="Yun Xiao" userId="30e8949b79a00b87" providerId="LiveId" clId="{A5AF3A6D-9DAB-4B68-8852-987A9F31F590}" dt="2023-11-15T23:12:46.407" v="4571"/>
          <ac:spMkLst>
            <pc:docMk/>
            <pc:sldMk cId="744770744" sldId="1285"/>
            <ac:spMk id="50" creationId="{83565BA2-43E5-4CB5-9B9E-35A2EF77B4B9}"/>
          </ac:spMkLst>
        </pc:spChg>
        <pc:spChg chg="mod">
          <ac:chgData name="Yun Xiao" userId="30e8949b79a00b87" providerId="LiveId" clId="{A5AF3A6D-9DAB-4B68-8852-987A9F31F590}" dt="2023-11-15T23:12:46.407" v="4571"/>
          <ac:spMkLst>
            <pc:docMk/>
            <pc:sldMk cId="744770744" sldId="1285"/>
            <ac:spMk id="51" creationId="{457E19C5-8E07-4041-81FE-6F85B293DFD3}"/>
          </ac:spMkLst>
        </pc:spChg>
        <pc:spChg chg="mod">
          <ac:chgData name="Yun Xiao" userId="30e8949b79a00b87" providerId="LiveId" clId="{A5AF3A6D-9DAB-4B68-8852-987A9F31F590}" dt="2023-11-15T23:12:46.407" v="4571"/>
          <ac:spMkLst>
            <pc:docMk/>
            <pc:sldMk cId="744770744" sldId="1285"/>
            <ac:spMk id="52" creationId="{46F1287B-505A-4674-898F-1949C71B0C18}"/>
          </ac:spMkLst>
        </pc:spChg>
        <pc:spChg chg="mod">
          <ac:chgData name="Yun Xiao" userId="30e8949b79a00b87" providerId="LiveId" clId="{A5AF3A6D-9DAB-4B68-8852-987A9F31F590}" dt="2023-11-15T23:12:46.407" v="4571"/>
          <ac:spMkLst>
            <pc:docMk/>
            <pc:sldMk cId="744770744" sldId="1285"/>
            <ac:spMk id="53" creationId="{46964289-76E7-4408-A612-7361D5F4EC95}"/>
          </ac:spMkLst>
        </pc:spChg>
        <pc:spChg chg="mod">
          <ac:chgData name="Yun Xiao" userId="30e8949b79a00b87" providerId="LiveId" clId="{A5AF3A6D-9DAB-4B68-8852-987A9F31F590}" dt="2023-11-15T23:12:46.407" v="4571"/>
          <ac:spMkLst>
            <pc:docMk/>
            <pc:sldMk cId="744770744" sldId="1285"/>
            <ac:spMk id="54" creationId="{0C1003E8-1BEC-49BD-B0D7-0745388999CD}"/>
          </ac:spMkLst>
        </pc:spChg>
        <pc:spChg chg="mod">
          <ac:chgData name="Yun Xiao" userId="30e8949b79a00b87" providerId="LiveId" clId="{A5AF3A6D-9DAB-4B68-8852-987A9F31F590}" dt="2023-11-15T23:12:46.407" v="4571"/>
          <ac:spMkLst>
            <pc:docMk/>
            <pc:sldMk cId="744770744" sldId="1285"/>
            <ac:spMk id="55" creationId="{EDA5F530-51A9-4186-9252-4A5B4482AD90}"/>
          </ac:spMkLst>
        </pc:spChg>
        <pc:spChg chg="mod">
          <ac:chgData name="Yun Xiao" userId="30e8949b79a00b87" providerId="LiveId" clId="{A5AF3A6D-9DAB-4B68-8852-987A9F31F590}" dt="2023-11-15T23:12:46.407" v="4571"/>
          <ac:spMkLst>
            <pc:docMk/>
            <pc:sldMk cId="744770744" sldId="1285"/>
            <ac:spMk id="56" creationId="{546E3124-9B16-4246-A82C-254D5FC6A397}"/>
          </ac:spMkLst>
        </pc:spChg>
        <pc:spChg chg="mod">
          <ac:chgData name="Yun Xiao" userId="30e8949b79a00b87" providerId="LiveId" clId="{A5AF3A6D-9DAB-4B68-8852-987A9F31F590}" dt="2023-11-15T23:12:46.407" v="4571"/>
          <ac:spMkLst>
            <pc:docMk/>
            <pc:sldMk cId="744770744" sldId="1285"/>
            <ac:spMk id="57" creationId="{F18D9548-B5CD-4B58-9B51-991A9D6BB4CD}"/>
          </ac:spMkLst>
        </pc:spChg>
        <pc:spChg chg="mod">
          <ac:chgData name="Yun Xiao" userId="30e8949b79a00b87" providerId="LiveId" clId="{A5AF3A6D-9DAB-4B68-8852-987A9F31F590}" dt="2023-11-15T23:12:46.407" v="4571"/>
          <ac:spMkLst>
            <pc:docMk/>
            <pc:sldMk cId="744770744" sldId="1285"/>
            <ac:spMk id="58" creationId="{3E942492-8741-4B48-A2DC-7E486A2404E4}"/>
          </ac:spMkLst>
        </pc:spChg>
        <pc:spChg chg="mod">
          <ac:chgData name="Yun Xiao" userId="30e8949b79a00b87" providerId="LiveId" clId="{A5AF3A6D-9DAB-4B68-8852-987A9F31F590}" dt="2023-11-15T23:12:46.407" v="4571"/>
          <ac:spMkLst>
            <pc:docMk/>
            <pc:sldMk cId="744770744" sldId="1285"/>
            <ac:spMk id="59" creationId="{C88F4429-6A35-47E1-B81E-16C848B72BC0}"/>
          </ac:spMkLst>
        </pc:spChg>
        <pc:spChg chg="mod">
          <ac:chgData name="Yun Xiao" userId="30e8949b79a00b87" providerId="LiveId" clId="{A5AF3A6D-9DAB-4B68-8852-987A9F31F590}" dt="2023-11-15T23:12:46.407" v="4571"/>
          <ac:spMkLst>
            <pc:docMk/>
            <pc:sldMk cId="744770744" sldId="1285"/>
            <ac:spMk id="60" creationId="{9F1F6542-537D-4EDA-BF78-623328012E6A}"/>
          </ac:spMkLst>
        </pc:spChg>
        <pc:spChg chg="mod">
          <ac:chgData name="Yun Xiao" userId="30e8949b79a00b87" providerId="LiveId" clId="{A5AF3A6D-9DAB-4B68-8852-987A9F31F590}" dt="2023-11-15T23:12:46.407" v="4571"/>
          <ac:spMkLst>
            <pc:docMk/>
            <pc:sldMk cId="744770744" sldId="1285"/>
            <ac:spMk id="61" creationId="{91FFF9FC-2E8B-4A4C-87E3-FB98668D076A}"/>
          </ac:spMkLst>
        </pc:spChg>
        <pc:spChg chg="mod">
          <ac:chgData name="Yun Xiao" userId="30e8949b79a00b87" providerId="LiveId" clId="{A5AF3A6D-9DAB-4B68-8852-987A9F31F590}" dt="2023-11-15T23:12:46.407" v="4571"/>
          <ac:spMkLst>
            <pc:docMk/>
            <pc:sldMk cId="744770744" sldId="1285"/>
            <ac:spMk id="62" creationId="{8D89AC42-BEF0-43E1-80AE-919E758D91A2}"/>
          </ac:spMkLst>
        </pc:spChg>
        <pc:spChg chg="mod">
          <ac:chgData name="Yun Xiao" userId="30e8949b79a00b87" providerId="LiveId" clId="{A5AF3A6D-9DAB-4B68-8852-987A9F31F590}" dt="2023-11-15T23:12:46.407" v="4571"/>
          <ac:spMkLst>
            <pc:docMk/>
            <pc:sldMk cId="744770744" sldId="1285"/>
            <ac:spMk id="63" creationId="{63A815EE-D329-4EB3-A8E6-DEA98884BFB5}"/>
          </ac:spMkLst>
        </pc:spChg>
        <pc:spChg chg="mod">
          <ac:chgData name="Yun Xiao" userId="30e8949b79a00b87" providerId="LiveId" clId="{A5AF3A6D-9DAB-4B68-8852-987A9F31F590}" dt="2023-11-15T23:12:46.407" v="4571"/>
          <ac:spMkLst>
            <pc:docMk/>
            <pc:sldMk cId="744770744" sldId="1285"/>
            <ac:spMk id="64" creationId="{33AB37BE-2AA6-4A36-A465-5DB03A8C02D7}"/>
          </ac:spMkLst>
        </pc:spChg>
        <pc:spChg chg="mod">
          <ac:chgData name="Yun Xiao" userId="30e8949b79a00b87" providerId="LiveId" clId="{A5AF3A6D-9DAB-4B68-8852-987A9F31F590}" dt="2023-11-15T23:12:46.407" v="4571"/>
          <ac:spMkLst>
            <pc:docMk/>
            <pc:sldMk cId="744770744" sldId="1285"/>
            <ac:spMk id="65" creationId="{A889CF2B-C5CF-4281-838C-299172103D95}"/>
          </ac:spMkLst>
        </pc:spChg>
        <pc:spChg chg="mod">
          <ac:chgData name="Yun Xiao" userId="30e8949b79a00b87" providerId="LiveId" clId="{A5AF3A6D-9DAB-4B68-8852-987A9F31F590}" dt="2023-11-15T23:12:46.407" v="4571"/>
          <ac:spMkLst>
            <pc:docMk/>
            <pc:sldMk cId="744770744" sldId="1285"/>
            <ac:spMk id="66" creationId="{C4D7B32D-5CD5-4D63-8BBE-9D20B1FD66C8}"/>
          </ac:spMkLst>
        </pc:spChg>
        <pc:spChg chg="mod">
          <ac:chgData name="Yun Xiao" userId="30e8949b79a00b87" providerId="LiveId" clId="{A5AF3A6D-9DAB-4B68-8852-987A9F31F590}" dt="2023-11-15T23:12:46.407" v="4571"/>
          <ac:spMkLst>
            <pc:docMk/>
            <pc:sldMk cId="744770744" sldId="1285"/>
            <ac:spMk id="67" creationId="{687170B0-0EAB-49E6-807E-799120C39A6D}"/>
          </ac:spMkLst>
        </pc:spChg>
        <pc:spChg chg="mod">
          <ac:chgData name="Yun Xiao" userId="30e8949b79a00b87" providerId="LiveId" clId="{A5AF3A6D-9DAB-4B68-8852-987A9F31F590}" dt="2023-11-15T23:12:46.407" v="4571"/>
          <ac:spMkLst>
            <pc:docMk/>
            <pc:sldMk cId="744770744" sldId="1285"/>
            <ac:spMk id="68" creationId="{7E416A06-D98A-438A-B864-2C6DB0E3E8B1}"/>
          </ac:spMkLst>
        </pc:spChg>
        <pc:spChg chg="mod">
          <ac:chgData name="Yun Xiao" userId="30e8949b79a00b87" providerId="LiveId" clId="{A5AF3A6D-9DAB-4B68-8852-987A9F31F590}" dt="2023-11-15T23:12:46.407" v="4571"/>
          <ac:spMkLst>
            <pc:docMk/>
            <pc:sldMk cId="744770744" sldId="1285"/>
            <ac:spMk id="69" creationId="{2931D94D-D9EB-41F8-89E8-3D8239E97188}"/>
          </ac:spMkLst>
        </pc:spChg>
        <pc:spChg chg="mod">
          <ac:chgData name="Yun Xiao" userId="30e8949b79a00b87" providerId="LiveId" clId="{A5AF3A6D-9DAB-4B68-8852-987A9F31F590}" dt="2023-11-15T23:12:46.407" v="4571"/>
          <ac:spMkLst>
            <pc:docMk/>
            <pc:sldMk cId="744770744" sldId="1285"/>
            <ac:spMk id="70" creationId="{100CC3EF-0AA5-4F01-9CF6-3366D676B558}"/>
          </ac:spMkLst>
        </pc:spChg>
        <pc:spChg chg="mod">
          <ac:chgData name="Yun Xiao" userId="30e8949b79a00b87" providerId="LiveId" clId="{A5AF3A6D-9DAB-4B68-8852-987A9F31F590}" dt="2023-11-15T23:12:46.407" v="4571"/>
          <ac:spMkLst>
            <pc:docMk/>
            <pc:sldMk cId="744770744" sldId="1285"/>
            <ac:spMk id="71" creationId="{702436BF-1ECC-4217-849E-568F14452CF3}"/>
          </ac:spMkLst>
        </pc:spChg>
        <pc:spChg chg="mod">
          <ac:chgData name="Yun Xiao" userId="30e8949b79a00b87" providerId="LiveId" clId="{A5AF3A6D-9DAB-4B68-8852-987A9F31F590}" dt="2023-11-15T23:12:46.407" v="4571"/>
          <ac:spMkLst>
            <pc:docMk/>
            <pc:sldMk cId="744770744" sldId="1285"/>
            <ac:spMk id="72" creationId="{7EF65350-3EC4-4397-8998-485309EE1186}"/>
          </ac:spMkLst>
        </pc:spChg>
        <pc:spChg chg="mod">
          <ac:chgData name="Yun Xiao" userId="30e8949b79a00b87" providerId="LiveId" clId="{A5AF3A6D-9DAB-4B68-8852-987A9F31F590}" dt="2023-11-15T23:12:46.407" v="4571"/>
          <ac:spMkLst>
            <pc:docMk/>
            <pc:sldMk cId="744770744" sldId="1285"/>
            <ac:spMk id="73" creationId="{7AB33997-1BC1-4494-9E4F-2EC506CBE0B7}"/>
          </ac:spMkLst>
        </pc:spChg>
        <pc:spChg chg="mod">
          <ac:chgData name="Yun Xiao" userId="30e8949b79a00b87" providerId="LiveId" clId="{A5AF3A6D-9DAB-4B68-8852-987A9F31F590}" dt="2023-11-15T23:12:46.407" v="4571"/>
          <ac:spMkLst>
            <pc:docMk/>
            <pc:sldMk cId="744770744" sldId="1285"/>
            <ac:spMk id="74" creationId="{E90558D3-42F3-4227-8FD3-1776396AA635}"/>
          </ac:spMkLst>
        </pc:spChg>
        <pc:spChg chg="mod">
          <ac:chgData name="Yun Xiao" userId="30e8949b79a00b87" providerId="LiveId" clId="{A5AF3A6D-9DAB-4B68-8852-987A9F31F590}" dt="2023-11-15T23:12:46.407" v="4571"/>
          <ac:spMkLst>
            <pc:docMk/>
            <pc:sldMk cId="744770744" sldId="1285"/>
            <ac:spMk id="75" creationId="{1CF51D15-1801-414A-80C0-A894369536A6}"/>
          </ac:spMkLst>
        </pc:spChg>
        <pc:spChg chg="mod">
          <ac:chgData name="Yun Xiao" userId="30e8949b79a00b87" providerId="LiveId" clId="{A5AF3A6D-9DAB-4B68-8852-987A9F31F590}" dt="2023-11-15T23:12:46.407" v="4571"/>
          <ac:spMkLst>
            <pc:docMk/>
            <pc:sldMk cId="744770744" sldId="1285"/>
            <ac:spMk id="76" creationId="{4290537D-FFC1-48B4-8A30-8657D7B8E18E}"/>
          </ac:spMkLst>
        </pc:spChg>
        <pc:spChg chg="mod">
          <ac:chgData name="Yun Xiao" userId="30e8949b79a00b87" providerId="LiveId" clId="{A5AF3A6D-9DAB-4B68-8852-987A9F31F590}" dt="2023-11-15T23:12:46.407" v="4571"/>
          <ac:spMkLst>
            <pc:docMk/>
            <pc:sldMk cId="744770744" sldId="1285"/>
            <ac:spMk id="77" creationId="{752145B5-287E-4A32-9405-82BE1F57D5FB}"/>
          </ac:spMkLst>
        </pc:spChg>
        <pc:spChg chg="mod">
          <ac:chgData name="Yun Xiao" userId="30e8949b79a00b87" providerId="LiveId" clId="{A5AF3A6D-9DAB-4B68-8852-987A9F31F590}" dt="2023-11-15T23:12:46.407" v="4571"/>
          <ac:spMkLst>
            <pc:docMk/>
            <pc:sldMk cId="744770744" sldId="1285"/>
            <ac:spMk id="78" creationId="{59FCFD34-AA03-404F-9175-484C17130B11}"/>
          </ac:spMkLst>
        </pc:spChg>
        <pc:spChg chg="mod">
          <ac:chgData name="Yun Xiao" userId="30e8949b79a00b87" providerId="LiveId" clId="{A5AF3A6D-9DAB-4B68-8852-987A9F31F590}" dt="2023-11-15T23:12:46.407" v="4571"/>
          <ac:spMkLst>
            <pc:docMk/>
            <pc:sldMk cId="744770744" sldId="1285"/>
            <ac:spMk id="79" creationId="{D55B9FE0-DD25-4DAC-AA1D-B2F8C0F7693A}"/>
          </ac:spMkLst>
        </pc:spChg>
        <pc:spChg chg="mod">
          <ac:chgData name="Yun Xiao" userId="30e8949b79a00b87" providerId="LiveId" clId="{A5AF3A6D-9DAB-4B68-8852-987A9F31F590}" dt="2023-11-15T23:12:46.407" v="4571"/>
          <ac:spMkLst>
            <pc:docMk/>
            <pc:sldMk cId="744770744" sldId="1285"/>
            <ac:spMk id="80" creationId="{06845B62-2E62-4164-A4F0-7EC795937755}"/>
          </ac:spMkLst>
        </pc:spChg>
        <pc:spChg chg="mod">
          <ac:chgData name="Yun Xiao" userId="30e8949b79a00b87" providerId="LiveId" clId="{A5AF3A6D-9DAB-4B68-8852-987A9F31F590}" dt="2023-11-15T23:12:46.407" v="4571"/>
          <ac:spMkLst>
            <pc:docMk/>
            <pc:sldMk cId="744770744" sldId="1285"/>
            <ac:spMk id="81" creationId="{472AAD45-1162-4EDD-874A-073699045F0C}"/>
          </ac:spMkLst>
        </pc:spChg>
        <pc:spChg chg="mod">
          <ac:chgData name="Yun Xiao" userId="30e8949b79a00b87" providerId="LiveId" clId="{A5AF3A6D-9DAB-4B68-8852-987A9F31F590}" dt="2023-11-15T23:12:46.407" v="4571"/>
          <ac:spMkLst>
            <pc:docMk/>
            <pc:sldMk cId="744770744" sldId="1285"/>
            <ac:spMk id="82" creationId="{54F0FF56-6DA3-4C6D-8583-9C67DEFEC20F}"/>
          </ac:spMkLst>
        </pc:spChg>
        <pc:spChg chg="mod">
          <ac:chgData name="Yun Xiao" userId="30e8949b79a00b87" providerId="LiveId" clId="{A5AF3A6D-9DAB-4B68-8852-987A9F31F590}" dt="2023-11-15T23:12:46.407" v="4571"/>
          <ac:spMkLst>
            <pc:docMk/>
            <pc:sldMk cId="744770744" sldId="1285"/>
            <ac:spMk id="83" creationId="{AC4AB8AC-0A4A-4401-B124-634C5B68CBB3}"/>
          </ac:spMkLst>
        </pc:spChg>
        <pc:spChg chg="mod">
          <ac:chgData name="Yun Xiao" userId="30e8949b79a00b87" providerId="LiveId" clId="{A5AF3A6D-9DAB-4B68-8852-987A9F31F590}" dt="2023-11-15T23:12:46.407" v="4571"/>
          <ac:spMkLst>
            <pc:docMk/>
            <pc:sldMk cId="744770744" sldId="1285"/>
            <ac:spMk id="84" creationId="{290F5AFA-44FC-4A9B-8DC3-62CED35DCF2A}"/>
          </ac:spMkLst>
        </pc:spChg>
        <pc:spChg chg="mod">
          <ac:chgData name="Yun Xiao" userId="30e8949b79a00b87" providerId="LiveId" clId="{A5AF3A6D-9DAB-4B68-8852-987A9F31F590}" dt="2023-11-15T23:12:46.407" v="4571"/>
          <ac:spMkLst>
            <pc:docMk/>
            <pc:sldMk cId="744770744" sldId="1285"/>
            <ac:spMk id="85" creationId="{C15AAA11-2E30-42C4-8A71-62A1F61A0B2E}"/>
          </ac:spMkLst>
        </pc:spChg>
        <pc:spChg chg="mod">
          <ac:chgData name="Yun Xiao" userId="30e8949b79a00b87" providerId="LiveId" clId="{A5AF3A6D-9DAB-4B68-8852-987A9F31F590}" dt="2023-11-15T23:12:46.407" v="4571"/>
          <ac:spMkLst>
            <pc:docMk/>
            <pc:sldMk cId="744770744" sldId="1285"/>
            <ac:spMk id="86" creationId="{290BFC99-8D08-4841-8CA5-C3E25747C9F8}"/>
          </ac:spMkLst>
        </pc:spChg>
        <pc:spChg chg="mod">
          <ac:chgData name="Yun Xiao" userId="30e8949b79a00b87" providerId="LiveId" clId="{A5AF3A6D-9DAB-4B68-8852-987A9F31F590}" dt="2023-11-15T23:12:46.407" v="4571"/>
          <ac:spMkLst>
            <pc:docMk/>
            <pc:sldMk cId="744770744" sldId="1285"/>
            <ac:spMk id="87" creationId="{0270DCD8-CFAB-492B-AEB8-0C5022322043}"/>
          </ac:spMkLst>
        </pc:spChg>
        <pc:spChg chg="mod">
          <ac:chgData name="Yun Xiao" userId="30e8949b79a00b87" providerId="LiveId" clId="{A5AF3A6D-9DAB-4B68-8852-987A9F31F590}" dt="2023-11-15T23:12:46.407" v="4571"/>
          <ac:spMkLst>
            <pc:docMk/>
            <pc:sldMk cId="744770744" sldId="1285"/>
            <ac:spMk id="88" creationId="{A8A4E798-00AE-41B2-A974-37DD05B57221}"/>
          </ac:spMkLst>
        </pc:spChg>
        <pc:spChg chg="mod">
          <ac:chgData name="Yun Xiao" userId="30e8949b79a00b87" providerId="LiveId" clId="{A5AF3A6D-9DAB-4B68-8852-987A9F31F590}" dt="2023-11-15T23:12:46.407" v="4571"/>
          <ac:spMkLst>
            <pc:docMk/>
            <pc:sldMk cId="744770744" sldId="1285"/>
            <ac:spMk id="89" creationId="{9D8BCAD7-C407-42F9-8552-2F018DB5D338}"/>
          </ac:spMkLst>
        </pc:spChg>
        <pc:spChg chg="mod">
          <ac:chgData name="Yun Xiao" userId="30e8949b79a00b87" providerId="LiveId" clId="{A5AF3A6D-9DAB-4B68-8852-987A9F31F590}" dt="2023-11-17T05:09:30.987" v="5841" actId="1076"/>
          <ac:spMkLst>
            <pc:docMk/>
            <pc:sldMk cId="744770744" sldId="1285"/>
            <ac:spMk id="68640" creationId="{00000000-0000-0000-0000-000000000000}"/>
          </ac:spMkLst>
        </pc:spChg>
        <pc:grpChg chg="add del mod">
          <ac:chgData name="Yun Xiao" userId="30e8949b79a00b87" providerId="LiveId" clId="{A5AF3A6D-9DAB-4B68-8852-987A9F31F590}" dt="2023-11-16T05:44:55.841" v="5202" actId="478"/>
          <ac:grpSpMkLst>
            <pc:docMk/>
            <pc:sldMk cId="744770744" sldId="1285"/>
            <ac:grpSpMk id="10" creationId="{FADB592C-88F9-4E87-876D-EFF11BB5BC2C}"/>
          </ac:grpSpMkLst>
        </pc:grpChg>
        <pc:grpChg chg="add del mod">
          <ac:chgData name="Yun Xiao" userId="30e8949b79a00b87" providerId="LiveId" clId="{A5AF3A6D-9DAB-4B68-8852-987A9F31F590}" dt="2023-11-16T05:44:57.336" v="5203" actId="478"/>
          <ac:grpSpMkLst>
            <pc:docMk/>
            <pc:sldMk cId="744770744" sldId="1285"/>
            <ac:grpSpMk id="14" creationId="{09705DEE-B013-4AA7-BEF7-8470CC21AF81}"/>
          </ac:grpSpMkLst>
        </pc:grpChg>
        <pc:graphicFrameChg chg="mod">
          <ac:chgData name="Yun Xiao" userId="30e8949b79a00b87" providerId="LiveId" clId="{A5AF3A6D-9DAB-4B68-8852-987A9F31F590}" dt="2023-11-15T23:12:46.407" v="4571"/>
          <ac:graphicFrameMkLst>
            <pc:docMk/>
            <pc:sldMk cId="744770744" sldId="1285"/>
            <ac:graphicFrameMk id="12" creationId="{7CD8226D-74C3-4B82-AB10-F28741F0BD76}"/>
          </ac:graphicFrameMkLst>
        </pc:graphicFrameChg>
        <pc:graphicFrameChg chg="add mod">
          <ac:chgData name="Yun Xiao" userId="30e8949b79a00b87" providerId="LiveId" clId="{A5AF3A6D-9DAB-4B68-8852-987A9F31F590}" dt="2023-11-16T05:57:28.624" v="5400"/>
          <ac:graphicFrameMkLst>
            <pc:docMk/>
            <pc:sldMk cId="744770744" sldId="1285"/>
            <ac:graphicFrameMk id="91" creationId="{07ACB434-8222-44F3-B920-D85505DE8745}"/>
          </ac:graphicFrameMkLst>
        </pc:graphicFrameChg>
        <pc:graphicFrameChg chg="add mod">
          <ac:chgData name="Yun Xiao" userId="30e8949b79a00b87" providerId="LiveId" clId="{A5AF3A6D-9DAB-4B68-8852-987A9F31F590}" dt="2023-11-16T06:00:21.595" v="5483"/>
          <ac:graphicFrameMkLst>
            <pc:docMk/>
            <pc:sldMk cId="744770744" sldId="1285"/>
            <ac:graphicFrameMk id="92" creationId="{613442C0-9780-4562-BEE8-F3F2D6EC39F5}"/>
          </ac:graphicFrameMkLst>
        </pc:graphicFrameChg>
        <pc:graphicFrameChg chg="add mod">
          <ac:chgData name="Yun Xiao" userId="30e8949b79a00b87" providerId="LiveId" clId="{A5AF3A6D-9DAB-4B68-8852-987A9F31F590}" dt="2023-11-16T06:00:42.756" v="5488" actId="1076"/>
          <ac:graphicFrameMkLst>
            <pc:docMk/>
            <pc:sldMk cId="744770744" sldId="1285"/>
            <ac:graphicFrameMk id="93" creationId="{28520794-0260-4065-99B1-3FE5BEC6F282}"/>
          </ac:graphicFrameMkLst>
        </pc:graphicFrameChg>
        <pc:graphicFrameChg chg="add mod">
          <ac:chgData name="Yun Xiao" userId="30e8949b79a00b87" providerId="LiveId" clId="{A5AF3A6D-9DAB-4B68-8852-987A9F31F590}" dt="2023-11-16T05:57:28.624" v="5400"/>
          <ac:graphicFrameMkLst>
            <pc:docMk/>
            <pc:sldMk cId="744770744" sldId="1285"/>
            <ac:graphicFrameMk id="94" creationId="{CD29D507-F28E-437F-8E08-FFF035CDBCA2}"/>
          </ac:graphicFrameMkLst>
        </pc:graphicFrameChg>
        <pc:picChg chg="del">
          <ac:chgData name="Yun Xiao" userId="30e8949b79a00b87" providerId="LiveId" clId="{A5AF3A6D-9DAB-4B68-8852-987A9F31F590}" dt="2023-11-15T23:16:29.776" v="4635" actId="478"/>
          <ac:picMkLst>
            <pc:docMk/>
            <pc:sldMk cId="744770744" sldId="1285"/>
            <ac:picMk id="3" creationId="{1D689635-96B0-4189-AD84-AC8656C5BCFA}"/>
          </ac:picMkLst>
        </pc:picChg>
        <pc:picChg chg="add del mod">
          <ac:chgData name="Yun Xiao" userId="30e8949b79a00b87" providerId="LiveId" clId="{A5AF3A6D-9DAB-4B68-8852-987A9F31F590}" dt="2023-11-16T05:44:54.782" v="5201" actId="478"/>
          <ac:picMkLst>
            <pc:docMk/>
            <pc:sldMk cId="744770744" sldId="1285"/>
            <ac:picMk id="90" creationId="{E0AD6543-F9E1-4201-A8D5-3879E0F34E49}"/>
          </ac:picMkLst>
        </pc:picChg>
      </pc:sldChg>
      <pc:sldChg chg="addSp delSp modSp mod">
        <pc:chgData name="Yun Xiao" userId="30e8949b79a00b87" providerId="LiveId" clId="{A5AF3A6D-9DAB-4B68-8852-987A9F31F590}" dt="2023-11-17T05:14:37.861" v="5862" actId="14100"/>
        <pc:sldMkLst>
          <pc:docMk/>
          <pc:sldMk cId="4102825008" sldId="1286"/>
        </pc:sldMkLst>
        <pc:spChg chg="add mod">
          <ac:chgData name="Yun Xiao" userId="30e8949b79a00b87" providerId="LiveId" clId="{A5AF3A6D-9DAB-4B68-8852-987A9F31F590}" dt="2023-11-10T16:12:16.950" v="583"/>
          <ac:spMkLst>
            <pc:docMk/>
            <pc:sldMk cId="4102825008" sldId="1286"/>
            <ac:spMk id="8" creationId="{686D7282-2C79-4291-BD07-DEC83F6A66E8}"/>
          </ac:spMkLst>
        </pc:spChg>
        <pc:spChg chg="mod">
          <ac:chgData name="Yun Xiao" userId="30e8949b79a00b87" providerId="LiveId" clId="{A5AF3A6D-9DAB-4B68-8852-987A9F31F590}" dt="2023-11-15T23:12:52.939" v="4572"/>
          <ac:spMkLst>
            <pc:docMk/>
            <pc:sldMk cId="4102825008" sldId="1286"/>
            <ac:spMk id="10" creationId="{079FF662-B111-443E-AED0-012094B7F1BE}"/>
          </ac:spMkLst>
        </pc:spChg>
        <pc:spChg chg="add mod">
          <ac:chgData name="Yun Xiao" userId="30e8949b79a00b87" providerId="LiveId" clId="{A5AF3A6D-9DAB-4B68-8852-987A9F31F590}" dt="2023-11-17T05:13:54.472" v="5851"/>
          <ac:spMkLst>
            <pc:docMk/>
            <pc:sldMk cId="4102825008" sldId="1286"/>
            <ac:spMk id="12" creationId="{21844D52-27B0-4D21-A103-86FAC6D95E0D}"/>
          </ac:spMkLst>
        </pc:spChg>
        <pc:spChg chg="mod">
          <ac:chgData name="Yun Xiao" userId="30e8949b79a00b87" providerId="LiveId" clId="{A5AF3A6D-9DAB-4B68-8852-987A9F31F590}" dt="2023-11-15T23:12:52.939" v="4572"/>
          <ac:spMkLst>
            <pc:docMk/>
            <pc:sldMk cId="4102825008" sldId="1286"/>
            <ac:spMk id="13" creationId="{E1E98D62-F897-45C9-B6EA-D18F793A59F5}"/>
          </ac:spMkLst>
        </pc:spChg>
        <pc:spChg chg="add mod">
          <ac:chgData name="Yun Xiao" userId="30e8949b79a00b87" providerId="LiveId" clId="{A5AF3A6D-9DAB-4B68-8852-987A9F31F590}" dt="2023-11-17T05:13:54.472" v="5851"/>
          <ac:spMkLst>
            <pc:docMk/>
            <pc:sldMk cId="4102825008" sldId="1286"/>
            <ac:spMk id="14" creationId="{301CD6FE-0322-4174-9D0F-2E73C1C8ADD4}"/>
          </ac:spMkLst>
        </pc:spChg>
        <pc:spChg chg="mod">
          <ac:chgData name="Yun Xiao" userId="30e8949b79a00b87" providerId="LiveId" clId="{A5AF3A6D-9DAB-4B68-8852-987A9F31F590}" dt="2023-11-15T23:12:52.939" v="4572"/>
          <ac:spMkLst>
            <pc:docMk/>
            <pc:sldMk cId="4102825008" sldId="1286"/>
            <ac:spMk id="14" creationId="{4787305E-A4E2-4012-8496-C89221DA172F}"/>
          </ac:spMkLst>
        </pc:spChg>
        <pc:spChg chg="mod">
          <ac:chgData name="Yun Xiao" userId="30e8949b79a00b87" providerId="LiveId" clId="{A5AF3A6D-9DAB-4B68-8852-987A9F31F590}" dt="2023-11-15T23:12:52.939" v="4572"/>
          <ac:spMkLst>
            <pc:docMk/>
            <pc:sldMk cId="4102825008" sldId="1286"/>
            <ac:spMk id="15" creationId="{53F8329A-0D6D-4C2B-B7D8-474A2A3B0C1E}"/>
          </ac:spMkLst>
        </pc:spChg>
        <pc:spChg chg="mod">
          <ac:chgData name="Yun Xiao" userId="30e8949b79a00b87" providerId="LiveId" clId="{A5AF3A6D-9DAB-4B68-8852-987A9F31F590}" dt="2023-11-15T23:12:52.939" v="4572"/>
          <ac:spMkLst>
            <pc:docMk/>
            <pc:sldMk cId="4102825008" sldId="1286"/>
            <ac:spMk id="16" creationId="{126E7826-09A9-4B26-AE6A-BFA634605CE2}"/>
          </ac:spMkLst>
        </pc:spChg>
        <pc:spChg chg="mod">
          <ac:chgData name="Yun Xiao" userId="30e8949b79a00b87" providerId="LiveId" clId="{A5AF3A6D-9DAB-4B68-8852-987A9F31F590}" dt="2023-11-15T23:12:52.939" v="4572"/>
          <ac:spMkLst>
            <pc:docMk/>
            <pc:sldMk cId="4102825008" sldId="1286"/>
            <ac:spMk id="17" creationId="{E4322C22-DE03-4324-A1AF-ECF61B1648B2}"/>
          </ac:spMkLst>
        </pc:spChg>
        <pc:spChg chg="mod">
          <ac:chgData name="Yun Xiao" userId="30e8949b79a00b87" providerId="LiveId" clId="{A5AF3A6D-9DAB-4B68-8852-987A9F31F590}" dt="2023-11-15T23:12:52.939" v="4572"/>
          <ac:spMkLst>
            <pc:docMk/>
            <pc:sldMk cId="4102825008" sldId="1286"/>
            <ac:spMk id="18" creationId="{AEBDA55B-DFB7-4B0F-BE85-BBB6CBE01E11}"/>
          </ac:spMkLst>
        </pc:spChg>
        <pc:spChg chg="mod">
          <ac:chgData name="Yun Xiao" userId="30e8949b79a00b87" providerId="LiveId" clId="{A5AF3A6D-9DAB-4B68-8852-987A9F31F590}" dt="2023-11-15T23:12:52.939" v="4572"/>
          <ac:spMkLst>
            <pc:docMk/>
            <pc:sldMk cId="4102825008" sldId="1286"/>
            <ac:spMk id="19" creationId="{BE61EFD0-ED28-42FF-BA9F-9D4229692B18}"/>
          </ac:spMkLst>
        </pc:spChg>
        <pc:spChg chg="mod">
          <ac:chgData name="Yun Xiao" userId="30e8949b79a00b87" providerId="LiveId" clId="{A5AF3A6D-9DAB-4B68-8852-987A9F31F590}" dt="2023-11-15T23:12:52.939" v="4572"/>
          <ac:spMkLst>
            <pc:docMk/>
            <pc:sldMk cId="4102825008" sldId="1286"/>
            <ac:spMk id="20" creationId="{85DC6DE3-53FA-4E27-921B-6233AA0DB689}"/>
          </ac:spMkLst>
        </pc:spChg>
        <pc:spChg chg="mod">
          <ac:chgData name="Yun Xiao" userId="30e8949b79a00b87" providerId="LiveId" clId="{A5AF3A6D-9DAB-4B68-8852-987A9F31F590}" dt="2023-11-15T23:12:52.939" v="4572"/>
          <ac:spMkLst>
            <pc:docMk/>
            <pc:sldMk cId="4102825008" sldId="1286"/>
            <ac:spMk id="21" creationId="{31B23329-875C-4E04-9EDB-0AEFA08793BD}"/>
          </ac:spMkLst>
        </pc:spChg>
        <pc:spChg chg="mod">
          <ac:chgData name="Yun Xiao" userId="30e8949b79a00b87" providerId="LiveId" clId="{A5AF3A6D-9DAB-4B68-8852-987A9F31F590}" dt="2023-11-17T05:14:37.861" v="5862" actId="14100"/>
          <ac:spMkLst>
            <pc:docMk/>
            <pc:sldMk cId="4102825008" sldId="1286"/>
            <ac:spMk id="22" creationId="{00000000-0000-0000-0000-000000000000}"/>
          </ac:spMkLst>
        </pc:spChg>
        <pc:spChg chg="mod">
          <ac:chgData name="Yun Xiao" userId="30e8949b79a00b87" providerId="LiveId" clId="{A5AF3A6D-9DAB-4B68-8852-987A9F31F590}" dt="2023-11-15T23:12:52.939" v="4572"/>
          <ac:spMkLst>
            <pc:docMk/>
            <pc:sldMk cId="4102825008" sldId="1286"/>
            <ac:spMk id="23" creationId="{0064318F-FD07-4DC6-9035-F3909D636BB6}"/>
          </ac:spMkLst>
        </pc:spChg>
        <pc:spChg chg="mod">
          <ac:chgData name="Yun Xiao" userId="30e8949b79a00b87" providerId="LiveId" clId="{A5AF3A6D-9DAB-4B68-8852-987A9F31F590}" dt="2023-11-17T05:14:23.684" v="5860" actId="1076"/>
          <ac:spMkLst>
            <pc:docMk/>
            <pc:sldMk cId="4102825008" sldId="1286"/>
            <ac:spMk id="24" creationId="{00000000-0000-0000-0000-000000000000}"/>
          </ac:spMkLst>
        </pc:spChg>
        <pc:spChg chg="mod">
          <ac:chgData name="Yun Xiao" userId="30e8949b79a00b87" providerId="LiveId" clId="{A5AF3A6D-9DAB-4B68-8852-987A9F31F590}" dt="2023-11-15T23:12:52.939" v="4572"/>
          <ac:spMkLst>
            <pc:docMk/>
            <pc:sldMk cId="4102825008" sldId="1286"/>
            <ac:spMk id="25" creationId="{B03BD918-1326-477D-B33E-508839D4D019}"/>
          </ac:spMkLst>
        </pc:spChg>
        <pc:spChg chg="mod">
          <ac:chgData name="Yun Xiao" userId="30e8949b79a00b87" providerId="LiveId" clId="{A5AF3A6D-9DAB-4B68-8852-987A9F31F590}" dt="2023-11-15T23:12:52.939" v="4572"/>
          <ac:spMkLst>
            <pc:docMk/>
            <pc:sldMk cId="4102825008" sldId="1286"/>
            <ac:spMk id="26" creationId="{32F2F7E0-DF30-4DAC-8EB5-0A29A46F8354}"/>
          </ac:spMkLst>
        </pc:spChg>
        <pc:spChg chg="mod">
          <ac:chgData name="Yun Xiao" userId="30e8949b79a00b87" providerId="LiveId" clId="{A5AF3A6D-9DAB-4B68-8852-987A9F31F590}" dt="2023-11-15T23:12:52.939" v="4572"/>
          <ac:spMkLst>
            <pc:docMk/>
            <pc:sldMk cId="4102825008" sldId="1286"/>
            <ac:spMk id="27" creationId="{E6593302-6977-48F6-9887-87B5049219B7}"/>
          </ac:spMkLst>
        </pc:spChg>
        <pc:spChg chg="mod">
          <ac:chgData name="Yun Xiao" userId="30e8949b79a00b87" providerId="LiveId" clId="{A5AF3A6D-9DAB-4B68-8852-987A9F31F590}" dt="2023-11-15T23:12:52.939" v="4572"/>
          <ac:spMkLst>
            <pc:docMk/>
            <pc:sldMk cId="4102825008" sldId="1286"/>
            <ac:spMk id="28" creationId="{BE9D9C98-155E-4D01-8E7B-D16F7DE38A9A}"/>
          </ac:spMkLst>
        </pc:spChg>
        <pc:spChg chg="mod">
          <ac:chgData name="Yun Xiao" userId="30e8949b79a00b87" providerId="LiveId" clId="{A5AF3A6D-9DAB-4B68-8852-987A9F31F590}" dt="2023-11-15T23:12:52.939" v="4572"/>
          <ac:spMkLst>
            <pc:docMk/>
            <pc:sldMk cId="4102825008" sldId="1286"/>
            <ac:spMk id="29" creationId="{BBFCA244-3DB7-452A-954C-BFB6E0F3A371}"/>
          </ac:spMkLst>
        </pc:spChg>
        <pc:spChg chg="mod">
          <ac:chgData name="Yun Xiao" userId="30e8949b79a00b87" providerId="LiveId" clId="{A5AF3A6D-9DAB-4B68-8852-987A9F31F590}" dt="2023-11-15T23:12:52.939" v="4572"/>
          <ac:spMkLst>
            <pc:docMk/>
            <pc:sldMk cId="4102825008" sldId="1286"/>
            <ac:spMk id="30" creationId="{E15842BF-3B1E-4FF9-8FAF-8CE6C25CADDA}"/>
          </ac:spMkLst>
        </pc:spChg>
        <pc:spChg chg="mod">
          <ac:chgData name="Yun Xiao" userId="30e8949b79a00b87" providerId="LiveId" clId="{A5AF3A6D-9DAB-4B68-8852-987A9F31F590}" dt="2023-11-15T23:12:52.939" v="4572"/>
          <ac:spMkLst>
            <pc:docMk/>
            <pc:sldMk cId="4102825008" sldId="1286"/>
            <ac:spMk id="31" creationId="{4BB653A9-596E-489D-A66B-CF1341B62D0A}"/>
          </ac:spMkLst>
        </pc:spChg>
        <pc:spChg chg="mod">
          <ac:chgData name="Yun Xiao" userId="30e8949b79a00b87" providerId="LiveId" clId="{A5AF3A6D-9DAB-4B68-8852-987A9F31F590}" dt="2023-11-15T23:12:52.939" v="4572"/>
          <ac:spMkLst>
            <pc:docMk/>
            <pc:sldMk cId="4102825008" sldId="1286"/>
            <ac:spMk id="32" creationId="{4BC85A25-FF5C-4F95-AEB5-9242176E4126}"/>
          </ac:spMkLst>
        </pc:spChg>
        <pc:spChg chg="mod">
          <ac:chgData name="Yun Xiao" userId="30e8949b79a00b87" providerId="LiveId" clId="{A5AF3A6D-9DAB-4B68-8852-987A9F31F590}" dt="2023-11-15T23:12:52.939" v="4572"/>
          <ac:spMkLst>
            <pc:docMk/>
            <pc:sldMk cId="4102825008" sldId="1286"/>
            <ac:spMk id="33" creationId="{A09A0620-CFF0-4F46-BBEA-6C4E2960DEF0}"/>
          </ac:spMkLst>
        </pc:spChg>
        <pc:spChg chg="mod">
          <ac:chgData name="Yun Xiao" userId="30e8949b79a00b87" providerId="LiveId" clId="{A5AF3A6D-9DAB-4B68-8852-987A9F31F590}" dt="2023-11-15T23:12:52.939" v="4572"/>
          <ac:spMkLst>
            <pc:docMk/>
            <pc:sldMk cId="4102825008" sldId="1286"/>
            <ac:spMk id="34" creationId="{254CD55A-98A3-43C7-A423-C7E4ECC58195}"/>
          </ac:spMkLst>
        </pc:spChg>
        <pc:spChg chg="mod">
          <ac:chgData name="Yun Xiao" userId="30e8949b79a00b87" providerId="LiveId" clId="{A5AF3A6D-9DAB-4B68-8852-987A9F31F590}" dt="2023-11-15T23:12:52.939" v="4572"/>
          <ac:spMkLst>
            <pc:docMk/>
            <pc:sldMk cId="4102825008" sldId="1286"/>
            <ac:spMk id="35" creationId="{BCBB38B7-F723-4D40-96A5-6B24082FDA3C}"/>
          </ac:spMkLst>
        </pc:spChg>
        <pc:spChg chg="mod">
          <ac:chgData name="Yun Xiao" userId="30e8949b79a00b87" providerId="LiveId" clId="{A5AF3A6D-9DAB-4B68-8852-987A9F31F590}" dt="2023-11-15T23:12:52.939" v="4572"/>
          <ac:spMkLst>
            <pc:docMk/>
            <pc:sldMk cId="4102825008" sldId="1286"/>
            <ac:spMk id="36" creationId="{C4D0D743-B756-4425-BE0D-1C18EC190B77}"/>
          </ac:spMkLst>
        </pc:spChg>
        <pc:spChg chg="mod">
          <ac:chgData name="Yun Xiao" userId="30e8949b79a00b87" providerId="LiveId" clId="{A5AF3A6D-9DAB-4B68-8852-987A9F31F590}" dt="2023-11-15T23:12:52.939" v="4572"/>
          <ac:spMkLst>
            <pc:docMk/>
            <pc:sldMk cId="4102825008" sldId="1286"/>
            <ac:spMk id="37" creationId="{F6D30A09-0FFA-4F5D-8648-A9528ADB3905}"/>
          </ac:spMkLst>
        </pc:spChg>
        <pc:spChg chg="mod">
          <ac:chgData name="Yun Xiao" userId="30e8949b79a00b87" providerId="LiveId" clId="{A5AF3A6D-9DAB-4B68-8852-987A9F31F590}" dt="2023-11-15T23:12:52.939" v="4572"/>
          <ac:spMkLst>
            <pc:docMk/>
            <pc:sldMk cId="4102825008" sldId="1286"/>
            <ac:spMk id="38" creationId="{53FACB93-BA0B-4D62-93C0-2D906A2F2587}"/>
          </ac:spMkLst>
        </pc:spChg>
        <pc:spChg chg="mod">
          <ac:chgData name="Yun Xiao" userId="30e8949b79a00b87" providerId="LiveId" clId="{A5AF3A6D-9DAB-4B68-8852-987A9F31F590}" dt="2023-11-15T23:12:52.939" v="4572"/>
          <ac:spMkLst>
            <pc:docMk/>
            <pc:sldMk cId="4102825008" sldId="1286"/>
            <ac:spMk id="39" creationId="{62824B64-D99E-464D-8C40-BD8F050C1A15}"/>
          </ac:spMkLst>
        </pc:spChg>
        <pc:spChg chg="mod">
          <ac:chgData name="Yun Xiao" userId="30e8949b79a00b87" providerId="LiveId" clId="{A5AF3A6D-9DAB-4B68-8852-987A9F31F590}" dt="2023-11-15T23:12:52.939" v="4572"/>
          <ac:spMkLst>
            <pc:docMk/>
            <pc:sldMk cId="4102825008" sldId="1286"/>
            <ac:spMk id="40" creationId="{7F4404F8-BF36-465F-B129-72BCE978454F}"/>
          </ac:spMkLst>
        </pc:spChg>
        <pc:spChg chg="mod">
          <ac:chgData name="Yun Xiao" userId="30e8949b79a00b87" providerId="LiveId" clId="{A5AF3A6D-9DAB-4B68-8852-987A9F31F590}" dt="2023-11-15T23:12:52.939" v="4572"/>
          <ac:spMkLst>
            <pc:docMk/>
            <pc:sldMk cId="4102825008" sldId="1286"/>
            <ac:spMk id="41" creationId="{E1B81AA8-6C91-412F-B74C-605DC158D43C}"/>
          </ac:spMkLst>
        </pc:spChg>
        <pc:spChg chg="mod">
          <ac:chgData name="Yun Xiao" userId="30e8949b79a00b87" providerId="LiveId" clId="{A5AF3A6D-9DAB-4B68-8852-987A9F31F590}" dt="2023-11-15T23:12:52.939" v="4572"/>
          <ac:spMkLst>
            <pc:docMk/>
            <pc:sldMk cId="4102825008" sldId="1286"/>
            <ac:spMk id="42" creationId="{48D36F02-7685-471B-AB00-B0DE07C718C5}"/>
          </ac:spMkLst>
        </pc:spChg>
        <pc:spChg chg="mod">
          <ac:chgData name="Yun Xiao" userId="30e8949b79a00b87" providerId="LiveId" clId="{A5AF3A6D-9DAB-4B68-8852-987A9F31F590}" dt="2023-11-15T23:12:52.939" v="4572"/>
          <ac:spMkLst>
            <pc:docMk/>
            <pc:sldMk cId="4102825008" sldId="1286"/>
            <ac:spMk id="43" creationId="{E4C305A5-1A1D-4C52-95FF-509C1A7CA5E4}"/>
          </ac:spMkLst>
        </pc:spChg>
        <pc:spChg chg="mod">
          <ac:chgData name="Yun Xiao" userId="30e8949b79a00b87" providerId="LiveId" clId="{A5AF3A6D-9DAB-4B68-8852-987A9F31F590}" dt="2023-11-15T23:12:52.939" v="4572"/>
          <ac:spMkLst>
            <pc:docMk/>
            <pc:sldMk cId="4102825008" sldId="1286"/>
            <ac:spMk id="44" creationId="{6D89853D-BD25-4065-8000-BE9F4DB42635}"/>
          </ac:spMkLst>
        </pc:spChg>
        <pc:spChg chg="mod">
          <ac:chgData name="Yun Xiao" userId="30e8949b79a00b87" providerId="LiveId" clId="{A5AF3A6D-9DAB-4B68-8852-987A9F31F590}" dt="2023-11-15T23:12:52.939" v="4572"/>
          <ac:spMkLst>
            <pc:docMk/>
            <pc:sldMk cId="4102825008" sldId="1286"/>
            <ac:spMk id="45" creationId="{2464D8C6-A87E-41DD-87F9-16A016714C00}"/>
          </ac:spMkLst>
        </pc:spChg>
        <pc:spChg chg="mod">
          <ac:chgData name="Yun Xiao" userId="30e8949b79a00b87" providerId="LiveId" clId="{A5AF3A6D-9DAB-4B68-8852-987A9F31F590}" dt="2023-11-15T23:12:52.939" v="4572"/>
          <ac:spMkLst>
            <pc:docMk/>
            <pc:sldMk cId="4102825008" sldId="1286"/>
            <ac:spMk id="46" creationId="{2838FB16-195F-4D56-AED9-02F59A6D8B09}"/>
          </ac:spMkLst>
        </pc:spChg>
        <pc:spChg chg="mod">
          <ac:chgData name="Yun Xiao" userId="30e8949b79a00b87" providerId="LiveId" clId="{A5AF3A6D-9DAB-4B68-8852-987A9F31F590}" dt="2023-11-15T23:12:52.939" v="4572"/>
          <ac:spMkLst>
            <pc:docMk/>
            <pc:sldMk cId="4102825008" sldId="1286"/>
            <ac:spMk id="47" creationId="{111F8359-A98E-4D1F-ACD8-FE1B7C4F96EF}"/>
          </ac:spMkLst>
        </pc:spChg>
        <pc:spChg chg="mod">
          <ac:chgData name="Yun Xiao" userId="30e8949b79a00b87" providerId="LiveId" clId="{A5AF3A6D-9DAB-4B68-8852-987A9F31F590}" dt="2023-11-15T23:12:52.939" v="4572"/>
          <ac:spMkLst>
            <pc:docMk/>
            <pc:sldMk cId="4102825008" sldId="1286"/>
            <ac:spMk id="48" creationId="{2658424B-8442-4ED5-98E2-D6270ECAE1E3}"/>
          </ac:spMkLst>
        </pc:spChg>
        <pc:spChg chg="mod">
          <ac:chgData name="Yun Xiao" userId="30e8949b79a00b87" providerId="LiveId" clId="{A5AF3A6D-9DAB-4B68-8852-987A9F31F590}" dt="2023-11-15T23:12:52.939" v="4572"/>
          <ac:spMkLst>
            <pc:docMk/>
            <pc:sldMk cId="4102825008" sldId="1286"/>
            <ac:spMk id="49" creationId="{751AC699-219E-425A-AA4B-010891D141FB}"/>
          </ac:spMkLst>
        </pc:spChg>
        <pc:spChg chg="mod">
          <ac:chgData name="Yun Xiao" userId="30e8949b79a00b87" providerId="LiveId" clId="{A5AF3A6D-9DAB-4B68-8852-987A9F31F590}" dt="2023-11-15T23:12:52.939" v="4572"/>
          <ac:spMkLst>
            <pc:docMk/>
            <pc:sldMk cId="4102825008" sldId="1286"/>
            <ac:spMk id="50" creationId="{6FBCC01B-D4FC-4B2B-9943-0FAF04E34593}"/>
          </ac:spMkLst>
        </pc:spChg>
        <pc:spChg chg="mod">
          <ac:chgData name="Yun Xiao" userId="30e8949b79a00b87" providerId="LiveId" clId="{A5AF3A6D-9DAB-4B68-8852-987A9F31F590}" dt="2023-11-15T23:12:52.939" v="4572"/>
          <ac:spMkLst>
            <pc:docMk/>
            <pc:sldMk cId="4102825008" sldId="1286"/>
            <ac:spMk id="51" creationId="{387ED229-C983-4A61-A0D6-372B6057E601}"/>
          </ac:spMkLst>
        </pc:spChg>
        <pc:spChg chg="mod">
          <ac:chgData name="Yun Xiao" userId="30e8949b79a00b87" providerId="LiveId" clId="{A5AF3A6D-9DAB-4B68-8852-987A9F31F590}" dt="2023-11-15T23:12:52.939" v="4572"/>
          <ac:spMkLst>
            <pc:docMk/>
            <pc:sldMk cId="4102825008" sldId="1286"/>
            <ac:spMk id="52" creationId="{E64AD85B-F5FD-424F-A0E0-B2C6E0D208F0}"/>
          </ac:spMkLst>
        </pc:spChg>
        <pc:spChg chg="mod">
          <ac:chgData name="Yun Xiao" userId="30e8949b79a00b87" providerId="LiveId" clId="{A5AF3A6D-9DAB-4B68-8852-987A9F31F590}" dt="2023-11-15T23:12:52.939" v="4572"/>
          <ac:spMkLst>
            <pc:docMk/>
            <pc:sldMk cId="4102825008" sldId="1286"/>
            <ac:spMk id="53" creationId="{531A627D-D34B-427A-B83D-3465E6429EB4}"/>
          </ac:spMkLst>
        </pc:spChg>
        <pc:spChg chg="mod">
          <ac:chgData name="Yun Xiao" userId="30e8949b79a00b87" providerId="LiveId" clId="{A5AF3A6D-9DAB-4B68-8852-987A9F31F590}" dt="2023-11-15T23:12:52.939" v="4572"/>
          <ac:spMkLst>
            <pc:docMk/>
            <pc:sldMk cId="4102825008" sldId="1286"/>
            <ac:spMk id="54" creationId="{5B286EF2-F09F-42D5-9200-5469BC3432E5}"/>
          </ac:spMkLst>
        </pc:spChg>
        <pc:spChg chg="mod">
          <ac:chgData name="Yun Xiao" userId="30e8949b79a00b87" providerId="LiveId" clId="{A5AF3A6D-9DAB-4B68-8852-987A9F31F590}" dt="2023-11-15T23:12:52.939" v="4572"/>
          <ac:spMkLst>
            <pc:docMk/>
            <pc:sldMk cId="4102825008" sldId="1286"/>
            <ac:spMk id="55" creationId="{BAF9BC6F-453D-4BF4-9A96-052163EA0B69}"/>
          </ac:spMkLst>
        </pc:spChg>
        <pc:spChg chg="mod">
          <ac:chgData name="Yun Xiao" userId="30e8949b79a00b87" providerId="LiveId" clId="{A5AF3A6D-9DAB-4B68-8852-987A9F31F590}" dt="2023-11-15T23:12:52.939" v="4572"/>
          <ac:spMkLst>
            <pc:docMk/>
            <pc:sldMk cId="4102825008" sldId="1286"/>
            <ac:spMk id="56" creationId="{11CDEAE4-F18C-4450-AA9F-B7D550A2DDDD}"/>
          </ac:spMkLst>
        </pc:spChg>
        <pc:spChg chg="mod">
          <ac:chgData name="Yun Xiao" userId="30e8949b79a00b87" providerId="LiveId" clId="{A5AF3A6D-9DAB-4B68-8852-987A9F31F590}" dt="2023-11-15T23:12:52.939" v="4572"/>
          <ac:spMkLst>
            <pc:docMk/>
            <pc:sldMk cId="4102825008" sldId="1286"/>
            <ac:spMk id="57" creationId="{7AA0C914-2061-4C63-8CF3-0BE8FE69E21E}"/>
          </ac:spMkLst>
        </pc:spChg>
        <pc:spChg chg="mod">
          <ac:chgData name="Yun Xiao" userId="30e8949b79a00b87" providerId="LiveId" clId="{A5AF3A6D-9DAB-4B68-8852-987A9F31F590}" dt="2023-11-15T23:12:52.939" v="4572"/>
          <ac:spMkLst>
            <pc:docMk/>
            <pc:sldMk cId="4102825008" sldId="1286"/>
            <ac:spMk id="58" creationId="{C558B1DB-2927-4D7B-AC96-857AE3B910CE}"/>
          </ac:spMkLst>
        </pc:spChg>
        <pc:spChg chg="mod">
          <ac:chgData name="Yun Xiao" userId="30e8949b79a00b87" providerId="LiveId" clId="{A5AF3A6D-9DAB-4B68-8852-987A9F31F590}" dt="2023-11-15T23:12:52.939" v="4572"/>
          <ac:spMkLst>
            <pc:docMk/>
            <pc:sldMk cId="4102825008" sldId="1286"/>
            <ac:spMk id="59" creationId="{77F8132A-90AA-4770-AA05-A54CF5C9B8B1}"/>
          </ac:spMkLst>
        </pc:spChg>
        <pc:spChg chg="mod">
          <ac:chgData name="Yun Xiao" userId="30e8949b79a00b87" providerId="LiveId" clId="{A5AF3A6D-9DAB-4B68-8852-987A9F31F590}" dt="2023-11-15T23:12:52.939" v="4572"/>
          <ac:spMkLst>
            <pc:docMk/>
            <pc:sldMk cId="4102825008" sldId="1286"/>
            <ac:spMk id="60" creationId="{290080DE-84E6-4254-8227-7CD861C43ECD}"/>
          </ac:spMkLst>
        </pc:spChg>
        <pc:spChg chg="mod">
          <ac:chgData name="Yun Xiao" userId="30e8949b79a00b87" providerId="LiveId" clId="{A5AF3A6D-9DAB-4B68-8852-987A9F31F590}" dt="2023-11-15T23:12:52.939" v="4572"/>
          <ac:spMkLst>
            <pc:docMk/>
            <pc:sldMk cId="4102825008" sldId="1286"/>
            <ac:spMk id="61" creationId="{4F3F8940-9CB2-4FA6-8381-37E720793E7C}"/>
          </ac:spMkLst>
        </pc:spChg>
        <pc:spChg chg="mod">
          <ac:chgData name="Yun Xiao" userId="30e8949b79a00b87" providerId="LiveId" clId="{A5AF3A6D-9DAB-4B68-8852-987A9F31F590}" dt="2023-11-15T23:12:52.939" v="4572"/>
          <ac:spMkLst>
            <pc:docMk/>
            <pc:sldMk cId="4102825008" sldId="1286"/>
            <ac:spMk id="62" creationId="{846856A1-6775-4060-82C4-EEBF14148B6B}"/>
          </ac:spMkLst>
        </pc:spChg>
        <pc:spChg chg="mod">
          <ac:chgData name="Yun Xiao" userId="30e8949b79a00b87" providerId="LiveId" clId="{A5AF3A6D-9DAB-4B68-8852-987A9F31F590}" dt="2023-11-15T23:12:52.939" v="4572"/>
          <ac:spMkLst>
            <pc:docMk/>
            <pc:sldMk cId="4102825008" sldId="1286"/>
            <ac:spMk id="63" creationId="{C275C0B3-2220-46FD-AB9D-B44CC97300AB}"/>
          </ac:spMkLst>
        </pc:spChg>
        <pc:spChg chg="mod">
          <ac:chgData name="Yun Xiao" userId="30e8949b79a00b87" providerId="LiveId" clId="{A5AF3A6D-9DAB-4B68-8852-987A9F31F590}" dt="2023-11-15T23:12:52.939" v="4572"/>
          <ac:spMkLst>
            <pc:docMk/>
            <pc:sldMk cId="4102825008" sldId="1286"/>
            <ac:spMk id="64" creationId="{170D138B-5998-4925-AB9A-022AA6B819EE}"/>
          </ac:spMkLst>
        </pc:spChg>
        <pc:spChg chg="mod">
          <ac:chgData name="Yun Xiao" userId="30e8949b79a00b87" providerId="LiveId" clId="{A5AF3A6D-9DAB-4B68-8852-987A9F31F590}" dt="2023-11-15T23:12:52.939" v="4572"/>
          <ac:spMkLst>
            <pc:docMk/>
            <pc:sldMk cId="4102825008" sldId="1286"/>
            <ac:spMk id="65" creationId="{5F691F48-9081-415D-9090-7896F433A5C9}"/>
          </ac:spMkLst>
        </pc:spChg>
        <pc:spChg chg="mod">
          <ac:chgData name="Yun Xiao" userId="30e8949b79a00b87" providerId="LiveId" clId="{A5AF3A6D-9DAB-4B68-8852-987A9F31F590}" dt="2023-11-15T23:12:52.939" v="4572"/>
          <ac:spMkLst>
            <pc:docMk/>
            <pc:sldMk cId="4102825008" sldId="1286"/>
            <ac:spMk id="66" creationId="{A857F3CC-AE82-4367-A21E-1DD31B4706DF}"/>
          </ac:spMkLst>
        </pc:spChg>
        <pc:spChg chg="mod">
          <ac:chgData name="Yun Xiao" userId="30e8949b79a00b87" providerId="LiveId" clId="{A5AF3A6D-9DAB-4B68-8852-987A9F31F590}" dt="2023-11-15T23:12:52.939" v="4572"/>
          <ac:spMkLst>
            <pc:docMk/>
            <pc:sldMk cId="4102825008" sldId="1286"/>
            <ac:spMk id="67" creationId="{C2DED49D-6F14-4505-94A4-69EE61589F57}"/>
          </ac:spMkLst>
        </pc:spChg>
        <pc:spChg chg="mod">
          <ac:chgData name="Yun Xiao" userId="30e8949b79a00b87" providerId="LiveId" clId="{A5AF3A6D-9DAB-4B68-8852-987A9F31F590}" dt="2023-11-15T23:12:52.939" v="4572"/>
          <ac:spMkLst>
            <pc:docMk/>
            <pc:sldMk cId="4102825008" sldId="1286"/>
            <ac:spMk id="68" creationId="{59527DBC-05F1-4AAE-9453-D0BD0E309F7D}"/>
          </ac:spMkLst>
        </pc:spChg>
        <pc:spChg chg="mod">
          <ac:chgData name="Yun Xiao" userId="30e8949b79a00b87" providerId="LiveId" clId="{A5AF3A6D-9DAB-4B68-8852-987A9F31F590}" dt="2023-11-15T23:12:52.939" v="4572"/>
          <ac:spMkLst>
            <pc:docMk/>
            <pc:sldMk cId="4102825008" sldId="1286"/>
            <ac:spMk id="69" creationId="{962A5A4D-F94B-4B9A-A1FC-E5EE8281874F}"/>
          </ac:spMkLst>
        </pc:spChg>
        <pc:spChg chg="mod">
          <ac:chgData name="Yun Xiao" userId="30e8949b79a00b87" providerId="LiveId" clId="{A5AF3A6D-9DAB-4B68-8852-987A9F31F590}" dt="2023-11-15T23:12:52.939" v="4572"/>
          <ac:spMkLst>
            <pc:docMk/>
            <pc:sldMk cId="4102825008" sldId="1286"/>
            <ac:spMk id="70" creationId="{625860A6-07DC-466A-92C0-93CE55ED8B2A}"/>
          </ac:spMkLst>
        </pc:spChg>
        <pc:spChg chg="mod">
          <ac:chgData name="Yun Xiao" userId="30e8949b79a00b87" providerId="LiveId" clId="{A5AF3A6D-9DAB-4B68-8852-987A9F31F590}" dt="2023-11-15T23:12:52.939" v="4572"/>
          <ac:spMkLst>
            <pc:docMk/>
            <pc:sldMk cId="4102825008" sldId="1286"/>
            <ac:spMk id="71" creationId="{82662F7E-38AA-4F21-9B1E-2E4A08AC0E57}"/>
          </ac:spMkLst>
        </pc:spChg>
        <pc:spChg chg="mod">
          <ac:chgData name="Yun Xiao" userId="30e8949b79a00b87" providerId="LiveId" clId="{A5AF3A6D-9DAB-4B68-8852-987A9F31F590}" dt="2023-11-15T23:12:52.939" v="4572"/>
          <ac:spMkLst>
            <pc:docMk/>
            <pc:sldMk cId="4102825008" sldId="1286"/>
            <ac:spMk id="72" creationId="{0DCDEC4D-B734-4F14-B307-790294CC0B27}"/>
          </ac:spMkLst>
        </pc:spChg>
        <pc:spChg chg="mod">
          <ac:chgData name="Yun Xiao" userId="30e8949b79a00b87" providerId="LiveId" clId="{A5AF3A6D-9DAB-4B68-8852-987A9F31F590}" dt="2023-11-15T23:12:52.939" v="4572"/>
          <ac:spMkLst>
            <pc:docMk/>
            <pc:sldMk cId="4102825008" sldId="1286"/>
            <ac:spMk id="73" creationId="{325039DE-2961-46D7-8E1F-515A0B6DB61B}"/>
          </ac:spMkLst>
        </pc:spChg>
        <pc:spChg chg="mod">
          <ac:chgData name="Yun Xiao" userId="30e8949b79a00b87" providerId="LiveId" clId="{A5AF3A6D-9DAB-4B68-8852-987A9F31F590}" dt="2023-11-15T23:12:52.939" v="4572"/>
          <ac:spMkLst>
            <pc:docMk/>
            <pc:sldMk cId="4102825008" sldId="1286"/>
            <ac:spMk id="74" creationId="{164F0FB0-9539-4FFA-B8D8-29EFA10EFE69}"/>
          </ac:spMkLst>
        </pc:spChg>
        <pc:spChg chg="mod">
          <ac:chgData name="Yun Xiao" userId="30e8949b79a00b87" providerId="LiveId" clId="{A5AF3A6D-9DAB-4B68-8852-987A9F31F590}" dt="2023-11-15T23:12:52.939" v="4572"/>
          <ac:spMkLst>
            <pc:docMk/>
            <pc:sldMk cId="4102825008" sldId="1286"/>
            <ac:spMk id="75" creationId="{874A6DCE-503F-48F8-A890-509814E28059}"/>
          </ac:spMkLst>
        </pc:spChg>
        <pc:spChg chg="mod">
          <ac:chgData name="Yun Xiao" userId="30e8949b79a00b87" providerId="LiveId" clId="{A5AF3A6D-9DAB-4B68-8852-987A9F31F590}" dt="2023-11-15T23:12:52.939" v="4572"/>
          <ac:spMkLst>
            <pc:docMk/>
            <pc:sldMk cId="4102825008" sldId="1286"/>
            <ac:spMk id="76" creationId="{05BA633C-48A7-4D89-8638-BD0E5F607537}"/>
          </ac:spMkLst>
        </pc:spChg>
        <pc:spChg chg="mod">
          <ac:chgData name="Yun Xiao" userId="30e8949b79a00b87" providerId="LiveId" clId="{A5AF3A6D-9DAB-4B68-8852-987A9F31F590}" dt="2023-11-15T23:12:52.939" v="4572"/>
          <ac:spMkLst>
            <pc:docMk/>
            <pc:sldMk cId="4102825008" sldId="1286"/>
            <ac:spMk id="77" creationId="{7CE60A6C-3D2E-4732-A16A-9B9BF7B5135D}"/>
          </ac:spMkLst>
        </pc:spChg>
        <pc:spChg chg="mod">
          <ac:chgData name="Yun Xiao" userId="30e8949b79a00b87" providerId="LiveId" clId="{A5AF3A6D-9DAB-4B68-8852-987A9F31F590}" dt="2023-11-15T23:12:52.939" v="4572"/>
          <ac:spMkLst>
            <pc:docMk/>
            <pc:sldMk cId="4102825008" sldId="1286"/>
            <ac:spMk id="78" creationId="{6F51C0FF-B3E7-4614-B626-FB200451F01F}"/>
          </ac:spMkLst>
        </pc:spChg>
        <pc:spChg chg="mod">
          <ac:chgData name="Yun Xiao" userId="30e8949b79a00b87" providerId="LiveId" clId="{A5AF3A6D-9DAB-4B68-8852-987A9F31F590}" dt="2023-11-15T23:12:52.939" v="4572"/>
          <ac:spMkLst>
            <pc:docMk/>
            <pc:sldMk cId="4102825008" sldId="1286"/>
            <ac:spMk id="79" creationId="{8B4EC2C7-8346-481C-89DF-73FE277617D6}"/>
          </ac:spMkLst>
        </pc:spChg>
        <pc:spChg chg="mod">
          <ac:chgData name="Yun Xiao" userId="30e8949b79a00b87" providerId="LiveId" clId="{A5AF3A6D-9DAB-4B68-8852-987A9F31F590}" dt="2023-11-15T23:12:52.939" v="4572"/>
          <ac:spMkLst>
            <pc:docMk/>
            <pc:sldMk cId="4102825008" sldId="1286"/>
            <ac:spMk id="80" creationId="{EF6758B0-8320-4C77-8E5C-B6EFFDC653CD}"/>
          </ac:spMkLst>
        </pc:spChg>
        <pc:spChg chg="mod">
          <ac:chgData name="Yun Xiao" userId="30e8949b79a00b87" providerId="LiveId" clId="{A5AF3A6D-9DAB-4B68-8852-987A9F31F590}" dt="2023-11-15T23:12:52.939" v="4572"/>
          <ac:spMkLst>
            <pc:docMk/>
            <pc:sldMk cId="4102825008" sldId="1286"/>
            <ac:spMk id="81" creationId="{E50A9F11-9889-4675-886B-EBCBB02FD423}"/>
          </ac:spMkLst>
        </pc:spChg>
        <pc:spChg chg="mod">
          <ac:chgData name="Yun Xiao" userId="30e8949b79a00b87" providerId="LiveId" clId="{A5AF3A6D-9DAB-4B68-8852-987A9F31F590}" dt="2023-11-15T23:12:52.939" v="4572"/>
          <ac:spMkLst>
            <pc:docMk/>
            <pc:sldMk cId="4102825008" sldId="1286"/>
            <ac:spMk id="82" creationId="{7E0F08AF-E11C-488F-9CD1-A15D360D7289}"/>
          </ac:spMkLst>
        </pc:spChg>
        <pc:spChg chg="mod">
          <ac:chgData name="Yun Xiao" userId="30e8949b79a00b87" providerId="LiveId" clId="{A5AF3A6D-9DAB-4B68-8852-987A9F31F590}" dt="2023-11-15T23:12:52.939" v="4572"/>
          <ac:spMkLst>
            <pc:docMk/>
            <pc:sldMk cId="4102825008" sldId="1286"/>
            <ac:spMk id="83" creationId="{FF8EFBB2-347F-404D-A476-3656A2D3003E}"/>
          </ac:spMkLst>
        </pc:spChg>
        <pc:spChg chg="mod">
          <ac:chgData name="Yun Xiao" userId="30e8949b79a00b87" providerId="LiveId" clId="{A5AF3A6D-9DAB-4B68-8852-987A9F31F590}" dt="2023-11-15T23:12:52.939" v="4572"/>
          <ac:spMkLst>
            <pc:docMk/>
            <pc:sldMk cId="4102825008" sldId="1286"/>
            <ac:spMk id="84" creationId="{C28DB115-0636-4B9D-BE71-0B53DD495788}"/>
          </ac:spMkLst>
        </pc:spChg>
        <pc:spChg chg="mod">
          <ac:chgData name="Yun Xiao" userId="30e8949b79a00b87" providerId="LiveId" clId="{A5AF3A6D-9DAB-4B68-8852-987A9F31F590}" dt="2023-11-15T23:12:52.939" v="4572"/>
          <ac:spMkLst>
            <pc:docMk/>
            <pc:sldMk cId="4102825008" sldId="1286"/>
            <ac:spMk id="85" creationId="{AA7ECADB-4E50-4E69-BE67-2D623055B596}"/>
          </ac:spMkLst>
        </pc:spChg>
        <pc:spChg chg="mod">
          <ac:chgData name="Yun Xiao" userId="30e8949b79a00b87" providerId="LiveId" clId="{A5AF3A6D-9DAB-4B68-8852-987A9F31F590}" dt="2023-11-15T23:12:52.939" v="4572"/>
          <ac:spMkLst>
            <pc:docMk/>
            <pc:sldMk cId="4102825008" sldId="1286"/>
            <ac:spMk id="86" creationId="{E89513EF-3B58-4DFD-B8BB-33F130F9688D}"/>
          </ac:spMkLst>
        </pc:spChg>
        <pc:spChg chg="mod">
          <ac:chgData name="Yun Xiao" userId="30e8949b79a00b87" providerId="LiveId" clId="{A5AF3A6D-9DAB-4B68-8852-987A9F31F590}" dt="2023-11-15T23:12:52.939" v="4572"/>
          <ac:spMkLst>
            <pc:docMk/>
            <pc:sldMk cId="4102825008" sldId="1286"/>
            <ac:spMk id="87" creationId="{7F78D134-F294-4C76-8EE7-7A3683B6E549}"/>
          </ac:spMkLst>
        </pc:spChg>
        <pc:spChg chg="mod">
          <ac:chgData name="Yun Xiao" userId="30e8949b79a00b87" providerId="LiveId" clId="{A5AF3A6D-9DAB-4B68-8852-987A9F31F590}" dt="2023-11-15T23:12:52.939" v="4572"/>
          <ac:spMkLst>
            <pc:docMk/>
            <pc:sldMk cId="4102825008" sldId="1286"/>
            <ac:spMk id="88" creationId="{45E1F0BB-5FC1-474E-9C6F-7D0086AA184B}"/>
          </ac:spMkLst>
        </pc:spChg>
        <pc:spChg chg="mod">
          <ac:chgData name="Yun Xiao" userId="30e8949b79a00b87" providerId="LiveId" clId="{A5AF3A6D-9DAB-4B68-8852-987A9F31F590}" dt="2023-11-15T23:12:52.939" v="4572"/>
          <ac:spMkLst>
            <pc:docMk/>
            <pc:sldMk cId="4102825008" sldId="1286"/>
            <ac:spMk id="89" creationId="{4FAB9259-5FDC-4D41-ADDF-EB4756DEA8B8}"/>
          </ac:spMkLst>
        </pc:spChg>
        <pc:grpChg chg="add del mod">
          <ac:chgData name="Yun Xiao" userId="30e8949b79a00b87" providerId="LiveId" clId="{A5AF3A6D-9DAB-4B68-8852-987A9F31F590}" dt="2023-11-16T05:45:00.187" v="5205" actId="478"/>
          <ac:grpSpMkLst>
            <pc:docMk/>
            <pc:sldMk cId="4102825008" sldId="1286"/>
            <ac:grpSpMk id="9" creationId="{6316005A-CE04-496F-B43D-B29257F127D9}"/>
          </ac:grpSpMkLst>
        </pc:grpChg>
        <pc:grpChg chg="add del mod">
          <ac:chgData name="Yun Xiao" userId="30e8949b79a00b87" providerId="LiveId" clId="{A5AF3A6D-9DAB-4B68-8852-987A9F31F590}" dt="2023-11-16T05:45:01.117" v="5206" actId="478"/>
          <ac:grpSpMkLst>
            <pc:docMk/>
            <pc:sldMk cId="4102825008" sldId="1286"/>
            <ac:grpSpMk id="12" creationId="{C74595E9-E5C7-4F99-AF4E-D3649A664CB8}"/>
          </ac:grpSpMkLst>
        </pc:grpChg>
        <pc:graphicFrameChg chg="mod">
          <ac:chgData name="Yun Xiao" userId="30e8949b79a00b87" providerId="LiveId" clId="{A5AF3A6D-9DAB-4B68-8852-987A9F31F590}" dt="2023-11-17T05:14:21.971" v="5859" actId="1076"/>
          <ac:graphicFrameMkLst>
            <pc:docMk/>
            <pc:sldMk cId="4102825008" sldId="1286"/>
            <ac:graphicFrameMk id="2" creationId="{00000000-0000-0000-0000-000000000000}"/>
          </ac:graphicFrameMkLst>
        </pc:graphicFrameChg>
        <pc:graphicFrameChg chg="mod">
          <ac:chgData name="Yun Xiao" userId="30e8949b79a00b87" providerId="LiveId" clId="{A5AF3A6D-9DAB-4B68-8852-987A9F31F590}" dt="2023-11-17T05:14:25.134" v="5861" actId="1076"/>
          <ac:graphicFrameMkLst>
            <pc:docMk/>
            <pc:sldMk cId="4102825008" sldId="1286"/>
            <ac:graphicFrameMk id="3" creationId="{00000000-0000-0000-0000-000000000000}"/>
          </ac:graphicFrameMkLst>
        </pc:graphicFrameChg>
        <pc:graphicFrameChg chg="mod">
          <ac:chgData name="Yun Xiao" userId="30e8949b79a00b87" providerId="LiveId" clId="{A5AF3A6D-9DAB-4B68-8852-987A9F31F590}" dt="2023-11-17T05:14:16.390" v="5857" actId="1076"/>
          <ac:graphicFrameMkLst>
            <pc:docMk/>
            <pc:sldMk cId="4102825008" sldId="1286"/>
            <ac:graphicFrameMk id="7" creationId="{00000000-0000-0000-0000-000000000000}"/>
          </ac:graphicFrameMkLst>
        </pc:graphicFrameChg>
        <pc:graphicFrameChg chg="mod">
          <ac:chgData name="Yun Xiao" userId="30e8949b79a00b87" providerId="LiveId" clId="{A5AF3A6D-9DAB-4B68-8852-987A9F31F590}" dt="2023-11-15T23:12:52.939" v="4572"/>
          <ac:graphicFrameMkLst>
            <pc:docMk/>
            <pc:sldMk cId="4102825008" sldId="1286"/>
            <ac:graphicFrameMk id="11" creationId="{ACFDA152-1146-4030-9B0F-6AFF689458A7}"/>
          </ac:graphicFrameMkLst>
        </pc:graphicFrameChg>
        <pc:graphicFrameChg chg="add mod">
          <ac:chgData name="Yun Xiao" userId="30e8949b79a00b87" providerId="LiveId" clId="{A5AF3A6D-9DAB-4B68-8852-987A9F31F590}" dt="2023-11-17T05:13:54.472" v="5851"/>
          <ac:graphicFrameMkLst>
            <pc:docMk/>
            <pc:sldMk cId="4102825008" sldId="1286"/>
            <ac:graphicFrameMk id="13" creationId="{AB700C1B-C7E4-4284-BA70-1EDAD52034FA}"/>
          </ac:graphicFrameMkLst>
        </pc:graphicFrameChg>
        <pc:graphicFrameChg chg="add del mod">
          <ac:chgData name="Yun Xiao" userId="30e8949b79a00b87" providerId="LiveId" clId="{A5AF3A6D-9DAB-4B68-8852-987A9F31F590}" dt="2023-11-16T05:57:39.404" v="5401" actId="478"/>
          <ac:graphicFrameMkLst>
            <pc:docMk/>
            <pc:sldMk cId="4102825008" sldId="1286"/>
            <ac:graphicFrameMk id="91" creationId="{0A39F88D-551D-4651-8A40-2E03569B264E}"/>
          </ac:graphicFrameMkLst>
        </pc:graphicFrameChg>
        <pc:graphicFrameChg chg="add del mod">
          <ac:chgData name="Yun Xiao" userId="30e8949b79a00b87" providerId="LiveId" clId="{A5AF3A6D-9DAB-4B68-8852-987A9F31F590}" dt="2023-11-16T05:57:41.378" v="5404" actId="478"/>
          <ac:graphicFrameMkLst>
            <pc:docMk/>
            <pc:sldMk cId="4102825008" sldId="1286"/>
            <ac:graphicFrameMk id="92" creationId="{3DC1FA81-7017-447B-9A99-14B2756FE84A}"/>
          </ac:graphicFrameMkLst>
        </pc:graphicFrameChg>
        <pc:graphicFrameChg chg="add del mod">
          <ac:chgData name="Yun Xiao" userId="30e8949b79a00b87" providerId="LiveId" clId="{A5AF3A6D-9DAB-4B68-8852-987A9F31F590}" dt="2023-11-16T05:57:40.589" v="5403" actId="478"/>
          <ac:graphicFrameMkLst>
            <pc:docMk/>
            <pc:sldMk cId="4102825008" sldId="1286"/>
            <ac:graphicFrameMk id="93" creationId="{39BF00EC-0E3B-4065-A480-15E625414ABB}"/>
          </ac:graphicFrameMkLst>
        </pc:graphicFrameChg>
        <pc:graphicFrameChg chg="add del mod">
          <ac:chgData name="Yun Xiao" userId="30e8949b79a00b87" providerId="LiveId" clId="{A5AF3A6D-9DAB-4B68-8852-987A9F31F590}" dt="2023-11-16T05:57:39.939" v="5402" actId="478"/>
          <ac:graphicFrameMkLst>
            <pc:docMk/>
            <pc:sldMk cId="4102825008" sldId="1286"/>
            <ac:graphicFrameMk id="94" creationId="{9A897D93-7981-461B-9231-6DDD990FB9DF}"/>
          </ac:graphicFrameMkLst>
        </pc:graphicFrameChg>
        <pc:graphicFrameChg chg="add mod">
          <ac:chgData name="Yun Xiao" userId="30e8949b79a00b87" providerId="LiveId" clId="{A5AF3A6D-9DAB-4B68-8852-987A9F31F590}" dt="2023-11-16T05:57:42.581" v="5405"/>
          <ac:graphicFrameMkLst>
            <pc:docMk/>
            <pc:sldMk cId="4102825008" sldId="1286"/>
            <ac:graphicFrameMk id="95" creationId="{2210F065-B485-43B2-B32D-5E1EB8856D20}"/>
          </ac:graphicFrameMkLst>
        </pc:graphicFrameChg>
        <pc:graphicFrameChg chg="add mod">
          <ac:chgData name="Yun Xiao" userId="30e8949b79a00b87" providerId="LiveId" clId="{A5AF3A6D-9DAB-4B68-8852-987A9F31F590}" dt="2023-11-16T06:00:13.819" v="5481"/>
          <ac:graphicFrameMkLst>
            <pc:docMk/>
            <pc:sldMk cId="4102825008" sldId="1286"/>
            <ac:graphicFrameMk id="96" creationId="{F6021729-6035-4D77-B357-5AC644BA0BF1}"/>
          </ac:graphicFrameMkLst>
        </pc:graphicFrameChg>
        <pc:graphicFrameChg chg="add mod">
          <ac:chgData name="Yun Xiao" userId="30e8949b79a00b87" providerId="LiveId" clId="{A5AF3A6D-9DAB-4B68-8852-987A9F31F590}" dt="2023-11-16T06:01:16.391" v="5511" actId="1035"/>
          <ac:graphicFrameMkLst>
            <pc:docMk/>
            <pc:sldMk cId="4102825008" sldId="1286"/>
            <ac:graphicFrameMk id="97" creationId="{5B1406DC-E78C-4416-98EB-9588D94DE01B}"/>
          </ac:graphicFrameMkLst>
        </pc:graphicFrameChg>
        <pc:graphicFrameChg chg="add mod">
          <ac:chgData name="Yun Xiao" userId="30e8949b79a00b87" providerId="LiveId" clId="{A5AF3A6D-9DAB-4B68-8852-987A9F31F590}" dt="2023-11-16T05:57:42.581" v="5405"/>
          <ac:graphicFrameMkLst>
            <pc:docMk/>
            <pc:sldMk cId="4102825008" sldId="1286"/>
            <ac:graphicFrameMk id="98" creationId="{7E741527-F09A-416F-A02F-7A8DBAC72BD6}"/>
          </ac:graphicFrameMkLst>
        </pc:graphicFrameChg>
        <pc:picChg chg="add del mod">
          <ac:chgData name="Yun Xiao" userId="30e8949b79a00b87" providerId="LiveId" clId="{A5AF3A6D-9DAB-4B68-8852-987A9F31F590}" dt="2023-11-16T05:44:59.277" v="5204" actId="478"/>
          <ac:picMkLst>
            <pc:docMk/>
            <pc:sldMk cId="4102825008" sldId="1286"/>
            <ac:picMk id="90" creationId="{A0C94539-36A9-4770-B272-639A63D03DA3}"/>
          </ac:picMkLst>
        </pc:picChg>
        <pc:picChg chg="del">
          <ac:chgData name="Yun Xiao" userId="30e8949b79a00b87" providerId="LiveId" clId="{A5AF3A6D-9DAB-4B68-8852-987A9F31F590}" dt="2023-11-15T23:16:33.637" v="4637" actId="478"/>
          <ac:picMkLst>
            <pc:docMk/>
            <pc:sldMk cId="4102825008" sldId="1286"/>
            <ac:picMk id="208" creationId="{2CDA3C57-1CC0-49C8-98ED-1FD52EEE8E69}"/>
          </ac:picMkLst>
        </pc:picChg>
      </pc:sldChg>
      <pc:sldChg chg="addSp delSp modSp mod delAnim modAnim">
        <pc:chgData name="Yun Xiao" userId="30e8949b79a00b87" providerId="LiveId" clId="{A5AF3A6D-9DAB-4B68-8852-987A9F31F590}" dt="2023-11-17T07:01:20.988" v="7275"/>
        <pc:sldMkLst>
          <pc:docMk/>
          <pc:sldMk cId="3302880450" sldId="1287"/>
        </pc:sldMkLst>
        <pc:spChg chg="add mod">
          <ac:chgData name="Yun Xiao" userId="30e8949b79a00b87" providerId="LiveId" clId="{A5AF3A6D-9DAB-4B68-8852-987A9F31F590}" dt="2023-11-17T06:56:36.729" v="7223" actId="1076"/>
          <ac:spMkLst>
            <pc:docMk/>
            <pc:sldMk cId="3302880450" sldId="1287"/>
            <ac:spMk id="2" creationId="{00000000-0000-0000-0000-000000000000}"/>
          </ac:spMkLst>
        </pc:spChg>
        <pc:spChg chg="add mod">
          <ac:chgData name="Yun Xiao" userId="30e8949b79a00b87" providerId="LiveId" clId="{A5AF3A6D-9DAB-4B68-8852-987A9F31F590}" dt="2023-11-17T06:56:57.745" v="7229" actId="1076"/>
          <ac:spMkLst>
            <pc:docMk/>
            <pc:sldMk cId="3302880450" sldId="1287"/>
            <ac:spMk id="3" creationId="{00000000-0000-0000-0000-000000000000}"/>
          </ac:spMkLst>
        </pc:spChg>
        <pc:spChg chg="add mod">
          <ac:chgData name="Yun Xiao" userId="30e8949b79a00b87" providerId="LiveId" clId="{A5AF3A6D-9DAB-4B68-8852-987A9F31F590}" dt="2023-11-17T06:55:48.752" v="7212" actId="1076"/>
          <ac:spMkLst>
            <pc:docMk/>
            <pc:sldMk cId="3302880450" sldId="1287"/>
            <ac:spMk id="6" creationId="{00000000-0000-0000-0000-000000000000}"/>
          </ac:spMkLst>
        </pc:spChg>
        <pc:spChg chg="add mod">
          <ac:chgData name="Yun Xiao" userId="30e8949b79a00b87" providerId="LiveId" clId="{A5AF3A6D-9DAB-4B68-8852-987A9F31F590}" dt="2023-11-17T06:57:32.221" v="7236" actId="1076"/>
          <ac:spMkLst>
            <pc:docMk/>
            <pc:sldMk cId="3302880450" sldId="1287"/>
            <ac:spMk id="7" creationId="{00000000-0000-0000-0000-000000000000}"/>
          </ac:spMkLst>
        </pc:spChg>
        <pc:spChg chg="add mod">
          <ac:chgData name="Yun Xiao" userId="30e8949b79a00b87" providerId="LiveId" clId="{A5AF3A6D-9DAB-4B68-8852-987A9F31F590}" dt="2023-11-17T06:58:12.986" v="7242" actId="207"/>
          <ac:spMkLst>
            <pc:docMk/>
            <pc:sldMk cId="3302880450" sldId="1287"/>
            <ac:spMk id="8" creationId="{00000000-0000-0000-0000-000000000000}"/>
          </ac:spMkLst>
        </pc:spChg>
        <pc:spChg chg="add mod">
          <ac:chgData name="Yun Xiao" userId="30e8949b79a00b87" providerId="LiveId" clId="{A5AF3A6D-9DAB-4B68-8852-987A9F31F590}" dt="2023-11-17T06:56:39.296" v="7224" actId="1076"/>
          <ac:spMkLst>
            <pc:docMk/>
            <pc:sldMk cId="3302880450" sldId="1287"/>
            <ac:spMk id="11" creationId="{C67E8243-FC9C-49D1-9C9E-E496250A2224}"/>
          </ac:spMkLst>
        </pc:spChg>
        <pc:spChg chg="mod">
          <ac:chgData name="Yun Xiao" userId="30e8949b79a00b87" providerId="LiveId" clId="{A5AF3A6D-9DAB-4B68-8852-987A9F31F590}" dt="2023-11-17T06:55:48.752" v="7212" actId="1076"/>
          <ac:spMkLst>
            <pc:docMk/>
            <pc:sldMk cId="3302880450" sldId="1287"/>
            <ac:spMk id="15" creationId="{00000000-0000-0000-0000-000000000000}"/>
          </ac:spMkLst>
        </pc:spChg>
        <pc:spChg chg="mod">
          <ac:chgData name="Yun Xiao" userId="30e8949b79a00b87" providerId="LiveId" clId="{A5AF3A6D-9DAB-4B68-8852-987A9F31F590}" dt="2023-11-17T06:56:33.956" v="7222" actId="1076"/>
          <ac:spMkLst>
            <pc:docMk/>
            <pc:sldMk cId="3302880450" sldId="1287"/>
            <ac:spMk id="270342" creationId="{00000000-0000-0000-0000-000000000000}"/>
          </ac:spMkLst>
        </pc:spChg>
        <pc:graphicFrameChg chg="del mod replId">
          <ac:chgData name="Yun Xiao" userId="30e8949b79a00b87" providerId="LiveId" clId="{A5AF3A6D-9DAB-4B68-8852-987A9F31F590}" dt="2023-11-12T07:08:41.273" v="1200"/>
          <ac:graphicFrameMkLst>
            <pc:docMk/>
            <pc:sldMk cId="3302880450" sldId="1287"/>
            <ac:graphicFrameMk id="4" creationId="{00000000-0000-0000-0000-000000000000}"/>
          </ac:graphicFrameMkLst>
        </pc:graphicFrameChg>
        <pc:graphicFrameChg chg="del mod replId">
          <ac:chgData name="Yun Xiao" userId="30e8949b79a00b87" providerId="LiveId" clId="{A5AF3A6D-9DAB-4B68-8852-987A9F31F590}" dt="2023-11-12T07:08:52.239" v="1206"/>
          <ac:graphicFrameMkLst>
            <pc:docMk/>
            <pc:sldMk cId="3302880450" sldId="1287"/>
            <ac:graphicFrameMk id="9" creationId="{00000000-0000-0000-0000-000000000000}"/>
          </ac:graphicFrameMkLst>
        </pc:graphicFrameChg>
        <pc:graphicFrameChg chg="del mod replId">
          <ac:chgData name="Yun Xiao" userId="30e8949b79a00b87" providerId="LiveId" clId="{A5AF3A6D-9DAB-4B68-8852-987A9F31F590}" dt="2023-11-12T07:09:14.083" v="1213"/>
          <ac:graphicFrameMkLst>
            <pc:docMk/>
            <pc:sldMk cId="3302880450" sldId="1287"/>
            <ac:graphicFrameMk id="11" creationId="{00000000-0000-0000-0000-000000000000}"/>
          </ac:graphicFrameMkLst>
        </pc:graphicFrameChg>
        <pc:graphicFrameChg chg="add mod">
          <ac:chgData name="Yun Xiao" userId="30e8949b79a00b87" providerId="LiveId" clId="{A5AF3A6D-9DAB-4B68-8852-987A9F31F590}" dt="2023-11-17T06:55:37.606" v="7209" actId="1076"/>
          <ac:graphicFrameMkLst>
            <pc:docMk/>
            <pc:sldMk cId="3302880450" sldId="1287"/>
            <ac:graphicFrameMk id="12" creationId="{9D482387-4A6A-4235-ADB3-7EF49EAA37D4}"/>
          </ac:graphicFrameMkLst>
        </pc:graphicFrameChg>
        <pc:graphicFrameChg chg="del mod replId">
          <ac:chgData name="Yun Xiao" userId="30e8949b79a00b87" providerId="LiveId" clId="{A5AF3A6D-9DAB-4B68-8852-987A9F31F590}" dt="2023-11-12T07:09:28.880" v="1220"/>
          <ac:graphicFrameMkLst>
            <pc:docMk/>
            <pc:sldMk cId="3302880450" sldId="1287"/>
            <ac:graphicFrameMk id="14" creationId="{00000000-0000-0000-0000-000000000000}"/>
          </ac:graphicFrameMkLst>
        </pc:graphicFrameChg>
        <pc:graphicFrameChg chg="add mod">
          <ac:chgData name="Yun Xiao" userId="30e8949b79a00b87" providerId="LiveId" clId="{A5AF3A6D-9DAB-4B68-8852-987A9F31F590}" dt="2023-11-17T06:56:19.186" v="7218" actId="1076"/>
          <ac:graphicFrameMkLst>
            <pc:docMk/>
            <pc:sldMk cId="3302880450" sldId="1287"/>
            <ac:graphicFrameMk id="14" creationId="{661465BF-55AB-4962-AA19-CB88318E5106}"/>
          </ac:graphicFrameMkLst>
        </pc:graphicFrameChg>
        <pc:graphicFrameChg chg="del mod replId">
          <ac:chgData name="Yun Xiao" userId="30e8949b79a00b87" providerId="LiveId" clId="{A5AF3A6D-9DAB-4B68-8852-987A9F31F590}" dt="2023-11-12T07:09:38.698" v="1228"/>
          <ac:graphicFrameMkLst>
            <pc:docMk/>
            <pc:sldMk cId="3302880450" sldId="1287"/>
            <ac:graphicFrameMk id="17" creationId="{00000000-0000-0000-0000-000000000000}"/>
          </ac:graphicFrameMkLst>
        </pc:graphicFrameChg>
      </pc:sldChg>
      <pc:sldChg chg="modSp">
        <pc:chgData name="Yun Xiao" userId="30e8949b79a00b87" providerId="LiveId" clId="{A5AF3A6D-9DAB-4B68-8852-987A9F31F590}" dt="2023-11-17T14:38:14.050" v="7730" actId="1076"/>
        <pc:sldMkLst>
          <pc:docMk/>
          <pc:sldMk cId="2392534225" sldId="1288"/>
        </pc:sldMkLst>
        <pc:spChg chg="mod">
          <ac:chgData name="Yun Xiao" userId="30e8949b79a00b87" providerId="LiveId" clId="{A5AF3A6D-9DAB-4B68-8852-987A9F31F590}" dt="2023-11-17T14:38:14.050" v="7730" actId="1076"/>
          <ac:spMkLst>
            <pc:docMk/>
            <pc:sldMk cId="2392534225" sldId="1288"/>
            <ac:spMk id="71723" creationId="{00000000-0000-0000-0000-000000000000}"/>
          </ac:spMkLst>
        </pc:spChg>
        <pc:graphicFrameChg chg="mod">
          <ac:chgData name="Yun Xiao" userId="30e8949b79a00b87" providerId="LiveId" clId="{A5AF3A6D-9DAB-4B68-8852-987A9F31F590}" dt="2023-11-17T06:58:46.210" v="7245"/>
          <ac:graphicFrameMkLst>
            <pc:docMk/>
            <pc:sldMk cId="2392534225" sldId="1288"/>
            <ac:graphicFrameMk id="4" creationId="{00000000-0000-0000-0000-000000000000}"/>
          </ac:graphicFrameMkLst>
        </pc:graphicFrameChg>
        <pc:graphicFrameChg chg="mod">
          <ac:chgData name="Yun Xiao" userId="30e8949b79a00b87" providerId="LiveId" clId="{A5AF3A6D-9DAB-4B68-8852-987A9F31F590}" dt="2023-11-16T06:12:36.665" v="5584"/>
          <ac:graphicFrameMkLst>
            <pc:docMk/>
            <pc:sldMk cId="2392534225" sldId="1288"/>
            <ac:graphicFrameMk id="10" creationId="{00000000-0000-0000-0000-000000000000}"/>
          </ac:graphicFrameMkLst>
        </pc:graphicFrameChg>
        <pc:graphicFrameChg chg="mod">
          <ac:chgData name="Yun Xiao" userId="30e8949b79a00b87" providerId="LiveId" clId="{A5AF3A6D-9DAB-4B68-8852-987A9F31F590}" dt="2023-11-17T07:12:36.792" v="7418"/>
          <ac:graphicFrameMkLst>
            <pc:docMk/>
            <pc:sldMk cId="2392534225" sldId="1288"/>
            <ac:graphicFrameMk id="12" creationId="{00000000-0000-0000-0000-000000000000}"/>
          </ac:graphicFrameMkLst>
        </pc:graphicFrameChg>
      </pc:sldChg>
      <pc:sldChg chg="addSp modSp mod">
        <pc:chgData name="Yun Xiao" userId="30e8949b79a00b87" providerId="LiveId" clId="{A5AF3A6D-9DAB-4B68-8852-987A9F31F590}" dt="2023-11-17T07:00:55.006" v="7273" actId="1076"/>
        <pc:sldMkLst>
          <pc:docMk/>
          <pc:sldMk cId="1614646248" sldId="1289"/>
        </pc:sldMkLst>
        <pc:spChg chg="mod">
          <ac:chgData name="Yun Xiao" userId="30e8949b79a00b87" providerId="LiveId" clId="{A5AF3A6D-9DAB-4B68-8852-987A9F31F590}" dt="2023-11-17T07:00:43.450" v="7268" actId="1076"/>
          <ac:spMkLst>
            <pc:docMk/>
            <pc:sldMk cId="1614646248" sldId="1289"/>
            <ac:spMk id="13" creationId="{00000000-0000-0000-0000-000000000000}"/>
          </ac:spMkLst>
        </pc:spChg>
        <pc:spChg chg="mod">
          <ac:chgData name="Yun Xiao" userId="30e8949b79a00b87" providerId="LiveId" clId="{A5AF3A6D-9DAB-4B68-8852-987A9F31F590}" dt="2023-11-17T07:00:51.246" v="7271" actId="1076"/>
          <ac:spMkLst>
            <pc:docMk/>
            <pc:sldMk cId="1614646248" sldId="1289"/>
            <ac:spMk id="16" creationId="{00000000-0000-0000-0000-000000000000}"/>
          </ac:spMkLst>
        </pc:spChg>
        <pc:graphicFrameChg chg="mod">
          <ac:chgData name="Yun Xiao" userId="30e8949b79a00b87" providerId="LiveId" clId="{A5AF3A6D-9DAB-4B68-8852-987A9F31F590}" dt="2023-11-17T07:00:48.466" v="7270" actId="1076"/>
          <ac:graphicFrameMkLst>
            <pc:docMk/>
            <pc:sldMk cId="1614646248" sldId="1289"/>
            <ac:graphicFrameMk id="4" creationId="{00000000-0000-0000-0000-000000000000}"/>
          </ac:graphicFrameMkLst>
        </pc:graphicFrameChg>
        <pc:graphicFrameChg chg="mod">
          <ac:chgData name="Yun Xiao" userId="30e8949b79a00b87" providerId="LiveId" clId="{A5AF3A6D-9DAB-4B68-8852-987A9F31F590}" dt="2023-11-17T07:00:53.321" v="7272" actId="1076"/>
          <ac:graphicFrameMkLst>
            <pc:docMk/>
            <pc:sldMk cId="1614646248" sldId="1289"/>
            <ac:graphicFrameMk id="5" creationId="{00000000-0000-0000-0000-000000000000}"/>
          </ac:graphicFrameMkLst>
        </pc:graphicFrameChg>
        <pc:graphicFrameChg chg="add mod">
          <ac:chgData name="Yun Xiao" userId="30e8949b79a00b87" providerId="LiveId" clId="{A5AF3A6D-9DAB-4B68-8852-987A9F31F590}" dt="2023-11-17T06:59:45.970" v="7253"/>
          <ac:graphicFrameMkLst>
            <pc:docMk/>
            <pc:sldMk cId="1614646248" sldId="1289"/>
            <ac:graphicFrameMk id="8" creationId="{4A92F872-D8EC-4E56-A409-DFA5AE374D79}"/>
          </ac:graphicFrameMkLst>
        </pc:graphicFrameChg>
        <pc:graphicFrameChg chg="mod">
          <ac:chgData name="Yun Xiao" userId="30e8949b79a00b87" providerId="LiveId" clId="{A5AF3A6D-9DAB-4B68-8852-987A9F31F590}" dt="2023-11-17T07:00:55.006" v="7273" actId="1076"/>
          <ac:graphicFrameMkLst>
            <pc:docMk/>
            <pc:sldMk cId="1614646248" sldId="1289"/>
            <ac:graphicFrameMk id="9" creationId="{00000000-0000-0000-0000-000000000000}"/>
          </ac:graphicFrameMkLst>
        </pc:graphicFrameChg>
        <pc:graphicFrameChg chg="add mod">
          <ac:chgData name="Yun Xiao" userId="30e8949b79a00b87" providerId="LiveId" clId="{A5AF3A6D-9DAB-4B68-8852-987A9F31F590}" dt="2023-11-17T06:59:45.970" v="7253"/>
          <ac:graphicFrameMkLst>
            <pc:docMk/>
            <pc:sldMk cId="1614646248" sldId="1289"/>
            <ac:graphicFrameMk id="10" creationId="{E382191A-9F9C-4315-903E-614A55B9AFF6}"/>
          </ac:graphicFrameMkLst>
        </pc:graphicFrameChg>
        <pc:graphicFrameChg chg="add mod">
          <ac:chgData name="Yun Xiao" userId="30e8949b79a00b87" providerId="LiveId" clId="{A5AF3A6D-9DAB-4B68-8852-987A9F31F590}" dt="2023-11-17T06:59:45.970" v="7253"/>
          <ac:graphicFrameMkLst>
            <pc:docMk/>
            <pc:sldMk cId="1614646248" sldId="1289"/>
            <ac:graphicFrameMk id="11" creationId="{01EDA2D3-D17F-4DE8-850E-3E758027DDBE}"/>
          </ac:graphicFrameMkLst>
        </pc:graphicFrameChg>
        <pc:graphicFrameChg chg="add mod">
          <ac:chgData name="Yun Xiao" userId="30e8949b79a00b87" providerId="LiveId" clId="{A5AF3A6D-9DAB-4B68-8852-987A9F31F590}" dt="2023-11-17T06:59:45.970" v="7253"/>
          <ac:graphicFrameMkLst>
            <pc:docMk/>
            <pc:sldMk cId="1614646248" sldId="1289"/>
            <ac:graphicFrameMk id="12" creationId="{39B09178-E9CA-490C-8EE8-0287CBC982F7}"/>
          </ac:graphicFrameMkLst>
        </pc:graphicFrameChg>
      </pc:sldChg>
      <pc:sldChg chg="addSp delSp modSp mod delAnim modAnim">
        <pc:chgData name="Yun Xiao" userId="30e8949b79a00b87" providerId="LiveId" clId="{A5AF3A6D-9DAB-4B68-8852-987A9F31F590}" dt="2023-11-17T06:45:48.892" v="6797"/>
        <pc:sldMkLst>
          <pc:docMk/>
          <pc:sldMk cId="421304175" sldId="1299"/>
        </pc:sldMkLst>
        <pc:spChg chg="mod">
          <ac:chgData name="Yun Xiao" userId="30e8949b79a00b87" providerId="LiveId" clId="{A5AF3A6D-9DAB-4B68-8852-987A9F31F590}" dt="2023-11-17T05:21:53.242" v="5944" actId="14100"/>
          <ac:spMkLst>
            <pc:docMk/>
            <pc:sldMk cId="421304175" sldId="1299"/>
            <ac:spMk id="128" creationId="{00000000-0000-0000-0000-000000000000}"/>
          </ac:spMkLst>
        </pc:spChg>
        <pc:spChg chg="add mod">
          <ac:chgData name="Yun Xiao" userId="30e8949b79a00b87" providerId="LiveId" clId="{A5AF3A6D-9DAB-4B68-8852-987A9F31F590}" dt="2023-11-17T05:27:41.366" v="6008" actId="1076"/>
          <ac:spMkLst>
            <pc:docMk/>
            <pc:sldMk cId="421304175" sldId="1299"/>
            <ac:spMk id="130" creationId="{00000000-0000-0000-0000-000000000000}"/>
          </ac:spMkLst>
        </pc:spChg>
        <pc:spChg chg="del mod">
          <ac:chgData name="Yun Xiao" userId="30e8949b79a00b87" providerId="LiveId" clId="{A5AF3A6D-9DAB-4B68-8852-987A9F31F590}" dt="2023-11-17T05:22:35.689" v="5959" actId="478"/>
          <ac:spMkLst>
            <pc:docMk/>
            <pc:sldMk cId="421304175" sldId="1299"/>
            <ac:spMk id="131" creationId="{00000000-0000-0000-0000-000000000000}"/>
          </ac:spMkLst>
        </pc:spChg>
        <pc:spChg chg="mod">
          <ac:chgData name="Yun Xiao" userId="30e8949b79a00b87" providerId="LiveId" clId="{A5AF3A6D-9DAB-4B68-8852-987A9F31F590}" dt="2023-11-17T05:23:29.376" v="5978" actId="1076"/>
          <ac:spMkLst>
            <pc:docMk/>
            <pc:sldMk cId="421304175" sldId="1299"/>
            <ac:spMk id="132" creationId="{00000000-0000-0000-0000-000000000000}"/>
          </ac:spMkLst>
        </pc:spChg>
        <pc:spChg chg="mod">
          <ac:chgData name="Yun Xiao" userId="30e8949b79a00b87" providerId="LiveId" clId="{A5AF3A6D-9DAB-4B68-8852-987A9F31F590}" dt="2023-11-17T05:27:28.852" v="6006" actId="1076"/>
          <ac:spMkLst>
            <pc:docMk/>
            <pc:sldMk cId="421304175" sldId="1299"/>
            <ac:spMk id="134" creationId="{00000000-0000-0000-0000-000000000000}"/>
          </ac:spMkLst>
        </pc:spChg>
        <pc:spChg chg="mod">
          <ac:chgData name="Yun Xiao" userId="30e8949b79a00b87" providerId="LiveId" clId="{A5AF3A6D-9DAB-4B68-8852-987A9F31F590}" dt="2023-11-17T05:27:04.203" v="6001"/>
          <ac:spMkLst>
            <pc:docMk/>
            <pc:sldMk cId="421304175" sldId="1299"/>
            <ac:spMk id="135" creationId="{00000000-0000-0000-0000-000000000000}"/>
          </ac:spMkLst>
        </pc:spChg>
        <pc:spChg chg="mod">
          <ac:chgData name="Yun Xiao" userId="30e8949b79a00b87" providerId="LiveId" clId="{A5AF3A6D-9DAB-4B68-8852-987A9F31F590}" dt="2023-11-17T05:27:04.203" v="6001"/>
          <ac:spMkLst>
            <pc:docMk/>
            <pc:sldMk cId="421304175" sldId="1299"/>
            <ac:spMk id="136" creationId="{00000000-0000-0000-0000-000000000000}"/>
          </ac:spMkLst>
        </pc:spChg>
        <pc:spChg chg="mod">
          <ac:chgData name="Yun Xiao" userId="30e8949b79a00b87" providerId="LiveId" clId="{A5AF3A6D-9DAB-4B68-8852-987A9F31F590}" dt="2023-11-17T05:27:04.203" v="6001"/>
          <ac:spMkLst>
            <pc:docMk/>
            <pc:sldMk cId="421304175" sldId="1299"/>
            <ac:spMk id="155745" creationId="{00000000-0000-0000-0000-000000000000}"/>
          </ac:spMkLst>
        </pc:spChg>
        <pc:spChg chg="mod">
          <ac:chgData name="Yun Xiao" userId="30e8949b79a00b87" providerId="LiveId" clId="{A5AF3A6D-9DAB-4B68-8852-987A9F31F590}" dt="2023-11-17T05:27:04.203" v="6001"/>
          <ac:spMkLst>
            <pc:docMk/>
            <pc:sldMk cId="421304175" sldId="1299"/>
            <ac:spMk id="155746" creationId="{00000000-0000-0000-0000-000000000000}"/>
          </ac:spMkLst>
        </pc:spChg>
        <pc:spChg chg="mod">
          <ac:chgData name="Yun Xiao" userId="30e8949b79a00b87" providerId="LiveId" clId="{A5AF3A6D-9DAB-4B68-8852-987A9F31F590}" dt="2023-11-17T05:27:04.203" v="6001"/>
          <ac:spMkLst>
            <pc:docMk/>
            <pc:sldMk cId="421304175" sldId="1299"/>
            <ac:spMk id="155747" creationId="{00000000-0000-0000-0000-000000000000}"/>
          </ac:spMkLst>
        </pc:spChg>
        <pc:spChg chg="mod">
          <ac:chgData name="Yun Xiao" userId="30e8949b79a00b87" providerId="LiveId" clId="{A5AF3A6D-9DAB-4B68-8852-987A9F31F590}" dt="2023-11-17T05:27:04.203" v="6001"/>
          <ac:spMkLst>
            <pc:docMk/>
            <pc:sldMk cId="421304175" sldId="1299"/>
            <ac:spMk id="155748" creationId="{00000000-0000-0000-0000-000000000000}"/>
          </ac:spMkLst>
        </pc:spChg>
        <pc:spChg chg="mod">
          <ac:chgData name="Yun Xiao" userId="30e8949b79a00b87" providerId="LiveId" clId="{A5AF3A6D-9DAB-4B68-8852-987A9F31F590}" dt="2023-11-17T05:27:04.203" v="6001"/>
          <ac:spMkLst>
            <pc:docMk/>
            <pc:sldMk cId="421304175" sldId="1299"/>
            <ac:spMk id="155749" creationId="{00000000-0000-0000-0000-000000000000}"/>
          </ac:spMkLst>
        </pc:spChg>
        <pc:spChg chg="mod">
          <ac:chgData name="Yun Xiao" userId="30e8949b79a00b87" providerId="LiveId" clId="{A5AF3A6D-9DAB-4B68-8852-987A9F31F590}" dt="2023-11-17T05:27:04.203" v="6001"/>
          <ac:spMkLst>
            <pc:docMk/>
            <pc:sldMk cId="421304175" sldId="1299"/>
            <ac:spMk id="155750" creationId="{00000000-0000-0000-0000-000000000000}"/>
          </ac:spMkLst>
        </pc:spChg>
        <pc:spChg chg="mod">
          <ac:chgData name="Yun Xiao" userId="30e8949b79a00b87" providerId="LiveId" clId="{A5AF3A6D-9DAB-4B68-8852-987A9F31F590}" dt="2023-11-17T05:27:04.203" v="6001"/>
          <ac:spMkLst>
            <pc:docMk/>
            <pc:sldMk cId="421304175" sldId="1299"/>
            <ac:spMk id="155751" creationId="{00000000-0000-0000-0000-000000000000}"/>
          </ac:spMkLst>
        </pc:spChg>
        <pc:spChg chg="mod">
          <ac:chgData name="Yun Xiao" userId="30e8949b79a00b87" providerId="LiveId" clId="{A5AF3A6D-9DAB-4B68-8852-987A9F31F590}" dt="2023-11-17T05:27:04.203" v="6001"/>
          <ac:spMkLst>
            <pc:docMk/>
            <pc:sldMk cId="421304175" sldId="1299"/>
            <ac:spMk id="155752" creationId="{00000000-0000-0000-0000-000000000000}"/>
          </ac:spMkLst>
        </pc:spChg>
        <pc:spChg chg="mod">
          <ac:chgData name="Yun Xiao" userId="30e8949b79a00b87" providerId="LiveId" clId="{A5AF3A6D-9DAB-4B68-8852-987A9F31F590}" dt="2023-11-17T05:27:04.203" v="6001"/>
          <ac:spMkLst>
            <pc:docMk/>
            <pc:sldMk cId="421304175" sldId="1299"/>
            <ac:spMk id="155753" creationId="{00000000-0000-0000-0000-000000000000}"/>
          </ac:spMkLst>
        </pc:spChg>
        <pc:spChg chg="mod">
          <ac:chgData name="Yun Xiao" userId="30e8949b79a00b87" providerId="LiveId" clId="{A5AF3A6D-9DAB-4B68-8852-987A9F31F590}" dt="2023-11-17T05:27:04.203" v="6001"/>
          <ac:spMkLst>
            <pc:docMk/>
            <pc:sldMk cId="421304175" sldId="1299"/>
            <ac:spMk id="155754" creationId="{00000000-0000-0000-0000-000000000000}"/>
          </ac:spMkLst>
        </pc:spChg>
        <pc:spChg chg="mod">
          <ac:chgData name="Yun Xiao" userId="30e8949b79a00b87" providerId="LiveId" clId="{A5AF3A6D-9DAB-4B68-8852-987A9F31F590}" dt="2023-11-17T05:27:04.203" v="6001"/>
          <ac:spMkLst>
            <pc:docMk/>
            <pc:sldMk cId="421304175" sldId="1299"/>
            <ac:spMk id="155755" creationId="{00000000-0000-0000-0000-000000000000}"/>
          </ac:spMkLst>
        </pc:spChg>
        <pc:spChg chg="mod">
          <ac:chgData name="Yun Xiao" userId="30e8949b79a00b87" providerId="LiveId" clId="{A5AF3A6D-9DAB-4B68-8852-987A9F31F590}" dt="2023-11-17T05:27:04.203" v="6001"/>
          <ac:spMkLst>
            <pc:docMk/>
            <pc:sldMk cId="421304175" sldId="1299"/>
            <ac:spMk id="155756" creationId="{00000000-0000-0000-0000-000000000000}"/>
          </ac:spMkLst>
        </pc:spChg>
        <pc:spChg chg="mod">
          <ac:chgData name="Yun Xiao" userId="30e8949b79a00b87" providerId="LiveId" clId="{A5AF3A6D-9DAB-4B68-8852-987A9F31F590}" dt="2023-11-17T05:27:04.203" v="6001"/>
          <ac:spMkLst>
            <pc:docMk/>
            <pc:sldMk cId="421304175" sldId="1299"/>
            <ac:spMk id="155757" creationId="{00000000-0000-0000-0000-000000000000}"/>
          </ac:spMkLst>
        </pc:spChg>
        <pc:spChg chg="mod">
          <ac:chgData name="Yun Xiao" userId="30e8949b79a00b87" providerId="LiveId" clId="{A5AF3A6D-9DAB-4B68-8852-987A9F31F590}" dt="2023-11-17T05:27:04.203" v="6001"/>
          <ac:spMkLst>
            <pc:docMk/>
            <pc:sldMk cId="421304175" sldId="1299"/>
            <ac:spMk id="155758" creationId="{00000000-0000-0000-0000-000000000000}"/>
          </ac:spMkLst>
        </pc:spChg>
        <pc:spChg chg="mod">
          <ac:chgData name="Yun Xiao" userId="30e8949b79a00b87" providerId="LiveId" clId="{A5AF3A6D-9DAB-4B68-8852-987A9F31F590}" dt="2023-11-17T05:27:04.203" v="6001"/>
          <ac:spMkLst>
            <pc:docMk/>
            <pc:sldMk cId="421304175" sldId="1299"/>
            <ac:spMk id="155759" creationId="{00000000-0000-0000-0000-000000000000}"/>
          </ac:spMkLst>
        </pc:spChg>
        <pc:spChg chg="mod">
          <ac:chgData name="Yun Xiao" userId="30e8949b79a00b87" providerId="LiveId" clId="{A5AF3A6D-9DAB-4B68-8852-987A9F31F590}" dt="2023-11-17T05:27:04.203" v="6001"/>
          <ac:spMkLst>
            <pc:docMk/>
            <pc:sldMk cId="421304175" sldId="1299"/>
            <ac:spMk id="155760" creationId="{00000000-0000-0000-0000-000000000000}"/>
          </ac:spMkLst>
        </pc:spChg>
        <pc:spChg chg="mod">
          <ac:chgData name="Yun Xiao" userId="30e8949b79a00b87" providerId="LiveId" clId="{A5AF3A6D-9DAB-4B68-8852-987A9F31F590}" dt="2023-11-17T05:27:04.203" v="6001"/>
          <ac:spMkLst>
            <pc:docMk/>
            <pc:sldMk cId="421304175" sldId="1299"/>
            <ac:spMk id="155761" creationId="{00000000-0000-0000-0000-000000000000}"/>
          </ac:spMkLst>
        </pc:spChg>
        <pc:spChg chg="mod">
          <ac:chgData name="Yun Xiao" userId="30e8949b79a00b87" providerId="LiveId" clId="{A5AF3A6D-9DAB-4B68-8852-987A9F31F590}" dt="2023-11-17T05:27:04.203" v="6001"/>
          <ac:spMkLst>
            <pc:docMk/>
            <pc:sldMk cId="421304175" sldId="1299"/>
            <ac:spMk id="155762" creationId="{00000000-0000-0000-0000-000000000000}"/>
          </ac:spMkLst>
        </pc:spChg>
        <pc:spChg chg="mod">
          <ac:chgData name="Yun Xiao" userId="30e8949b79a00b87" providerId="LiveId" clId="{A5AF3A6D-9DAB-4B68-8852-987A9F31F590}" dt="2023-11-17T05:27:04.203" v="6001"/>
          <ac:spMkLst>
            <pc:docMk/>
            <pc:sldMk cId="421304175" sldId="1299"/>
            <ac:spMk id="155763" creationId="{00000000-0000-0000-0000-000000000000}"/>
          </ac:spMkLst>
        </pc:spChg>
        <pc:spChg chg="mod">
          <ac:chgData name="Yun Xiao" userId="30e8949b79a00b87" providerId="LiveId" clId="{A5AF3A6D-9DAB-4B68-8852-987A9F31F590}" dt="2023-11-17T05:27:04.203" v="6001"/>
          <ac:spMkLst>
            <pc:docMk/>
            <pc:sldMk cId="421304175" sldId="1299"/>
            <ac:spMk id="155764" creationId="{00000000-0000-0000-0000-000000000000}"/>
          </ac:spMkLst>
        </pc:spChg>
        <pc:spChg chg="mod">
          <ac:chgData name="Yun Xiao" userId="30e8949b79a00b87" providerId="LiveId" clId="{A5AF3A6D-9DAB-4B68-8852-987A9F31F590}" dt="2023-11-17T05:27:04.203" v="6001"/>
          <ac:spMkLst>
            <pc:docMk/>
            <pc:sldMk cId="421304175" sldId="1299"/>
            <ac:spMk id="155765" creationId="{00000000-0000-0000-0000-000000000000}"/>
          </ac:spMkLst>
        </pc:spChg>
        <pc:spChg chg="mod">
          <ac:chgData name="Yun Xiao" userId="30e8949b79a00b87" providerId="LiveId" clId="{A5AF3A6D-9DAB-4B68-8852-987A9F31F590}" dt="2023-11-17T05:27:04.203" v="6001"/>
          <ac:spMkLst>
            <pc:docMk/>
            <pc:sldMk cId="421304175" sldId="1299"/>
            <ac:spMk id="155766" creationId="{00000000-0000-0000-0000-000000000000}"/>
          </ac:spMkLst>
        </pc:spChg>
        <pc:spChg chg="mod">
          <ac:chgData name="Yun Xiao" userId="30e8949b79a00b87" providerId="LiveId" clId="{A5AF3A6D-9DAB-4B68-8852-987A9F31F590}" dt="2023-11-17T05:27:04.203" v="6001"/>
          <ac:spMkLst>
            <pc:docMk/>
            <pc:sldMk cId="421304175" sldId="1299"/>
            <ac:spMk id="155767" creationId="{00000000-0000-0000-0000-000000000000}"/>
          </ac:spMkLst>
        </pc:spChg>
        <pc:spChg chg="mod">
          <ac:chgData name="Yun Xiao" userId="30e8949b79a00b87" providerId="LiveId" clId="{A5AF3A6D-9DAB-4B68-8852-987A9F31F590}" dt="2023-11-17T05:27:04.203" v="6001"/>
          <ac:spMkLst>
            <pc:docMk/>
            <pc:sldMk cId="421304175" sldId="1299"/>
            <ac:spMk id="155768" creationId="{00000000-0000-0000-0000-000000000000}"/>
          </ac:spMkLst>
        </pc:spChg>
        <pc:spChg chg="mod">
          <ac:chgData name="Yun Xiao" userId="30e8949b79a00b87" providerId="LiveId" clId="{A5AF3A6D-9DAB-4B68-8852-987A9F31F590}" dt="2023-11-17T05:27:04.203" v="6001"/>
          <ac:spMkLst>
            <pc:docMk/>
            <pc:sldMk cId="421304175" sldId="1299"/>
            <ac:spMk id="155769" creationId="{00000000-0000-0000-0000-000000000000}"/>
          </ac:spMkLst>
        </pc:spChg>
        <pc:spChg chg="mod">
          <ac:chgData name="Yun Xiao" userId="30e8949b79a00b87" providerId="LiveId" clId="{A5AF3A6D-9DAB-4B68-8852-987A9F31F590}" dt="2023-11-17T05:27:04.203" v="6001"/>
          <ac:spMkLst>
            <pc:docMk/>
            <pc:sldMk cId="421304175" sldId="1299"/>
            <ac:spMk id="155770" creationId="{00000000-0000-0000-0000-000000000000}"/>
          </ac:spMkLst>
        </pc:spChg>
        <pc:spChg chg="mod">
          <ac:chgData name="Yun Xiao" userId="30e8949b79a00b87" providerId="LiveId" clId="{A5AF3A6D-9DAB-4B68-8852-987A9F31F590}" dt="2023-11-17T05:27:04.203" v="6001"/>
          <ac:spMkLst>
            <pc:docMk/>
            <pc:sldMk cId="421304175" sldId="1299"/>
            <ac:spMk id="155771" creationId="{00000000-0000-0000-0000-000000000000}"/>
          </ac:spMkLst>
        </pc:spChg>
        <pc:spChg chg="mod">
          <ac:chgData name="Yun Xiao" userId="30e8949b79a00b87" providerId="LiveId" clId="{A5AF3A6D-9DAB-4B68-8852-987A9F31F590}" dt="2023-11-17T05:27:04.203" v="6001"/>
          <ac:spMkLst>
            <pc:docMk/>
            <pc:sldMk cId="421304175" sldId="1299"/>
            <ac:spMk id="155772" creationId="{00000000-0000-0000-0000-000000000000}"/>
          </ac:spMkLst>
        </pc:spChg>
        <pc:spChg chg="mod">
          <ac:chgData name="Yun Xiao" userId="30e8949b79a00b87" providerId="LiveId" clId="{A5AF3A6D-9DAB-4B68-8852-987A9F31F590}" dt="2023-11-17T05:27:04.203" v="6001"/>
          <ac:spMkLst>
            <pc:docMk/>
            <pc:sldMk cId="421304175" sldId="1299"/>
            <ac:spMk id="155773" creationId="{00000000-0000-0000-0000-000000000000}"/>
          </ac:spMkLst>
        </pc:spChg>
        <pc:spChg chg="mod">
          <ac:chgData name="Yun Xiao" userId="30e8949b79a00b87" providerId="LiveId" clId="{A5AF3A6D-9DAB-4B68-8852-987A9F31F590}" dt="2023-11-17T05:27:04.203" v="6001"/>
          <ac:spMkLst>
            <pc:docMk/>
            <pc:sldMk cId="421304175" sldId="1299"/>
            <ac:spMk id="155774" creationId="{00000000-0000-0000-0000-000000000000}"/>
          </ac:spMkLst>
        </pc:spChg>
        <pc:spChg chg="mod">
          <ac:chgData name="Yun Xiao" userId="30e8949b79a00b87" providerId="LiveId" clId="{A5AF3A6D-9DAB-4B68-8852-987A9F31F590}" dt="2023-11-17T05:27:04.203" v="6001"/>
          <ac:spMkLst>
            <pc:docMk/>
            <pc:sldMk cId="421304175" sldId="1299"/>
            <ac:spMk id="155775" creationId="{00000000-0000-0000-0000-000000000000}"/>
          </ac:spMkLst>
        </pc:spChg>
        <pc:spChg chg="mod">
          <ac:chgData name="Yun Xiao" userId="30e8949b79a00b87" providerId="LiveId" clId="{A5AF3A6D-9DAB-4B68-8852-987A9F31F590}" dt="2023-11-17T05:27:04.203" v="6001"/>
          <ac:spMkLst>
            <pc:docMk/>
            <pc:sldMk cId="421304175" sldId="1299"/>
            <ac:spMk id="155776" creationId="{00000000-0000-0000-0000-000000000000}"/>
          </ac:spMkLst>
        </pc:spChg>
        <pc:spChg chg="mod">
          <ac:chgData name="Yun Xiao" userId="30e8949b79a00b87" providerId="LiveId" clId="{A5AF3A6D-9DAB-4B68-8852-987A9F31F590}" dt="2023-11-17T05:27:04.203" v="6001"/>
          <ac:spMkLst>
            <pc:docMk/>
            <pc:sldMk cId="421304175" sldId="1299"/>
            <ac:spMk id="155777" creationId="{00000000-0000-0000-0000-000000000000}"/>
          </ac:spMkLst>
        </pc:spChg>
        <pc:spChg chg="mod">
          <ac:chgData name="Yun Xiao" userId="30e8949b79a00b87" providerId="LiveId" clId="{A5AF3A6D-9DAB-4B68-8852-987A9F31F590}" dt="2023-11-17T05:27:04.203" v="6001"/>
          <ac:spMkLst>
            <pc:docMk/>
            <pc:sldMk cId="421304175" sldId="1299"/>
            <ac:spMk id="155778" creationId="{00000000-0000-0000-0000-000000000000}"/>
          </ac:spMkLst>
        </pc:spChg>
        <pc:spChg chg="mod">
          <ac:chgData name="Yun Xiao" userId="30e8949b79a00b87" providerId="LiveId" clId="{A5AF3A6D-9DAB-4B68-8852-987A9F31F590}" dt="2023-11-17T05:27:04.203" v="6001"/>
          <ac:spMkLst>
            <pc:docMk/>
            <pc:sldMk cId="421304175" sldId="1299"/>
            <ac:spMk id="155779" creationId="{00000000-0000-0000-0000-000000000000}"/>
          </ac:spMkLst>
        </pc:spChg>
        <pc:spChg chg="mod">
          <ac:chgData name="Yun Xiao" userId="30e8949b79a00b87" providerId="LiveId" clId="{A5AF3A6D-9DAB-4B68-8852-987A9F31F590}" dt="2023-11-17T05:27:04.203" v="6001"/>
          <ac:spMkLst>
            <pc:docMk/>
            <pc:sldMk cId="421304175" sldId="1299"/>
            <ac:spMk id="155780" creationId="{00000000-0000-0000-0000-000000000000}"/>
          </ac:spMkLst>
        </pc:spChg>
        <pc:spChg chg="mod">
          <ac:chgData name="Yun Xiao" userId="30e8949b79a00b87" providerId="LiveId" clId="{A5AF3A6D-9DAB-4B68-8852-987A9F31F590}" dt="2023-11-17T05:27:04.203" v="6001"/>
          <ac:spMkLst>
            <pc:docMk/>
            <pc:sldMk cId="421304175" sldId="1299"/>
            <ac:spMk id="155781" creationId="{00000000-0000-0000-0000-000000000000}"/>
          </ac:spMkLst>
        </pc:spChg>
        <pc:spChg chg="mod">
          <ac:chgData name="Yun Xiao" userId="30e8949b79a00b87" providerId="LiveId" clId="{A5AF3A6D-9DAB-4B68-8852-987A9F31F590}" dt="2023-11-17T05:27:04.203" v="6001"/>
          <ac:spMkLst>
            <pc:docMk/>
            <pc:sldMk cId="421304175" sldId="1299"/>
            <ac:spMk id="155782" creationId="{00000000-0000-0000-0000-000000000000}"/>
          </ac:spMkLst>
        </pc:spChg>
        <pc:spChg chg="mod">
          <ac:chgData name="Yun Xiao" userId="30e8949b79a00b87" providerId="LiveId" clId="{A5AF3A6D-9DAB-4B68-8852-987A9F31F590}" dt="2023-11-17T05:27:04.203" v="6001"/>
          <ac:spMkLst>
            <pc:docMk/>
            <pc:sldMk cId="421304175" sldId="1299"/>
            <ac:spMk id="155783" creationId="{00000000-0000-0000-0000-000000000000}"/>
          </ac:spMkLst>
        </pc:spChg>
        <pc:spChg chg="mod">
          <ac:chgData name="Yun Xiao" userId="30e8949b79a00b87" providerId="LiveId" clId="{A5AF3A6D-9DAB-4B68-8852-987A9F31F590}" dt="2023-11-17T05:27:04.203" v="6001"/>
          <ac:spMkLst>
            <pc:docMk/>
            <pc:sldMk cId="421304175" sldId="1299"/>
            <ac:spMk id="155784" creationId="{00000000-0000-0000-0000-000000000000}"/>
          </ac:spMkLst>
        </pc:spChg>
        <pc:spChg chg="mod">
          <ac:chgData name="Yun Xiao" userId="30e8949b79a00b87" providerId="LiveId" clId="{A5AF3A6D-9DAB-4B68-8852-987A9F31F590}" dt="2023-11-17T05:27:04.203" v="6001"/>
          <ac:spMkLst>
            <pc:docMk/>
            <pc:sldMk cId="421304175" sldId="1299"/>
            <ac:spMk id="155785" creationId="{00000000-0000-0000-0000-000000000000}"/>
          </ac:spMkLst>
        </pc:spChg>
        <pc:spChg chg="mod">
          <ac:chgData name="Yun Xiao" userId="30e8949b79a00b87" providerId="LiveId" clId="{A5AF3A6D-9DAB-4B68-8852-987A9F31F590}" dt="2023-11-17T05:27:04.203" v="6001"/>
          <ac:spMkLst>
            <pc:docMk/>
            <pc:sldMk cId="421304175" sldId="1299"/>
            <ac:spMk id="155786" creationId="{00000000-0000-0000-0000-000000000000}"/>
          </ac:spMkLst>
        </pc:spChg>
        <pc:spChg chg="mod">
          <ac:chgData name="Yun Xiao" userId="30e8949b79a00b87" providerId="LiveId" clId="{A5AF3A6D-9DAB-4B68-8852-987A9F31F590}" dt="2023-11-17T05:27:04.203" v="6001"/>
          <ac:spMkLst>
            <pc:docMk/>
            <pc:sldMk cId="421304175" sldId="1299"/>
            <ac:spMk id="155787" creationId="{00000000-0000-0000-0000-000000000000}"/>
          </ac:spMkLst>
        </pc:spChg>
        <pc:spChg chg="mod">
          <ac:chgData name="Yun Xiao" userId="30e8949b79a00b87" providerId="LiveId" clId="{A5AF3A6D-9DAB-4B68-8852-987A9F31F590}" dt="2023-11-17T05:27:04.203" v="6001"/>
          <ac:spMkLst>
            <pc:docMk/>
            <pc:sldMk cId="421304175" sldId="1299"/>
            <ac:spMk id="155788" creationId="{00000000-0000-0000-0000-000000000000}"/>
          </ac:spMkLst>
        </pc:spChg>
        <pc:spChg chg="mod">
          <ac:chgData name="Yun Xiao" userId="30e8949b79a00b87" providerId="LiveId" clId="{A5AF3A6D-9DAB-4B68-8852-987A9F31F590}" dt="2023-11-17T05:27:04.203" v="6001"/>
          <ac:spMkLst>
            <pc:docMk/>
            <pc:sldMk cId="421304175" sldId="1299"/>
            <ac:spMk id="155789" creationId="{00000000-0000-0000-0000-000000000000}"/>
          </ac:spMkLst>
        </pc:spChg>
        <pc:spChg chg="mod">
          <ac:chgData name="Yun Xiao" userId="30e8949b79a00b87" providerId="LiveId" clId="{A5AF3A6D-9DAB-4B68-8852-987A9F31F590}" dt="2023-11-17T05:27:04.203" v="6001"/>
          <ac:spMkLst>
            <pc:docMk/>
            <pc:sldMk cId="421304175" sldId="1299"/>
            <ac:spMk id="155790" creationId="{00000000-0000-0000-0000-000000000000}"/>
          </ac:spMkLst>
        </pc:spChg>
        <pc:spChg chg="mod">
          <ac:chgData name="Yun Xiao" userId="30e8949b79a00b87" providerId="LiveId" clId="{A5AF3A6D-9DAB-4B68-8852-987A9F31F590}" dt="2023-11-17T05:27:04.203" v="6001"/>
          <ac:spMkLst>
            <pc:docMk/>
            <pc:sldMk cId="421304175" sldId="1299"/>
            <ac:spMk id="155791" creationId="{00000000-0000-0000-0000-000000000000}"/>
          </ac:spMkLst>
        </pc:spChg>
        <pc:spChg chg="mod">
          <ac:chgData name="Yun Xiao" userId="30e8949b79a00b87" providerId="LiveId" clId="{A5AF3A6D-9DAB-4B68-8852-987A9F31F590}" dt="2023-11-17T05:27:04.203" v="6001"/>
          <ac:spMkLst>
            <pc:docMk/>
            <pc:sldMk cId="421304175" sldId="1299"/>
            <ac:spMk id="155792" creationId="{00000000-0000-0000-0000-000000000000}"/>
          </ac:spMkLst>
        </pc:spChg>
        <pc:spChg chg="mod">
          <ac:chgData name="Yun Xiao" userId="30e8949b79a00b87" providerId="LiveId" clId="{A5AF3A6D-9DAB-4B68-8852-987A9F31F590}" dt="2023-11-17T05:27:04.203" v="6001"/>
          <ac:spMkLst>
            <pc:docMk/>
            <pc:sldMk cId="421304175" sldId="1299"/>
            <ac:spMk id="155793" creationId="{00000000-0000-0000-0000-000000000000}"/>
          </ac:spMkLst>
        </pc:spChg>
        <pc:spChg chg="mod">
          <ac:chgData name="Yun Xiao" userId="30e8949b79a00b87" providerId="LiveId" clId="{A5AF3A6D-9DAB-4B68-8852-987A9F31F590}" dt="2023-11-17T05:27:04.203" v="6001"/>
          <ac:spMkLst>
            <pc:docMk/>
            <pc:sldMk cId="421304175" sldId="1299"/>
            <ac:spMk id="155794" creationId="{00000000-0000-0000-0000-000000000000}"/>
          </ac:spMkLst>
        </pc:spChg>
        <pc:spChg chg="mod">
          <ac:chgData name="Yun Xiao" userId="30e8949b79a00b87" providerId="LiveId" clId="{A5AF3A6D-9DAB-4B68-8852-987A9F31F590}" dt="2023-11-17T05:27:04.203" v="6001"/>
          <ac:spMkLst>
            <pc:docMk/>
            <pc:sldMk cId="421304175" sldId="1299"/>
            <ac:spMk id="155795" creationId="{00000000-0000-0000-0000-000000000000}"/>
          </ac:spMkLst>
        </pc:spChg>
        <pc:spChg chg="mod">
          <ac:chgData name="Yun Xiao" userId="30e8949b79a00b87" providerId="LiveId" clId="{A5AF3A6D-9DAB-4B68-8852-987A9F31F590}" dt="2023-11-17T05:27:04.203" v="6001"/>
          <ac:spMkLst>
            <pc:docMk/>
            <pc:sldMk cId="421304175" sldId="1299"/>
            <ac:spMk id="155796" creationId="{00000000-0000-0000-0000-000000000000}"/>
          </ac:spMkLst>
        </pc:spChg>
        <pc:spChg chg="mod">
          <ac:chgData name="Yun Xiao" userId="30e8949b79a00b87" providerId="LiveId" clId="{A5AF3A6D-9DAB-4B68-8852-987A9F31F590}" dt="2023-11-17T05:27:04.203" v="6001"/>
          <ac:spMkLst>
            <pc:docMk/>
            <pc:sldMk cId="421304175" sldId="1299"/>
            <ac:spMk id="155797" creationId="{00000000-0000-0000-0000-000000000000}"/>
          </ac:spMkLst>
        </pc:spChg>
        <pc:spChg chg="mod">
          <ac:chgData name="Yun Xiao" userId="30e8949b79a00b87" providerId="LiveId" clId="{A5AF3A6D-9DAB-4B68-8852-987A9F31F590}" dt="2023-11-17T05:27:04.203" v="6001"/>
          <ac:spMkLst>
            <pc:docMk/>
            <pc:sldMk cId="421304175" sldId="1299"/>
            <ac:spMk id="155798" creationId="{00000000-0000-0000-0000-000000000000}"/>
          </ac:spMkLst>
        </pc:spChg>
        <pc:spChg chg="mod">
          <ac:chgData name="Yun Xiao" userId="30e8949b79a00b87" providerId="LiveId" clId="{A5AF3A6D-9DAB-4B68-8852-987A9F31F590}" dt="2023-11-17T05:27:04.203" v="6001"/>
          <ac:spMkLst>
            <pc:docMk/>
            <pc:sldMk cId="421304175" sldId="1299"/>
            <ac:spMk id="155799" creationId="{00000000-0000-0000-0000-000000000000}"/>
          </ac:spMkLst>
        </pc:spChg>
        <pc:spChg chg="mod">
          <ac:chgData name="Yun Xiao" userId="30e8949b79a00b87" providerId="LiveId" clId="{A5AF3A6D-9DAB-4B68-8852-987A9F31F590}" dt="2023-11-17T05:27:04.203" v="6001"/>
          <ac:spMkLst>
            <pc:docMk/>
            <pc:sldMk cId="421304175" sldId="1299"/>
            <ac:spMk id="155800" creationId="{00000000-0000-0000-0000-000000000000}"/>
          </ac:spMkLst>
        </pc:spChg>
        <pc:spChg chg="mod">
          <ac:chgData name="Yun Xiao" userId="30e8949b79a00b87" providerId="LiveId" clId="{A5AF3A6D-9DAB-4B68-8852-987A9F31F590}" dt="2023-11-17T05:27:04.203" v="6001"/>
          <ac:spMkLst>
            <pc:docMk/>
            <pc:sldMk cId="421304175" sldId="1299"/>
            <ac:spMk id="155801" creationId="{00000000-0000-0000-0000-000000000000}"/>
          </ac:spMkLst>
        </pc:spChg>
        <pc:spChg chg="mod">
          <ac:chgData name="Yun Xiao" userId="30e8949b79a00b87" providerId="LiveId" clId="{A5AF3A6D-9DAB-4B68-8852-987A9F31F590}" dt="2023-11-17T05:27:04.203" v="6001"/>
          <ac:spMkLst>
            <pc:docMk/>
            <pc:sldMk cId="421304175" sldId="1299"/>
            <ac:spMk id="155802" creationId="{00000000-0000-0000-0000-000000000000}"/>
          </ac:spMkLst>
        </pc:spChg>
        <pc:spChg chg="mod">
          <ac:chgData name="Yun Xiao" userId="30e8949b79a00b87" providerId="LiveId" clId="{A5AF3A6D-9DAB-4B68-8852-987A9F31F590}" dt="2023-11-17T05:27:04.203" v="6001"/>
          <ac:spMkLst>
            <pc:docMk/>
            <pc:sldMk cId="421304175" sldId="1299"/>
            <ac:spMk id="155803" creationId="{00000000-0000-0000-0000-000000000000}"/>
          </ac:spMkLst>
        </pc:spChg>
        <pc:spChg chg="mod">
          <ac:chgData name="Yun Xiao" userId="30e8949b79a00b87" providerId="LiveId" clId="{A5AF3A6D-9DAB-4B68-8852-987A9F31F590}" dt="2023-11-17T05:27:04.203" v="6001"/>
          <ac:spMkLst>
            <pc:docMk/>
            <pc:sldMk cId="421304175" sldId="1299"/>
            <ac:spMk id="155804" creationId="{00000000-0000-0000-0000-000000000000}"/>
          </ac:spMkLst>
        </pc:spChg>
        <pc:spChg chg="mod">
          <ac:chgData name="Yun Xiao" userId="30e8949b79a00b87" providerId="LiveId" clId="{A5AF3A6D-9DAB-4B68-8852-987A9F31F590}" dt="2023-11-17T05:27:04.203" v="6001"/>
          <ac:spMkLst>
            <pc:docMk/>
            <pc:sldMk cId="421304175" sldId="1299"/>
            <ac:spMk id="155805" creationId="{00000000-0000-0000-0000-000000000000}"/>
          </ac:spMkLst>
        </pc:spChg>
        <pc:spChg chg="mod">
          <ac:chgData name="Yun Xiao" userId="30e8949b79a00b87" providerId="LiveId" clId="{A5AF3A6D-9DAB-4B68-8852-987A9F31F590}" dt="2023-11-17T05:27:04.203" v="6001"/>
          <ac:spMkLst>
            <pc:docMk/>
            <pc:sldMk cId="421304175" sldId="1299"/>
            <ac:spMk id="155806" creationId="{00000000-0000-0000-0000-000000000000}"/>
          </ac:spMkLst>
        </pc:spChg>
        <pc:spChg chg="mod">
          <ac:chgData name="Yun Xiao" userId="30e8949b79a00b87" providerId="LiveId" clId="{A5AF3A6D-9DAB-4B68-8852-987A9F31F590}" dt="2023-11-17T05:27:04.203" v="6001"/>
          <ac:spMkLst>
            <pc:docMk/>
            <pc:sldMk cId="421304175" sldId="1299"/>
            <ac:spMk id="155807" creationId="{00000000-0000-0000-0000-000000000000}"/>
          </ac:spMkLst>
        </pc:spChg>
        <pc:spChg chg="mod">
          <ac:chgData name="Yun Xiao" userId="30e8949b79a00b87" providerId="LiveId" clId="{A5AF3A6D-9DAB-4B68-8852-987A9F31F590}" dt="2023-11-17T05:27:04.203" v="6001"/>
          <ac:spMkLst>
            <pc:docMk/>
            <pc:sldMk cId="421304175" sldId="1299"/>
            <ac:spMk id="155808" creationId="{00000000-0000-0000-0000-000000000000}"/>
          </ac:spMkLst>
        </pc:spChg>
        <pc:spChg chg="mod">
          <ac:chgData name="Yun Xiao" userId="30e8949b79a00b87" providerId="LiveId" clId="{A5AF3A6D-9DAB-4B68-8852-987A9F31F590}" dt="2023-11-17T05:27:04.203" v="6001"/>
          <ac:spMkLst>
            <pc:docMk/>
            <pc:sldMk cId="421304175" sldId="1299"/>
            <ac:spMk id="155809" creationId="{00000000-0000-0000-0000-000000000000}"/>
          </ac:spMkLst>
        </pc:spChg>
        <pc:spChg chg="mod">
          <ac:chgData name="Yun Xiao" userId="30e8949b79a00b87" providerId="LiveId" clId="{A5AF3A6D-9DAB-4B68-8852-987A9F31F590}" dt="2023-11-17T05:27:04.203" v="6001"/>
          <ac:spMkLst>
            <pc:docMk/>
            <pc:sldMk cId="421304175" sldId="1299"/>
            <ac:spMk id="155810" creationId="{00000000-0000-0000-0000-000000000000}"/>
          </ac:spMkLst>
        </pc:spChg>
        <pc:spChg chg="mod">
          <ac:chgData name="Yun Xiao" userId="30e8949b79a00b87" providerId="LiveId" clId="{A5AF3A6D-9DAB-4B68-8852-987A9F31F590}" dt="2023-11-17T05:27:04.203" v="6001"/>
          <ac:spMkLst>
            <pc:docMk/>
            <pc:sldMk cId="421304175" sldId="1299"/>
            <ac:spMk id="155811" creationId="{00000000-0000-0000-0000-000000000000}"/>
          </ac:spMkLst>
        </pc:spChg>
        <pc:spChg chg="mod">
          <ac:chgData name="Yun Xiao" userId="30e8949b79a00b87" providerId="LiveId" clId="{A5AF3A6D-9DAB-4B68-8852-987A9F31F590}" dt="2023-11-17T05:27:04.203" v="6001"/>
          <ac:spMkLst>
            <pc:docMk/>
            <pc:sldMk cId="421304175" sldId="1299"/>
            <ac:spMk id="155812" creationId="{00000000-0000-0000-0000-000000000000}"/>
          </ac:spMkLst>
        </pc:spChg>
        <pc:spChg chg="mod">
          <ac:chgData name="Yun Xiao" userId="30e8949b79a00b87" providerId="LiveId" clId="{A5AF3A6D-9DAB-4B68-8852-987A9F31F590}" dt="2023-11-17T05:27:04.203" v="6001"/>
          <ac:spMkLst>
            <pc:docMk/>
            <pc:sldMk cId="421304175" sldId="1299"/>
            <ac:spMk id="155813" creationId="{00000000-0000-0000-0000-000000000000}"/>
          </ac:spMkLst>
        </pc:spChg>
        <pc:spChg chg="mod">
          <ac:chgData name="Yun Xiao" userId="30e8949b79a00b87" providerId="LiveId" clId="{A5AF3A6D-9DAB-4B68-8852-987A9F31F590}" dt="2023-11-17T05:27:04.203" v="6001"/>
          <ac:spMkLst>
            <pc:docMk/>
            <pc:sldMk cId="421304175" sldId="1299"/>
            <ac:spMk id="155814" creationId="{00000000-0000-0000-0000-000000000000}"/>
          </ac:spMkLst>
        </pc:spChg>
        <pc:spChg chg="mod">
          <ac:chgData name="Yun Xiao" userId="30e8949b79a00b87" providerId="LiveId" clId="{A5AF3A6D-9DAB-4B68-8852-987A9F31F590}" dt="2023-11-17T05:27:04.203" v="6001"/>
          <ac:spMkLst>
            <pc:docMk/>
            <pc:sldMk cId="421304175" sldId="1299"/>
            <ac:spMk id="155815" creationId="{00000000-0000-0000-0000-000000000000}"/>
          </ac:spMkLst>
        </pc:spChg>
        <pc:spChg chg="mod">
          <ac:chgData name="Yun Xiao" userId="30e8949b79a00b87" providerId="LiveId" clId="{A5AF3A6D-9DAB-4B68-8852-987A9F31F590}" dt="2023-11-17T05:27:04.203" v="6001"/>
          <ac:spMkLst>
            <pc:docMk/>
            <pc:sldMk cId="421304175" sldId="1299"/>
            <ac:spMk id="155816" creationId="{00000000-0000-0000-0000-000000000000}"/>
          </ac:spMkLst>
        </pc:spChg>
        <pc:spChg chg="mod">
          <ac:chgData name="Yun Xiao" userId="30e8949b79a00b87" providerId="LiveId" clId="{A5AF3A6D-9DAB-4B68-8852-987A9F31F590}" dt="2023-11-17T05:27:04.203" v="6001"/>
          <ac:spMkLst>
            <pc:docMk/>
            <pc:sldMk cId="421304175" sldId="1299"/>
            <ac:spMk id="155817" creationId="{00000000-0000-0000-0000-000000000000}"/>
          </ac:spMkLst>
        </pc:spChg>
        <pc:spChg chg="mod">
          <ac:chgData name="Yun Xiao" userId="30e8949b79a00b87" providerId="LiveId" clId="{A5AF3A6D-9DAB-4B68-8852-987A9F31F590}" dt="2023-11-17T05:27:04.203" v="6001"/>
          <ac:spMkLst>
            <pc:docMk/>
            <pc:sldMk cId="421304175" sldId="1299"/>
            <ac:spMk id="155818" creationId="{00000000-0000-0000-0000-000000000000}"/>
          </ac:spMkLst>
        </pc:spChg>
        <pc:spChg chg="mod">
          <ac:chgData name="Yun Xiao" userId="30e8949b79a00b87" providerId="LiveId" clId="{A5AF3A6D-9DAB-4B68-8852-987A9F31F590}" dt="2023-11-17T05:27:04.203" v="6001"/>
          <ac:spMkLst>
            <pc:docMk/>
            <pc:sldMk cId="421304175" sldId="1299"/>
            <ac:spMk id="155819" creationId="{00000000-0000-0000-0000-000000000000}"/>
          </ac:spMkLst>
        </pc:spChg>
        <pc:spChg chg="mod">
          <ac:chgData name="Yun Xiao" userId="30e8949b79a00b87" providerId="LiveId" clId="{A5AF3A6D-9DAB-4B68-8852-987A9F31F590}" dt="2023-11-17T05:27:04.203" v="6001"/>
          <ac:spMkLst>
            <pc:docMk/>
            <pc:sldMk cId="421304175" sldId="1299"/>
            <ac:spMk id="155820" creationId="{00000000-0000-0000-0000-000000000000}"/>
          </ac:spMkLst>
        </pc:spChg>
        <pc:spChg chg="mod">
          <ac:chgData name="Yun Xiao" userId="30e8949b79a00b87" providerId="LiveId" clId="{A5AF3A6D-9DAB-4B68-8852-987A9F31F590}" dt="2023-11-17T05:27:04.203" v="6001"/>
          <ac:spMkLst>
            <pc:docMk/>
            <pc:sldMk cId="421304175" sldId="1299"/>
            <ac:spMk id="155821" creationId="{00000000-0000-0000-0000-000000000000}"/>
          </ac:spMkLst>
        </pc:spChg>
        <pc:spChg chg="mod">
          <ac:chgData name="Yun Xiao" userId="30e8949b79a00b87" providerId="LiveId" clId="{A5AF3A6D-9DAB-4B68-8852-987A9F31F590}" dt="2023-11-17T05:27:04.203" v="6001"/>
          <ac:spMkLst>
            <pc:docMk/>
            <pc:sldMk cId="421304175" sldId="1299"/>
            <ac:spMk id="155822" creationId="{00000000-0000-0000-0000-000000000000}"/>
          </ac:spMkLst>
        </pc:spChg>
        <pc:spChg chg="mod">
          <ac:chgData name="Yun Xiao" userId="30e8949b79a00b87" providerId="LiveId" clId="{A5AF3A6D-9DAB-4B68-8852-987A9F31F590}" dt="2023-11-17T05:27:04.203" v="6001"/>
          <ac:spMkLst>
            <pc:docMk/>
            <pc:sldMk cId="421304175" sldId="1299"/>
            <ac:spMk id="155823" creationId="{00000000-0000-0000-0000-000000000000}"/>
          </ac:spMkLst>
        </pc:spChg>
        <pc:spChg chg="mod">
          <ac:chgData name="Yun Xiao" userId="30e8949b79a00b87" providerId="LiveId" clId="{A5AF3A6D-9DAB-4B68-8852-987A9F31F590}" dt="2023-11-17T05:27:04.203" v="6001"/>
          <ac:spMkLst>
            <pc:docMk/>
            <pc:sldMk cId="421304175" sldId="1299"/>
            <ac:spMk id="155824" creationId="{00000000-0000-0000-0000-000000000000}"/>
          </ac:spMkLst>
        </pc:spChg>
        <pc:spChg chg="mod">
          <ac:chgData name="Yun Xiao" userId="30e8949b79a00b87" providerId="LiveId" clId="{A5AF3A6D-9DAB-4B68-8852-987A9F31F590}" dt="2023-11-17T05:27:04.203" v="6001"/>
          <ac:spMkLst>
            <pc:docMk/>
            <pc:sldMk cId="421304175" sldId="1299"/>
            <ac:spMk id="155825" creationId="{00000000-0000-0000-0000-000000000000}"/>
          </ac:spMkLst>
        </pc:spChg>
        <pc:spChg chg="mod">
          <ac:chgData name="Yun Xiao" userId="30e8949b79a00b87" providerId="LiveId" clId="{A5AF3A6D-9DAB-4B68-8852-987A9F31F590}" dt="2023-11-17T05:27:04.203" v="6001"/>
          <ac:spMkLst>
            <pc:docMk/>
            <pc:sldMk cId="421304175" sldId="1299"/>
            <ac:spMk id="155826" creationId="{00000000-0000-0000-0000-000000000000}"/>
          </ac:spMkLst>
        </pc:spChg>
        <pc:spChg chg="mod">
          <ac:chgData name="Yun Xiao" userId="30e8949b79a00b87" providerId="LiveId" clId="{A5AF3A6D-9DAB-4B68-8852-987A9F31F590}" dt="2023-11-17T05:27:04.203" v="6001"/>
          <ac:spMkLst>
            <pc:docMk/>
            <pc:sldMk cId="421304175" sldId="1299"/>
            <ac:spMk id="155827" creationId="{00000000-0000-0000-0000-000000000000}"/>
          </ac:spMkLst>
        </pc:spChg>
        <pc:spChg chg="mod">
          <ac:chgData name="Yun Xiao" userId="30e8949b79a00b87" providerId="LiveId" clId="{A5AF3A6D-9DAB-4B68-8852-987A9F31F590}" dt="2023-11-17T05:27:04.203" v="6001"/>
          <ac:spMkLst>
            <pc:docMk/>
            <pc:sldMk cId="421304175" sldId="1299"/>
            <ac:spMk id="155828" creationId="{00000000-0000-0000-0000-000000000000}"/>
          </ac:spMkLst>
        </pc:spChg>
        <pc:spChg chg="mod">
          <ac:chgData name="Yun Xiao" userId="30e8949b79a00b87" providerId="LiveId" clId="{A5AF3A6D-9DAB-4B68-8852-987A9F31F590}" dt="2023-11-17T05:27:04.203" v="6001"/>
          <ac:spMkLst>
            <pc:docMk/>
            <pc:sldMk cId="421304175" sldId="1299"/>
            <ac:spMk id="155829" creationId="{00000000-0000-0000-0000-000000000000}"/>
          </ac:spMkLst>
        </pc:spChg>
        <pc:spChg chg="mod">
          <ac:chgData name="Yun Xiao" userId="30e8949b79a00b87" providerId="LiveId" clId="{A5AF3A6D-9DAB-4B68-8852-987A9F31F590}" dt="2023-11-17T05:27:04.203" v="6001"/>
          <ac:spMkLst>
            <pc:docMk/>
            <pc:sldMk cId="421304175" sldId="1299"/>
            <ac:spMk id="155830" creationId="{00000000-0000-0000-0000-000000000000}"/>
          </ac:spMkLst>
        </pc:spChg>
        <pc:spChg chg="mod">
          <ac:chgData name="Yun Xiao" userId="30e8949b79a00b87" providerId="LiveId" clId="{A5AF3A6D-9DAB-4B68-8852-987A9F31F590}" dt="2023-11-17T05:27:04.203" v="6001"/>
          <ac:spMkLst>
            <pc:docMk/>
            <pc:sldMk cId="421304175" sldId="1299"/>
            <ac:spMk id="155831" creationId="{00000000-0000-0000-0000-000000000000}"/>
          </ac:spMkLst>
        </pc:spChg>
        <pc:spChg chg="mod">
          <ac:chgData name="Yun Xiao" userId="30e8949b79a00b87" providerId="LiveId" clId="{A5AF3A6D-9DAB-4B68-8852-987A9F31F590}" dt="2023-11-17T05:27:04.203" v="6001"/>
          <ac:spMkLst>
            <pc:docMk/>
            <pc:sldMk cId="421304175" sldId="1299"/>
            <ac:spMk id="155832" creationId="{00000000-0000-0000-0000-000000000000}"/>
          </ac:spMkLst>
        </pc:spChg>
        <pc:spChg chg="mod">
          <ac:chgData name="Yun Xiao" userId="30e8949b79a00b87" providerId="LiveId" clId="{A5AF3A6D-9DAB-4B68-8852-987A9F31F590}" dt="2023-11-17T05:27:04.203" v="6001"/>
          <ac:spMkLst>
            <pc:docMk/>
            <pc:sldMk cId="421304175" sldId="1299"/>
            <ac:spMk id="155833" creationId="{00000000-0000-0000-0000-000000000000}"/>
          </ac:spMkLst>
        </pc:spChg>
        <pc:spChg chg="mod">
          <ac:chgData name="Yun Xiao" userId="30e8949b79a00b87" providerId="LiveId" clId="{A5AF3A6D-9DAB-4B68-8852-987A9F31F590}" dt="2023-11-17T05:27:04.203" v="6001"/>
          <ac:spMkLst>
            <pc:docMk/>
            <pc:sldMk cId="421304175" sldId="1299"/>
            <ac:spMk id="155834" creationId="{00000000-0000-0000-0000-000000000000}"/>
          </ac:spMkLst>
        </pc:spChg>
        <pc:spChg chg="mod">
          <ac:chgData name="Yun Xiao" userId="30e8949b79a00b87" providerId="LiveId" clId="{A5AF3A6D-9DAB-4B68-8852-987A9F31F590}" dt="2023-11-17T05:27:04.203" v="6001"/>
          <ac:spMkLst>
            <pc:docMk/>
            <pc:sldMk cId="421304175" sldId="1299"/>
            <ac:spMk id="155835" creationId="{00000000-0000-0000-0000-000000000000}"/>
          </ac:spMkLst>
        </pc:spChg>
        <pc:spChg chg="mod">
          <ac:chgData name="Yun Xiao" userId="30e8949b79a00b87" providerId="LiveId" clId="{A5AF3A6D-9DAB-4B68-8852-987A9F31F590}" dt="2023-11-17T05:27:04.203" v="6001"/>
          <ac:spMkLst>
            <pc:docMk/>
            <pc:sldMk cId="421304175" sldId="1299"/>
            <ac:spMk id="155836" creationId="{00000000-0000-0000-0000-000000000000}"/>
          </ac:spMkLst>
        </pc:spChg>
        <pc:spChg chg="mod">
          <ac:chgData name="Yun Xiao" userId="30e8949b79a00b87" providerId="LiveId" clId="{A5AF3A6D-9DAB-4B68-8852-987A9F31F590}" dt="2023-11-17T05:27:04.203" v="6001"/>
          <ac:spMkLst>
            <pc:docMk/>
            <pc:sldMk cId="421304175" sldId="1299"/>
            <ac:spMk id="155837" creationId="{00000000-0000-0000-0000-000000000000}"/>
          </ac:spMkLst>
        </pc:spChg>
        <pc:spChg chg="mod">
          <ac:chgData name="Yun Xiao" userId="30e8949b79a00b87" providerId="LiveId" clId="{A5AF3A6D-9DAB-4B68-8852-987A9F31F590}" dt="2023-11-17T05:27:04.203" v="6001"/>
          <ac:spMkLst>
            <pc:docMk/>
            <pc:sldMk cId="421304175" sldId="1299"/>
            <ac:spMk id="155838" creationId="{00000000-0000-0000-0000-000000000000}"/>
          </ac:spMkLst>
        </pc:spChg>
        <pc:spChg chg="mod">
          <ac:chgData name="Yun Xiao" userId="30e8949b79a00b87" providerId="LiveId" clId="{A5AF3A6D-9DAB-4B68-8852-987A9F31F590}" dt="2023-11-17T05:27:04.203" v="6001"/>
          <ac:spMkLst>
            <pc:docMk/>
            <pc:sldMk cId="421304175" sldId="1299"/>
            <ac:spMk id="155839" creationId="{00000000-0000-0000-0000-000000000000}"/>
          </ac:spMkLst>
        </pc:spChg>
        <pc:spChg chg="mod">
          <ac:chgData name="Yun Xiao" userId="30e8949b79a00b87" providerId="LiveId" clId="{A5AF3A6D-9DAB-4B68-8852-987A9F31F590}" dt="2023-11-17T05:27:04.203" v="6001"/>
          <ac:spMkLst>
            <pc:docMk/>
            <pc:sldMk cId="421304175" sldId="1299"/>
            <ac:spMk id="155840" creationId="{00000000-0000-0000-0000-000000000000}"/>
          </ac:spMkLst>
        </pc:spChg>
        <pc:spChg chg="mod">
          <ac:chgData name="Yun Xiao" userId="30e8949b79a00b87" providerId="LiveId" clId="{A5AF3A6D-9DAB-4B68-8852-987A9F31F590}" dt="2023-11-17T05:27:04.203" v="6001"/>
          <ac:spMkLst>
            <pc:docMk/>
            <pc:sldMk cId="421304175" sldId="1299"/>
            <ac:spMk id="155841" creationId="{00000000-0000-0000-0000-000000000000}"/>
          </ac:spMkLst>
        </pc:spChg>
        <pc:spChg chg="mod">
          <ac:chgData name="Yun Xiao" userId="30e8949b79a00b87" providerId="LiveId" clId="{A5AF3A6D-9DAB-4B68-8852-987A9F31F590}" dt="2023-11-17T05:27:04.203" v="6001"/>
          <ac:spMkLst>
            <pc:docMk/>
            <pc:sldMk cId="421304175" sldId="1299"/>
            <ac:spMk id="155842" creationId="{00000000-0000-0000-0000-000000000000}"/>
          </ac:spMkLst>
        </pc:spChg>
        <pc:spChg chg="mod">
          <ac:chgData name="Yun Xiao" userId="30e8949b79a00b87" providerId="LiveId" clId="{A5AF3A6D-9DAB-4B68-8852-987A9F31F590}" dt="2023-11-17T05:27:04.203" v="6001"/>
          <ac:spMkLst>
            <pc:docMk/>
            <pc:sldMk cId="421304175" sldId="1299"/>
            <ac:spMk id="155843" creationId="{00000000-0000-0000-0000-000000000000}"/>
          </ac:spMkLst>
        </pc:spChg>
        <pc:spChg chg="mod">
          <ac:chgData name="Yun Xiao" userId="30e8949b79a00b87" providerId="LiveId" clId="{A5AF3A6D-9DAB-4B68-8852-987A9F31F590}" dt="2023-11-17T05:27:04.203" v="6001"/>
          <ac:spMkLst>
            <pc:docMk/>
            <pc:sldMk cId="421304175" sldId="1299"/>
            <ac:spMk id="155844" creationId="{00000000-0000-0000-0000-000000000000}"/>
          </ac:spMkLst>
        </pc:spChg>
        <pc:spChg chg="mod">
          <ac:chgData name="Yun Xiao" userId="30e8949b79a00b87" providerId="LiveId" clId="{A5AF3A6D-9DAB-4B68-8852-987A9F31F590}" dt="2023-11-17T05:27:04.203" v="6001"/>
          <ac:spMkLst>
            <pc:docMk/>
            <pc:sldMk cId="421304175" sldId="1299"/>
            <ac:spMk id="155845" creationId="{00000000-0000-0000-0000-000000000000}"/>
          </ac:spMkLst>
        </pc:spChg>
        <pc:spChg chg="mod">
          <ac:chgData name="Yun Xiao" userId="30e8949b79a00b87" providerId="LiveId" clId="{A5AF3A6D-9DAB-4B68-8852-987A9F31F590}" dt="2023-11-17T05:27:04.203" v="6001"/>
          <ac:spMkLst>
            <pc:docMk/>
            <pc:sldMk cId="421304175" sldId="1299"/>
            <ac:spMk id="155846" creationId="{00000000-0000-0000-0000-000000000000}"/>
          </ac:spMkLst>
        </pc:spChg>
        <pc:spChg chg="mod">
          <ac:chgData name="Yun Xiao" userId="30e8949b79a00b87" providerId="LiveId" clId="{A5AF3A6D-9DAB-4B68-8852-987A9F31F590}" dt="2023-11-17T05:27:04.203" v="6001"/>
          <ac:spMkLst>
            <pc:docMk/>
            <pc:sldMk cId="421304175" sldId="1299"/>
            <ac:spMk id="155847" creationId="{00000000-0000-0000-0000-000000000000}"/>
          </ac:spMkLst>
        </pc:spChg>
        <pc:spChg chg="mod">
          <ac:chgData name="Yun Xiao" userId="30e8949b79a00b87" providerId="LiveId" clId="{A5AF3A6D-9DAB-4B68-8852-987A9F31F590}" dt="2023-11-17T05:27:04.203" v="6001"/>
          <ac:spMkLst>
            <pc:docMk/>
            <pc:sldMk cId="421304175" sldId="1299"/>
            <ac:spMk id="155848" creationId="{00000000-0000-0000-0000-000000000000}"/>
          </ac:spMkLst>
        </pc:spChg>
        <pc:spChg chg="mod">
          <ac:chgData name="Yun Xiao" userId="30e8949b79a00b87" providerId="LiveId" clId="{A5AF3A6D-9DAB-4B68-8852-987A9F31F590}" dt="2023-11-17T05:27:04.203" v="6001"/>
          <ac:spMkLst>
            <pc:docMk/>
            <pc:sldMk cId="421304175" sldId="1299"/>
            <ac:spMk id="155849" creationId="{00000000-0000-0000-0000-000000000000}"/>
          </ac:spMkLst>
        </pc:spChg>
        <pc:spChg chg="mod">
          <ac:chgData name="Yun Xiao" userId="30e8949b79a00b87" providerId="LiveId" clId="{A5AF3A6D-9DAB-4B68-8852-987A9F31F590}" dt="2023-11-17T05:27:04.203" v="6001"/>
          <ac:spMkLst>
            <pc:docMk/>
            <pc:sldMk cId="421304175" sldId="1299"/>
            <ac:spMk id="155850" creationId="{00000000-0000-0000-0000-000000000000}"/>
          </ac:spMkLst>
        </pc:spChg>
        <pc:spChg chg="mod">
          <ac:chgData name="Yun Xiao" userId="30e8949b79a00b87" providerId="LiveId" clId="{A5AF3A6D-9DAB-4B68-8852-987A9F31F590}" dt="2023-11-17T05:27:04.203" v="6001"/>
          <ac:spMkLst>
            <pc:docMk/>
            <pc:sldMk cId="421304175" sldId="1299"/>
            <ac:spMk id="155851" creationId="{00000000-0000-0000-0000-000000000000}"/>
          </ac:spMkLst>
        </pc:spChg>
        <pc:spChg chg="mod">
          <ac:chgData name="Yun Xiao" userId="30e8949b79a00b87" providerId="LiveId" clId="{A5AF3A6D-9DAB-4B68-8852-987A9F31F590}" dt="2023-11-17T05:27:04.203" v="6001"/>
          <ac:spMkLst>
            <pc:docMk/>
            <pc:sldMk cId="421304175" sldId="1299"/>
            <ac:spMk id="155852" creationId="{00000000-0000-0000-0000-000000000000}"/>
          </ac:spMkLst>
        </pc:spChg>
        <pc:spChg chg="mod">
          <ac:chgData name="Yun Xiao" userId="30e8949b79a00b87" providerId="LiveId" clId="{A5AF3A6D-9DAB-4B68-8852-987A9F31F590}" dt="2023-11-17T05:27:04.203" v="6001"/>
          <ac:spMkLst>
            <pc:docMk/>
            <pc:sldMk cId="421304175" sldId="1299"/>
            <ac:spMk id="155853" creationId="{00000000-0000-0000-0000-000000000000}"/>
          </ac:spMkLst>
        </pc:spChg>
        <pc:spChg chg="mod">
          <ac:chgData name="Yun Xiao" userId="30e8949b79a00b87" providerId="LiveId" clId="{A5AF3A6D-9DAB-4B68-8852-987A9F31F590}" dt="2023-11-17T05:27:04.203" v="6001"/>
          <ac:spMkLst>
            <pc:docMk/>
            <pc:sldMk cId="421304175" sldId="1299"/>
            <ac:spMk id="155854" creationId="{00000000-0000-0000-0000-000000000000}"/>
          </ac:spMkLst>
        </pc:spChg>
        <pc:spChg chg="mod">
          <ac:chgData name="Yun Xiao" userId="30e8949b79a00b87" providerId="LiveId" clId="{A5AF3A6D-9DAB-4B68-8852-987A9F31F590}" dt="2023-11-17T05:27:04.203" v="6001"/>
          <ac:spMkLst>
            <pc:docMk/>
            <pc:sldMk cId="421304175" sldId="1299"/>
            <ac:spMk id="155855" creationId="{00000000-0000-0000-0000-000000000000}"/>
          </ac:spMkLst>
        </pc:spChg>
        <pc:spChg chg="mod">
          <ac:chgData name="Yun Xiao" userId="30e8949b79a00b87" providerId="LiveId" clId="{A5AF3A6D-9DAB-4B68-8852-987A9F31F590}" dt="2023-11-17T05:27:04.203" v="6001"/>
          <ac:spMkLst>
            <pc:docMk/>
            <pc:sldMk cId="421304175" sldId="1299"/>
            <ac:spMk id="155856" creationId="{00000000-0000-0000-0000-000000000000}"/>
          </ac:spMkLst>
        </pc:spChg>
        <pc:spChg chg="mod">
          <ac:chgData name="Yun Xiao" userId="30e8949b79a00b87" providerId="LiveId" clId="{A5AF3A6D-9DAB-4B68-8852-987A9F31F590}" dt="2023-11-17T05:27:04.203" v="6001"/>
          <ac:spMkLst>
            <pc:docMk/>
            <pc:sldMk cId="421304175" sldId="1299"/>
            <ac:spMk id="155857" creationId="{00000000-0000-0000-0000-000000000000}"/>
          </ac:spMkLst>
        </pc:spChg>
        <pc:spChg chg="mod">
          <ac:chgData name="Yun Xiao" userId="30e8949b79a00b87" providerId="LiveId" clId="{A5AF3A6D-9DAB-4B68-8852-987A9F31F590}" dt="2023-11-17T05:27:04.203" v="6001"/>
          <ac:spMkLst>
            <pc:docMk/>
            <pc:sldMk cId="421304175" sldId="1299"/>
            <ac:spMk id="155858" creationId="{00000000-0000-0000-0000-000000000000}"/>
          </ac:spMkLst>
        </pc:spChg>
        <pc:spChg chg="mod">
          <ac:chgData name="Yun Xiao" userId="30e8949b79a00b87" providerId="LiveId" clId="{A5AF3A6D-9DAB-4B68-8852-987A9F31F590}" dt="2023-11-17T05:27:04.203" v="6001"/>
          <ac:spMkLst>
            <pc:docMk/>
            <pc:sldMk cId="421304175" sldId="1299"/>
            <ac:spMk id="155859" creationId="{00000000-0000-0000-0000-000000000000}"/>
          </ac:spMkLst>
        </pc:spChg>
        <pc:spChg chg="mod">
          <ac:chgData name="Yun Xiao" userId="30e8949b79a00b87" providerId="LiveId" clId="{A5AF3A6D-9DAB-4B68-8852-987A9F31F590}" dt="2023-11-17T05:27:04.203" v="6001"/>
          <ac:spMkLst>
            <pc:docMk/>
            <pc:sldMk cId="421304175" sldId="1299"/>
            <ac:spMk id="155860" creationId="{00000000-0000-0000-0000-000000000000}"/>
          </ac:spMkLst>
        </pc:spChg>
        <pc:spChg chg="mod">
          <ac:chgData name="Yun Xiao" userId="30e8949b79a00b87" providerId="LiveId" clId="{A5AF3A6D-9DAB-4B68-8852-987A9F31F590}" dt="2023-11-17T05:27:04.203" v="6001"/>
          <ac:spMkLst>
            <pc:docMk/>
            <pc:sldMk cId="421304175" sldId="1299"/>
            <ac:spMk id="155861" creationId="{00000000-0000-0000-0000-000000000000}"/>
          </ac:spMkLst>
        </pc:spChg>
        <pc:spChg chg="mod">
          <ac:chgData name="Yun Xiao" userId="30e8949b79a00b87" providerId="LiveId" clId="{A5AF3A6D-9DAB-4B68-8852-987A9F31F590}" dt="2023-11-17T05:27:04.203" v="6001"/>
          <ac:spMkLst>
            <pc:docMk/>
            <pc:sldMk cId="421304175" sldId="1299"/>
            <ac:spMk id="155862" creationId="{00000000-0000-0000-0000-000000000000}"/>
          </ac:spMkLst>
        </pc:spChg>
        <pc:grpChg chg="add mod">
          <ac:chgData name="Yun Xiao" userId="30e8949b79a00b87" providerId="LiveId" clId="{A5AF3A6D-9DAB-4B68-8852-987A9F31F590}" dt="2023-11-17T05:27:04.203" v="6001"/>
          <ac:grpSpMkLst>
            <pc:docMk/>
            <pc:sldMk cId="421304175" sldId="1299"/>
            <ac:grpSpMk id="2" creationId="{E24A8A01-B6D3-45C8-8E1A-58B6B7424D99}"/>
          </ac:grpSpMkLst>
        </pc:grpChg>
        <pc:grpChg chg="add mod">
          <ac:chgData name="Yun Xiao" userId="30e8949b79a00b87" providerId="LiveId" clId="{A5AF3A6D-9DAB-4B68-8852-987A9F31F590}" dt="2023-11-17T05:27:04.203" v="6001"/>
          <ac:grpSpMkLst>
            <pc:docMk/>
            <pc:sldMk cId="421304175" sldId="1299"/>
            <ac:grpSpMk id="3" creationId="{1B0DB6CC-1AE5-470A-97D8-74ED7C4C1BE0}"/>
          </ac:grpSpMkLst>
        </pc:grpChg>
        <pc:grpChg chg="mod">
          <ac:chgData name="Yun Xiao" userId="30e8949b79a00b87" providerId="LiveId" clId="{A5AF3A6D-9DAB-4B68-8852-987A9F31F590}" dt="2023-11-17T05:27:04.203" v="6001"/>
          <ac:grpSpMkLst>
            <pc:docMk/>
            <pc:sldMk cId="421304175" sldId="1299"/>
            <ac:grpSpMk id="155893" creationId="{00000000-0000-0000-0000-000000000000}"/>
          </ac:grpSpMkLst>
        </pc:grpChg>
        <pc:graphicFrameChg chg="del mod replId">
          <ac:chgData name="Yun Xiao" userId="30e8949b79a00b87" providerId="LiveId" clId="{A5AF3A6D-9DAB-4B68-8852-987A9F31F590}" dt="2023-11-10T16:07:57.178" v="560"/>
          <ac:graphicFrameMkLst>
            <pc:docMk/>
            <pc:sldMk cId="421304175" sldId="1299"/>
            <ac:graphicFrameMk id="2" creationId="{00000000-0000-0000-0000-000000000000}"/>
          </ac:graphicFrameMkLst>
        </pc:graphicFrameChg>
        <pc:graphicFrameChg chg="mod">
          <ac:chgData name="Yun Xiao" userId="30e8949b79a00b87" providerId="LiveId" clId="{A5AF3A6D-9DAB-4B68-8852-987A9F31F590}" dt="2023-11-17T06:45:48.886" v="6796"/>
          <ac:graphicFrameMkLst>
            <pc:docMk/>
            <pc:sldMk cId="421304175" sldId="1299"/>
            <ac:graphicFrameMk id="129" creationId="{00000000-0000-0000-0000-000000000000}"/>
          </ac:graphicFrameMkLst>
        </pc:graphicFrameChg>
        <pc:graphicFrameChg chg="mod">
          <ac:chgData name="Yun Xiao" userId="30e8949b79a00b87" providerId="LiveId" clId="{A5AF3A6D-9DAB-4B68-8852-987A9F31F590}" dt="2023-11-17T05:26:05.478" v="5989" actId="1076"/>
          <ac:graphicFrameMkLst>
            <pc:docMk/>
            <pc:sldMk cId="421304175" sldId="1299"/>
            <ac:graphicFrameMk id="133" creationId="{00000000-0000-0000-0000-000000000000}"/>
          </ac:graphicFrameMkLst>
        </pc:graphicFrameChg>
        <pc:graphicFrameChg chg="add mod">
          <ac:chgData name="Yun Xiao" userId="30e8949b79a00b87" providerId="LiveId" clId="{A5AF3A6D-9DAB-4B68-8852-987A9F31F590}" dt="2023-11-17T05:23:22.825" v="5976"/>
          <ac:graphicFrameMkLst>
            <pc:docMk/>
            <pc:sldMk cId="421304175" sldId="1299"/>
            <ac:graphicFrameMk id="137" creationId="{EA2F4194-AB7D-4ECE-B09B-9663CF3E7E8C}"/>
          </ac:graphicFrameMkLst>
        </pc:graphicFrameChg>
        <pc:graphicFrameChg chg="add mod">
          <ac:chgData name="Yun Xiao" userId="30e8949b79a00b87" providerId="LiveId" clId="{A5AF3A6D-9DAB-4B68-8852-987A9F31F590}" dt="2023-11-17T05:23:22.825" v="5976"/>
          <ac:graphicFrameMkLst>
            <pc:docMk/>
            <pc:sldMk cId="421304175" sldId="1299"/>
            <ac:graphicFrameMk id="138" creationId="{F2032FAD-9CE8-4F52-A297-D6EA0ED51489}"/>
          </ac:graphicFrameMkLst>
        </pc:graphicFrameChg>
        <pc:graphicFrameChg chg="add mod">
          <ac:chgData name="Yun Xiao" userId="30e8949b79a00b87" providerId="LiveId" clId="{A5AF3A6D-9DAB-4B68-8852-987A9F31F590}" dt="2023-11-17T05:23:22.825" v="5976"/>
          <ac:graphicFrameMkLst>
            <pc:docMk/>
            <pc:sldMk cId="421304175" sldId="1299"/>
            <ac:graphicFrameMk id="139" creationId="{06BB2EA0-D479-49E5-9C77-F5A051AD1B8D}"/>
          </ac:graphicFrameMkLst>
        </pc:graphicFrameChg>
        <pc:graphicFrameChg chg="add mod">
          <ac:chgData name="Yun Xiao" userId="30e8949b79a00b87" providerId="LiveId" clId="{A5AF3A6D-9DAB-4B68-8852-987A9F31F590}" dt="2023-11-17T05:23:22.825" v="5976"/>
          <ac:graphicFrameMkLst>
            <pc:docMk/>
            <pc:sldMk cId="421304175" sldId="1299"/>
            <ac:graphicFrameMk id="140" creationId="{6AB1C66D-699B-42D7-B087-2CB9DFB809B9}"/>
          </ac:graphicFrameMkLst>
        </pc:graphicFrameChg>
        <pc:graphicFrameChg chg="mod">
          <ac:chgData name="Yun Xiao" userId="30e8949b79a00b87" providerId="LiveId" clId="{A5AF3A6D-9DAB-4B68-8852-987A9F31F590}" dt="2023-11-17T05:27:04.203" v="6001"/>
          <ac:graphicFrameMkLst>
            <pc:docMk/>
            <pc:sldMk cId="421304175" sldId="1299"/>
            <ac:graphicFrameMk id="155870" creationId="{00000000-0000-0000-0000-000000000000}"/>
          </ac:graphicFrameMkLst>
        </pc:graphicFrameChg>
        <pc:graphicFrameChg chg="mod">
          <ac:chgData name="Yun Xiao" userId="30e8949b79a00b87" providerId="LiveId" clId="{A5AF3A6D-9DAB-4B68-8852-987A9F31F590}" dt="2023-11-17T05:27:04.203" v="6001"/>
          <ac:graphicFrameMkLst>
            <pc:docMk/>
            <pc:sldMk cId="421304175" sldId="1299"/>
            <ac:graphicFrameMk id="155872" creationId="{00000000-0000-0000-0000-000000000000}"/>
          </ac:graphicFrameMkLst>
        </pc:graphicFrameChg>
        <pc:graphicFrameChg chg="mod">
          <ac:chgData name="Yun Xiao" userId="30e8949b79a00b87" providerId="LiveId" clId="{A5AF3A6D-9DAB-4B68-8852-987A9F31F590}" dt="2023-11-17T06:45:48.892" v="6797"/>
          <ac:graphicFrameMkLst>
            <pc:docMk/>
            <pc:sldMk cId="421304175" sldId="1299"/>
            <ac:graphicFrameMk id="155873" creationId="{00000000-0000-0000-0000-000000000000}"/>
          </ac:graphicFrameMkLst>
        </pc:graphicFrameChg>
        <pc:graphicFrameChg chg="mod">
          <ac:chgData name="Yun Xiao" userId="30e8949b79a00b87" providerId="LiveId" clId="{A5AF3A6D-9DAB-4B68-8852-987A9F31F590}" dt="2023-11-17T05:27:04.203" v="6001"/>
          <ac:graphicFrameMkLst>
            <pc:docMk/>
            <pc:sldMk cId="421304175" sldId="1299"/>
            <ac:graphicFrameMk id="155883" creationId="{00000000-0000-0000-0000-000000000000}"/>
          </ac:graphicFrameMkLst>
        </pc:graphicFrameChg>
      </pc:sldChg>
      <pc:sldChg chg="addSp delSp modSp mod delAnim modAnim">
        <pc:chgData name="Yun Xiao" userId="30e8949b79a00b87" providerId="LiveId" clId="{A5AF3A6D-9DAB-4B68-8852-987A9F31F590}" dt="2023-11-17T05:17:43.129" v="5893"/>
        <pc:sldMkLst>
          <pc:docMk/>
          <pc:sldMk cId="56426567" sldId="1300"/>
        </pc:sldMkLst>
        <pc:spChg chg="add mod">
          <ac:chgData name="Yun Xiao" userId="30e8949b79a00b87" providerId="LiveId" clId="{A5AF3A6D-9DAB-4B68-8852-987A9F31F590}" dt="2023-11-10T16:12:20.166" v="585"/>
          <ac:spMkLst>
            <pc:docMk/>
            <pc:sldMk cId="56426567" sldId="1300"/>
            <ac:spMk id="44" creationId="{22EC6221-FB25-420E-9038-5EEAEACEA3C0}"/>
          </ac:spMkLst>
        </pc:spChg>
        <pc:spChg chg="mod">
          <ac:chgData name="Yun Xiao" userId="30e8949b79a00b87" providerId="LiveId" clId="{A5AF3A6D-9DAB-4B68-8852-987A9F31F590}" dt="2023-11-15T23:13:13.345" v="4574"/>
          <ac:spMkLst>
            <pc:docMk/>
            <pc:sldMk cId="56426567" sldId="1300"/>
            <ac:spMk id="45" creationId="{7BB57BAB-7FE1-4411-B40B-2DD9CDF639C0}"/>
          </ac:spMkLst>
        </pc:spChg>
        <pc:spChg chg="add mod">
          <ac:chgData name="Yun Xiao" userId="30e8949b79a00b87" providerId="LiveId" clId="{A5AF3A6D-9DAB-4B68-8852-987A9F31F590}" dt="2023-11-17T05:16:58.683" v="5887" actId="1076"/>
          <ac:spMkLst>
            <pc:docMk/>
            <pc:sldMk cId="56426567" sldId="1300"/>
            <ac:spMk id="47" creationId="{31C24B67-49E4-4FF0-BB1F-1724E2606A29}"/>
          </ac:spMkLst>
        </pc:spChg>
        <pc:spChg chg="mod">
          <ac:chgData name="Yun Xiao" userId="30e8949b79a00b87" providerId="LiveId" clId="{A5AF3A6D-9DAB-4B68-8852-987A9F31F590}" dt="2023-11-15T23:13:13.345" v="4574"/>
          <ac:spMkLst>
            <pc:docMk/>
            <pc:sldMk cId="56426567" sldId="1300"/>
            <ac:spMk id="48" creationId="{AC60AF20-684B-44C1-A3CB-09F2CFC87EB6}"/>
          </ac:spMkLst>
        </pc:spChg>
        <pc:spChg chg="mod">
          <ac:chgData name="Yun Xiao" userId="30e8949b79a00b87" providerId="LiveId" clId="{A5AF3A6D-9DAB-4B68-8852-987A9F31F590}" dt="2023-11-15T23:13:13.345" v="4574"/>
          <ac:spMkLst>
            <pc:docMk/>
            <pc:sldMk cId="56426567" sldId="1300"/>
            <ac:spMk id="49" creationId="{C350EFF8-AA6C-40A3-9E08-EBDAC18FF34D}"/>
          </ac:spMkLst>
        </pc:spChg>
        <pc:spChg chg="mod">
          <ac:chgData name="Yun Xiao" userId="30e8949b79a00b87" providerId="LiveId" clId="{A5AF3A6D-9DAB-4B68-8852-987A9F31F590}" dt="2023-11-15T23:13:13.345" v="4574"/>
          <ac:spMkLst>
            <pc:docMk/>
            <pc:sldMk cId="56426567" sldId="1300"/>
            <ac:spMk id="50" creationId="{7E7E21FA-8528-4C1D-A21E-5056F431A01F}"/>
          </ac:spMkLst>
        </pc:spChg>
        <pc:spChg chg="mod">
          <ac:chgData name="Yun Xiao" userId="30e8949b79a00b87" providerId="LiveId" clId="{A5AF3A6D-9DAB-4B68-8852-987A9F31F590}" dt="2023-11-15T23:13:13.345" v="4574"/>
          <ac:spMkLst>
            <pc:docMk/>
            <pc:sldMk cId="56426567" sldId="1300"/>
            <ac:spMk id="51" creationId="{CED467C6-C13A-4A04-B072-D877E9FCE354}"/>
          </ac:spMkLst>
        </pc:spChg>
        <pc:spChg chg="mod">
          <ac:chgData name="Yun Xiao" userId="30e8949b79a00b87" providerId="LiveId" clId="{A5AF3A6D-9DAB-4B68-8852-987A9F31F590}" dt="2023-11-15T23:13:13.345" v="4574"/>
          <ac:spMkLst>
            <pc:docMk/>
            <pc:sldMk cId="56426567" sldId="1300"/>
            <ac:spMk id="52" creationId="{32C1FE6F-BE45-4E68-86AB-DF112C418EFD}"/>
          </ac:spMkLst>
        </pc:spChg>
        <pc:spChg chg="mod">
          <ac:chgData name="Yun Xiao" userId="30e8949b79a00b87" providerId="LiveId" clId="{A5AF3A6D-9DAB-4B68-8852-987A9F31F590}" dt="2023-11-15T23:13:13.345" v="4574"/>
          <ac:spMkLst>
            <pc:docMk/>
            <pc:sldMk cId="56426567" sldId="1300"/>
            <ac:spMk id="53" creationId="{93E2D15E-FDF5-4613-A1DF-2CA5FD280421}"/>
          </ac:spMkLst>
        </pc:spChg>
        <pc:spChg chg="mod">
          <ac:chgData name="Yun Xiao" userId="30e8949b79a00b87" providerId="LiveId" clId="{A5AF3A6D-9DAB-4B68-8852-987A9F31F590}" dt="2023-11-15T23:13:13.345" v="4574"/>
          <ac:spMkLst>
            <pc:docMk/>
            <pc:sldMk cId="56426567" sldId="1300"/>
            <ac:spMk id="54" creationId="{2461596F-D290-471A-9EBB-B34880699AF1}"/>
          </ac:spMkLst>
        </pc:spChg>
        <pc:spChg chg="mod">
          <ac:chgData name="Yun Xiao" userId="30e8949b79a00b87" providerId="LiveId" clId="{A5AF3A6D-9DAB-4B68-8852-987A9F31F590}" dt="2023-11-15T23:13:13.345" v="4574"/>
          <ac:spMkLst>
            <pc:docMk/>
            <pc:sldMk cId="56426567" sldId="1300"/>
            <ac:spMk id="55" creationId="{C29E60E5-059D-4839-9F31-77B5283D51D1}"/>
          </ac:spMkLst>
        </pc:spChg>
        <pc:spChg chg="mod">
          <ac:chgData name="Yun Xiao" userId="30e8949b79a00b87" providerId="LiveId" clId="{A5AF3A6D-9DAB-4B68-8852-987A9F31F590}" dt="2023-11-15T23:13:13.345" v="4574"/>
          <ac:spMkLst>
            <pc:docMk/>
            <pc:sldMk cId="56426567" sldId="1300"/>
            <ac:spMk id="56" creationId="{BC43B9D9-091B-440F-A50F-A83CAED04BA1}"/>
          </ac:spMkLst>
        </pc:spChg>
        <pc:spChg chg="mod">
          <ac:chgData name="Yun Xiao" userId="30e8949b79a00b87" providerId="LiveId" clId="{A5AF3A6D-9DAB-4B68-8852-987A9F31F590}" dt="2023-11-15T23:13:13.345" v="4574"/>
          <ac:spMkLst>
            <pc:docMk/>
            <pc:sldMk cId="56426567" sldId="1300"/>
            <ac:spMk id="57" creationId="{714C7D53-8363-4878-8FE9-C595C65A1354}"/>
          </ac:spMkLst>
        </pc:spChg>
        <pc:spChg chg="mod">
          <ac:chgData name="Yun Xiao" userId="30e8949b79a00b87" providerId="LiveId" clId="{A5AF3A6D-9DAB-4B68-8852-987A9F31F590}" dt="2023-11-15T23:13:13.345" v="4574"/>
          <ac:spMkLst>
            <pc:docMk/>
            <pc:sldMk cId="56426567" sldId="1300"/>
            <ac:spMk id="58" creationId="{06411C5D-4716-4C95-882B-35D9561F5EA9}"/>
          </ac:spMkLst>
        </pc:spChg>
        <pc:spChg chg="mod">
          <ac:chgData name="Yun Xiao" userId="30e8949b79a00b87" providerId="LiveId" clId="{A5AF3A6D-9DAB-4B68-8852-987A9F31F590}" dt="2023-11-15T23:13:13.345" v="4574"/>
          <ac:spMkLst>
            <pc:docMk/>
            <pc:sldMk cId="56426567" sldId="1300"/>
            <ac:spMk id="59" creationId="{D4D6AA3C-4645-49BD-BA3C-EB3FAA57E089}"/>
          </ac:spMkLst>
        </pc:spChg>
        <pc:spChg chg="mod">
          <ac:chgData name="Yun Xiao" userId="30e8949b79a00b87" providerId="LiveId" clId="{A5AF3A6D-9DAB-4B68-8852-987A9F31F590}" dt="2023-11-15T23:13:13.345" v="4574"/>
          <ac:spMkLst>
            <pc:docMk/>
            <pc:sldMk cId="56426567" sldId="1300"/>
            <ac:spMk id="60" creationId="{0E84FC3E-C0AF-433E-B6B2-C4DDAD6B176E}"/>
          </ac:spMkLst>
        </pc:spChg>
        <pc:spChg chg="mod">
          <ac:chgData name="Yun Xiao" userId="30e8949b79a00b87" providerId="LiveId" clId="{A5AF3A6D-9DAB-4B68-8852-987A9F31F590}" dt="2023-11-15T23:13:13.345" v="4574"/>
          <ac:spMkLst>
            <pc:docMk/>
            <pc:sldMk cId="56426567" sldId="1300"/>
            <ac:spMk id="61" creationId="{43FCBF9A-5933-47EA-B339-4DA673DD9C91}"/>
          </ac:spMkLst>
        </pc:spChg>
        <pc:spChg chg="mod">
          <ac:chgData name="Yun Xiao" userId="30e8949b79a00b87" providerId="LiveId" clId="{A5AF3A6D-9DAB-4B68-8852-987A9F31F590}" dt="2023-11-15T23:13:13.345" v="4574"/>
          <ac:spMkLst>
            <pc:docMk/>
            <pc:sldMk cId="56426567" sldId="1300"/>
            <ac:spMk id="62" creationId="{70644C95-98A4-40DF-B10D-0CA1F1446A21}"/>
          </ac:spMkLst>
        </pc:spChg>
        <pc:spChg chg="mod">
          <ac:chgData name="Yun Xiao" userId="30e8949b79a00b87" providerId="LiveId" clId="{A5AF3A6D-9DAB-4B68-8852-987A9F31F590}" dt="2023-11-15T23:13:13.345" v="4574"/>
          <ac:spMkLst>
            <pc:docMk/>
            <pc:sldMk cId="56426567" sldId="1300"/>
            <ac:spMk id="63" creationId="{3FF7880D-C2A5-434F-9EAE-C9475FB1A7E0}"/>
          </ac:spMkLst>
        </pc:spChg>
        <pc:spChg chg="mod">
          <ac:chgData name="Yun Xiao" userId="30e8949b79a00b87" providerId="LiveId" clId="{A5AF3A6D-9DAB-4B68-8852-987A9F31F590}" dt="2023-11-15T23:13:13.345" v="4574"/>
          <ac:spMkLst>
            <pc:docMk/>
            <pc:sldMk cId="56426567" sldId="1300"/>
            <ac:spMk id="64" creationId="{65394FA2-38CF-41A1-BD4E-9AB7876B13D0}"/>
          </ac:spMkLst>
        </pc:spChg>
        <pc:spChg chg="mod">
          <ac:chgData name="Yun Xiao" userId="30e8949b79a00b87" providerId="LiveId" clId="{A5AF3A6D-9DAB-4B68-8852-987A9F31F590}" dt="2023-11-15T23:13:13.345" v="4574"/>
          <ac:spMkLst>
            <pc:docMk/>
            <pc:sldMk cId="56426567" sldId="1300"/>
            <ac:spMk id="65" creationId="{A848A6A9-EB79-47DC-84D4-8EF0F53F1A90}"/>
          </ac:spMkLst>
        </pc:spChg>
        <pc:spChg chg="mod">
          <ac:chgData name="Yun Xiao" userId="30e8949b79a00b87" providerId="LiveId" clId="{A5AF3A6D-9DAB-4B68-8852-987A9F31F590}" dt="2023-11-15T23:13:13.345" v="4574"/>
          <ac:spMkLst>
            <pc:docMk/>
            <pc:sldMk cId="56426567" sldId="1300"/>
            <ac:spMk id="66" creationId="{619E82ED-A94F-4CCB-AC53-042A37273C1F}"/>
          </ac:spMkLst>
        </pc:spChg>
        <pc:spChg chg="mod">
          <ac:chgData name="Yun Xiao" userId="30e8949b79a00b87" providerId="LiveId" clId="{A5AF3A6D-9DAB-4B68-8852-987A9F31F590}" dt="2023-11-15T23:13:13.345" v="4574"/>
          <ac:spMkLst>
            <pc:docMk/>
            <pc:sldMk cId="56426567" sldId="1300"/>
            <ac:spMk id="67" creationId="{86B409BF-D869-4D6A-8249-C2D4847037E9}"/>
          </ac:spMkLst>
        </pc:spChg>
        <pc:spChg chg="mod">
          <ac:chgData name="Yun Xiao" userId="30e8949b79a00b87" providerId="LiveId" clId="{A5AF3A6D-9DAB-4B68-8852-987A9F31F590}" dt="2023-11-15T23:13:13.345" v="4574"/>
          <ac:spMkLst>
            <pc:docMk/>
            <pc:sldMk cId="56426567" sldId="1300"/>
            <ac:spMk id="68" creationId="{6626BDEA-997F-46EF-BDDD-88A87B725869}"/>
          </ac:spMkLst>
        </pc:spChg>
        <pc:spChg chg="mod">
          <ac:chgData name="Yun Xiao" userId="30e8949b79a00b87" providerId="LiveId" clId="{A5AF3A6D-9DAB-4B68-8852-987A9F31F590}" dt="2023-11-15T23:13:13.345" v="4574"/>
          <ac:spMkLst>
            <pc:docMk/>
            <pc:sldMk cId="56426567" sldId="1300"/>
            <ac:spMk id="69" creationId="{CADB0DF0-B940-4F58-970C-7F9F90E46ECB}"/>
          </ac:spMkLst>
        </pc:spChg>
        <pc:spChg chg="mod">
          <ac:chgData name="Yun Xiao" userId="30e8949b79a00b87" providerId="LiveId" clId="{A5AF3A6D-9DAB-4B68-8852-987A9F31F590}" dt="2023-11-15T23:13:13.345" v="4574"/>
          <ac:spMkLst>
            <pc:docMk/>
            <pc:sldMk cId="56426567" sldId="1300"/>
            <ac:spMk id="70" creationId="{FD14362A-1AB8-4AE1-A7FA-EEE0F2EAC323}"/>
          </ac:spMkLst>
        </pc:spChg>
        <pc:spChg chg="mod">
          <ac:chgData name="Yun Xiao" userId="30e8949b79a00b87" providerId="LiveId" clId="{A5AF3A6D-9DAB-4B68-8852-987A9F31F590}" dt="2023-11-15T23:13:13.345" v="4574"/>
          <ac:spMkLst>
            <pc:docMk/>
            <pc:sldMk cId="56426567" sldId="1300"/>
            <ac:spMk id="71" creationId="{504F5BA5-DA82-42D3-85D5-71E9DFD3BDD4}"/>
          </ac:spMkLst>
        </pc:spChg>
        <pc:spChg chg="mod">
          <ac:chgData name="Yun Xiao" userId="30e8949b79a00b87" providerId="LiveId" clId="{A5AF3A6D-9DAB-4B68-8852-987A9F31F590}" dt="2023-11-15T23:13:13.345" v="4574"/>
          <ac:spMkLst>
            <pc:docMk/>
            <pc:sldMk cId="56426567" sldId="1300"/>
            <ac:spMk id="72" creationId="{7DD79CFD-19F2-4394-9E04-5D60991F9302}"/>
          </ac:spMkLst>
        </pc:spChg>
        <pc:spChg chg="mod">
          <ac:chgData name="Yun Xiao" userId="30e8949b79a00b87" providerId="LiveId" clId="{A5AF3A6D-9DAB-4B68-8852-987A9F31F590}" dt="2023-11-15T23:13:13.345" v="4574"/>
          <ac:spMkLst>
            <pc:docMk/>
            <pc:sldMk cId="56426567" sldId="1300"/>
            <ac:spMk id="73" creationId="{3B83BAF2-B634-4032-A765-BB31EB53DD78}"/>
          </ac:spMkLst>
        </pc:spChg>
        <pc:spChg chg="mod">
          <ac:chgData name="Yun Xiao" userId="30e8949b79a00b87" providerId="LiveId" clId="{A5AF3A6D-9DAB-4B68-8852-987A9F31F590}" dt="2023-11-15T23:13:13.345" v="4574"/>
          <ac:spMkLst>
            <pc:docMk/>
            <pc:sldMk cId="56426567" sldId="1300"/>
            <ac:spMk id="74" creationId="{7A719F74-7B56-44D8-970C-2C046C9934C9}"/>
          </ac:spMkLst>
        </pc:spChg>
        <pc:spChg chg="mod">
          <ac:chgData name="Yun Xiao" userId="30e8949b79a00b87" providerId="LiveId" clId="{A5AF3A6D-9DAB-4B68-8852-987A9F31F590}" dt="2023-11-15T23:13:13.345" v="4574"/>
          <ac:spMkLst>
            <pc:docMk/>
            <pc:sldMk cId="56426567" sldId="1300"/>
            <ac:spMk id="75" creationId="{D255E600-02B4-4198-A4E0-1831187DC9C9}"/>
          </ac:spMkLst>
        </pc:spChg>
        <pc:spChg chg="mod">
          <ac:chgData name="Yun Xiao" userId="30e8949b79a00b87" providerId="LiveId" clId="{A5AF3A6D-9DAB-4B68-8852-987A9F31F590}" dt="2023-11-15T23:13:13.345" v="4574"/>
          <ac:spMkLst>
            <pc:docMk/>
            <pc:sldMk cId="56426567" sldId="1300"/>
            <ac:spMk id="76" creationId="{D6938D8C-352B-40A3-BB42-620B774E8B80}"/>
          </ac:spMkLst>
        </pc:spChg>
        <pc:spChg chg="mod">
          <ac:chgData name="Yun Xiao" userId="30e8949b79a00b87" providerId="LiveId" clId="{A5AF3A6D-9DAB-4B68-8852-987A9F31F590}" dt="2023-11-15T23:13:13.345" v="4574"/>
          <ac:spMkLst>
            <pc:docMk/>
            <pc:sldMk cId="56426567" sldId="1300"/>
            <ac:spMk id="77" creationId="{21B7C1E9-DDF0-4900-9728-21B5900A09CF}"/>
          </ac:spMkLst>
        </pc:spChg>
        <pc:spChg chg="mod">
          <ac:chgData name="Yun Xiao" userId="30e8949b79a00b87" providerId="LiveId" clId="{A5AF3A6D-9DAB-4B68-8852-987A9F31F590}" dt="2023-11-15T23:13:13.345" v="4574"/>
          <ac:spMkLst>
            <pc:docMk/>
            <pc:sldMk cId="56426567" sldId="1300"/>
            <ac:spMk id="78" creationId="{D6324DEA-75AD-4985-8F73-86424BFE44AA}"/>
          </ac:spMkLst>
        </pc:spChg>
        <pc:spChg chg="mod">
          <ac:chgData name="Yun Xiao" userId="30e8949b79a00b87" providerId="LiveId" clId="{A5AF3A6D-9DAB-4B68-8852-987A9F31F590}" dt="2023-11-15T23:13:13.345" v="4574"/>
          <ac:spMkLst>
            <pc:docMk/>
            <pc:sldMk cId="56426567" sldId="1300"/>
            <ac:spMk id="79" creationId="{2C42B14D-6622-4A42-90B9-63AA048D1A88}"/>
          </ac:spMkLst>
        </pc:spChg>
        <pc:spChg chg="mod">
          <ac:chgData name="Yun Xiao" userId="30e8949b79a00b87" providerId="LiveId" clId="{A5AF3A6D-9DAB-4B68-8852-987A9F31F590}" dt="2023-11-15T23:13:13.345" v="4574"/>
          <ac:spMkLst>
            <pc:docMk/>
            <pc:sldMk cId="56426567" sldId="1300"/>
            <ac:spMk id="80" creationId="{7879E1AD-D529-4208-9BA3-36D9DCC485CB}"/>
          </ac:spMkLst>
        </pc:spChg>
        <pc:spChg chg="mod">
          <ac:chgData name="Yun Xiao" userId="30e8949b79a00b87" providerId="LiveId" clId="{A5AF3A6D-9DAB-4B68-8852-987A9F31F590}" dt="2023-11-15T23:13:13.345" v="4574"/>
          <ac:spMkLst>
            <pc:docMk/>
            <pc:sldMk cId="56426567" sldId="1300"/>
            <ac:spMk id="81" creationId="{92E6CE05-C340-4D40-81C7-D7150BB1C29D}"/>
          </ac:spMkLst>
        </pc:spChg>
        <pc:spChg chg="mod">
          <ac:chgData name="Yun Xiao" userId="30e8949b79a00b87" providerId="LiveId" clId="{A5AF3A6D-9DAB-4B68-8852-987A9F31F590}" dt="2023-11-15T23:13:13.345" v="4574"/>
          <ac:spMkLst>
            <pc:docMk/>
            <pc:sldMk cId="56426567" sldId="1300"/>
            <ac:spMk id="82" creationId="{4BA88C06-F519-479C-BB97-20089C5502F5}"/>
          </ac:spMkLst>
        </pc:spChg>
        <pc:spChg chg="mod">
          <ac:chgData name="Yun Xiao" userId="30e8949b79a00b87" providerId="LiveId" clId="{A5AF3A6D-9DAB-4B68-8852-987A9F31F590}" dt="2023-11-15T23:13:13.345" v="4574"/>
          <ac:spMkLst>
            <pc:docMk/>
            <pc:sldMk cId="56426567" sldId="1300"/>
            <ac:spMk id="83" creationId="{2DA219DE-6E69-4583-9118-883EA28B90F7}"/>
          </ac:spMkLst>
        </pc:spChg>
        <pc:spChg chg="mod">
          <ac:chgData name="Yun Xiao" userId="30e8949b79a00b87" providerId="LiveId" clId="{A5AF3A6D-9DAB-4B68-8852-987A9F31F590}" dt="2023-11-15T23:13:13.345" v="4574"/>
          <ac:spMkLst>
            <pc:docMk/>
            <pc:sldMk cId="56426567" sldId="1300"/>
            <ac:spMk id="84" creationId="{33D008FC-8493-4E7C-AB28-30BB8C50D8AD}"/>
          </ac:spMkLst>
        </pc:spChg>
        <pc:spChg chg="mod">
          <ac:chgData name="Yun Xiao" userId="30e8949b79a00b87" providerId="LiveId" clId="{A5AF3A6D-9DAB-4B68-8852-987A9F31F590}" dt="2023-11-15T23:13:13.345" v="4574"/>
          <ac:spMkLst>
            <pc:docMk/>
            <pc:sldMk cId="56426567" sldId="1300"/>
            <ac:spMk id="85" creationId="{D5C88206-4B0B-4140-9106-6DE78D09FBD6}"/>
          </ac:spMkLst>
        </pc:spChg>
        <pc:spChg chg="mod">
          <ac:chgData name="Yun Xiao" userId="30e8949b79a00b87" providerId="LiveId" clId="{A5AF3A6D-9DAB-4B68-8852-987A9F31F590}" dt="2023-11-15T23:13:13.345" v="4574"/>
          <ac:spMkLst>
            <pc:docMk/>
            <pc:sldMk cId="56426567" sldId="1300"/>
            <ac:spMk id="86" creationId="{407CC9B3-1240-4B79-BFF5-43EE2CB8F1DF}"/>
          </ac:spMkLst>
        </pc:spChg>
        <pc:spChg chg="mod">
          <ac:chgData name="Yun Xiao" userId="30e8949b79a00b87" providerId="LiveId" clId="{A5AF3A6D-9DAB-4B68-8852-987A9F31F590}" dt="2023-11-15T23:13:13.345" v="4574"/>
          <ac:spMkLst>
            <pc:docMk/>
            <pc:sldMk cId="56426567" sldId="1300"/>
            <ac:spMk id="87" creationId="{7A007229-5F75-412B-B4E5-85FDC4F52D10}"/>
          </ac:spMkLst>
        </pc:spChg>
        <pc:spChg chg="mod">
          <ac:chgData name="Yun Xiao" userId="30e8949b79a00b87" providerId="LiveId" clId="{A5AF3A6D-9DAB-4B68-8852-987A9F31F590}" dt="2023-11-15T23:13:13.345" v="4574"/>
          <ac:spMkLst>
            <pc:docMk/>
            <pc:sldMk cId="56426567" sldId="1300"/>
            <ac:spMk id="88" creationId="{6AAF19AA-892C-4CE9-888E-2EDC6E5B0434}"/>
          </ac:spMkLst>
        </pc:spChg>
        <pc:spChg chg="mod">
          <ac:chgData name="Yun Xiao" userId="30e8949b79a00b87" providerId="LiveId" clId="{A5AF3A6D-9DAB-4B68-8852-987A9F31F590}" dt="2023-11-15T23:13:13.345" v="4574"/>
          <ac:spMkLst>
            <pc:docMk/>
            <pc:sldMk cId="56426567" sldId="1300"/>
            <ac:spMk id="89" creationId="{AB54DA7F-4F26-44BB-A251-6750DC3514A1}"/>
          </ac:spMkLst>
        </pc:spChg>
        <pc:spChg chg="mod">
          <ac:chgData name="Yun Xiao" userId="30e8949b79a00b87" providerId="LiveId" clId="{A5AF3A6D-9DAB-4B68-8852-987A9F31F590}" dt="2023-11-15T23:13:13.345" v="4574"/>
          <ac:spMkLst>
            <pc:docMk/>
            <pc:sldMk cId="56426567" sldId="1300"/>
            <ac:spMk id="90" creationId="{60A30549-36B9-4DE6-B8DD-76BAE00B2232}"/>
          </ac:spMkLst>
        </pc:spChg>
        <pc:spChg chg="mod">
          <ac:chgData name="Yun Xiao" userId="30e8949b79a00b87" providerId="LiveId" clId="{A5AF3A6D-9DAB-4B68-8852-987A9F31F590}" dt="2023-11-15T23:13:13.345" v="4574"/>
          <ac:spMkLst>
            <pc:docMk/>
            <pc:sldMk cId="56426567" sldId="1300"/>
            <ac:spMk id="91" creationId="{5A78B81D-D04B-408B-B22E-15E76FC3E0E0}"/>
          </ac:spMkLst>
        </pc:spChg>
        <pc:spChg chg="mod">
          <ac:chgData name="Yun Xiao" userId="30e8949b79a00b87" providerId="LiveId" clId="{A5AF3A6D-9DAB-4B68-8852-987A9F31F590}" dt="2023-11-15T23:13:13.345" v="4574"/>
          <ac:spMkLst>
            <pc:docMk/>
            <pc:sldMk cId="56426567" sldId="1300"/>
            <ac:spMk id="92" creationId="{E14918D9-BD46-4D92-842B-C96C051AC7DE}"/>
          </ac:spMkLst>
        </pc:spChg>
        <pc:spChg chg="mod">
          <ac:chgData name="Yun Xiao" userId="30e8949b79a00b87" providerId="LiveId" clId="{A5AF3A6D-9DAB-4B68-8852-987A9F31F590}" dt="2023-11-15T23:13:13.345" v="4574"/>
          <ac:spMkLst>
            <pc:docMk/>
            <pc:sldMk cId="56426567" sldId="1300"/>
            <ac:spMk id="93" creationId="{B291C2BF-0153-4AF1-A948-8ACF5593B740}"/>
          </ac:spMkLst>
        </pc:spChg>
        <pc:spChg chg="mod">
          <ac:chgData name="Yun Xiao" userId="30e8949b79a00b87" providerId="LiveId" clId="{A5AF3A6D-9DAB-4B68-8852-987A9F31F590}" dt="2023-11-15T23:13:13.345" v="4574"/>
          <ac:spMkLst>
            <pc:docMk/>
            <pc:sldMk cId="56426567" sldId="1300"/>
            <ac:spMk id="94" creationId="{2E373B5D-0054-490A-97BE-BF3C70D50EDB}"/>
          </ac:spMkLst>
        </pc:spChg>
        <pc:spChg chg="mod">
          <ac:chgData name="Yun Xiao" userId="30e8949b79a00b87" providerId="LiveId" clId="{A5AF3A6D-9DAB-4B68-8852-987A9F31F590}" dt="2023-11-15T23:13:13.345" v="4574"/>
          <ac:spMkLst>
            <pc:docMk/>
            <pc:sldMk cId="56426567" sldId="1300"/>
            <ac:spMk id="95" creationId="{0E7BF13B-F4AD-4C2B-B682-900B072D51F7}"/>
          </ac:spMkLst>
        </pc:spChg>
        <pc:spChg chg="mod">
          <ac:chgData name="Yun Xiao" userId="30e8949b79a00b87" providerId="LiveId" clId="{A5AF3A6D-9DAB-4B68-8852-987A9F31F590}" dt="2023-11-15T23:13:13.345" v="4574"/>
          <ac:spMkLst>
            <pc:docMk/>
            <pc:sldMk cId="56426567" sldId="1300"/>
            <ac:spMk id="96" creationId="{BECCDD60-FF31-40D5-812C-A42E14F7747D}"/>
          </ac:spMkLst>
        </pc:spChg>
        <pc:spChg chg="mod">
          <ac:chgData name="Yun Xiao" userId="30e8949b79a00b87" providerId="LiveId" clId="{A5AF3A6D-9DAB-4B68-8852-987A9F31F590}" dt="2023-11-15T23:13:13.345" v="4574"/>
          <ac:spMkLst>
            <pc:docMk/>
            <pc:sldMk cId="56426567" sldId="1300"/>
            <ac:spMk id="97" creationId="{7B781074-FBEF-433F-981B-07C39EADEE87}"/>
          </ac:spMkLst>
        </pc:spChg>
        <pc:spChg chg="mod">
          <ac:chgData name="Yun Xiao" userId="30e8949b79a00b87" providerId="LiveId" clId="{A5AF3A6D-9DAB-4B68-8852-987A9F31F590}" dt="2023-11-15T23:13:13.345" v="4574"/>
          <ac:spMkLst>
            <pc:docMk/>
            <pc:sldMk cId="56426567" sldId="1300"/>
            <ac:spMk id="98" creationId="{6CE54570-5BC4-45ED-88BA-2169E1361C25}"/>
          </ac:spMkLst>
        </pc:spChg>
        <pc:spChg chg="mod">
          <ac:chgData name="Yun Xiao" userId="30e8949b79a00b87" providerId="LiveId" clId="{A5AF3A6D-9DAB-4B68-8852-987A9F31F590}" dt="2023-11-15T23:13:13.345" v="4574"/>
          <ac:spMkLst>
            <pc:docMk/>
            <pc:sldMk cId="56426567" sldId="1300"/>
            <ac:spMk id="99" creationId="{95CB50A0-CA82-4412-8A95-7D64790B63C6}"/>
          </ac:spMkLst>
        </pc:spChg>
        <pc:spChg chg="mod">
          <ac:chgData name="Yun Xiao" userId="30e8949b79a00b87" providerId="LiveId" clId="{A5AF3A6D-9DAB-4B68-8852-987A9F31F590}" dt="2023-11-15T23:13:13.345" v="4574"/>
          <ac:spMkLst>
            <pc:docMk/>
            <pc:sldMk cId="56426567" sldId="1300"/>
            <ac:spMk id="100" creationId="{65097523-4535-45EE-86C3-9628C9845C28}"/>
          </ac:spMkLst>
        </pc:spChg>
        <pc:spChg chg="mod">
          <ac:chgData name="Yun Xiao" userId="30e8949b79a00b87" providerId="LiveId" clId="{A5AF3A6D-9DAB-4B68-8852-987A9F31F590}" dt="2023-11-15T23:13:13.345" v="4574"/>
          <ac:spMkLst>
            <pc:docMk/>
            <pc:sldMk cId="56426567" sldId="1300"/>
            <ac:spMk id="101" creationId="{E1FC57AE-719E-4E1E-A912-E05F0E64285E}"/>
          </ac:spMkLst>
        </pc:spChg>
        <pc:spChg chg="mod">
          <ac:chgData name="Yun Xiao" userId="30e8949b79a00b87" providerId="LiveId" clId="{A5AF3A6D-9DAB-4B68-8852-987A9F31F590}" dt="2023-11-15T23:13:13.345" v="4574"/>
          <ac:spMkLst>
            <pc:docMk/>
            <pc:sldMk cId="56426567" sldId="1300"/>
            <ac:spMk id="102" creationId="{10131908-257B-4F7B-B037-CA0BA6CCBE12}"/>
          </ac:spMkLst>
        </pc:spChg>
        <pc:spChg chg="mod">
          <ac:chgData name="Yun Xiao" userId="30e8949b79a00b87" providerId="LiveId" clId="{A5AF3A6D-9DAB-4B68-8852-987A9F31F590}" dt="2023-11-15T23:13:13.345" v="4574"/>
          <ac:spMkLst>
            <pc:docMk/>
            <pc:sldMk cId="56426567" sldId="1300"/>
            <ac:spMk id="103" creationId="{C3BC2770-A92D-4138-B1C5-7190DFE71D86}"/>
          </ac:spMkLst>
        </pc:spChg>
        <pc:spChg chg="mod">
          <ac:chgData name="Yun Xiao" userId="30e8949b79a00b87" providerId="LiveId" clId="{A5AF3A6D-9DAB-4B68-8852-987A9F31F590}" dt="2023-11-15T23:13:13.345" v="4574"/>
          <ac:spMkLst>
            <pc:docMk/>
            <pc:sldMk cId="56426567" sldId="1300"/>
            <ac:spMk id="104" creationId="{DF0DE060-F18B-4BEB-9307-671B4626B17D}"/>
          </ac:spMkLst>
        </pc:spChg>
        <pc:spChg chg="mod">
          <ac:chgData name="Yun Xiao" userId="30e8949b79a00b87" providerId="LiveId" clId="{A5AF3A6D-9DAB-4B68-8852-987A9F31F590}" dt="2023-11-15T23:13:13.345" v="4574"/>
          <ac:spMkLst>
            <pc:docMk/>
            <pc:sldMk cId="56426567" sldId="1300"/>
            <ac:spMk id="105" creationId="{437EA09E-9640-4451-8591-0E7F31CA8DBB}"/>
          </ac:spMkLst>
        </pc:spChg>
        <pc:spChg chg="mod">
          <ac:chgData name="Yun Xiao" userId="30e8949b79a00b87" providerId="LiveId" clId="{A5AF3A6D-9DAB-4B68-8852-987A9F31F590}" dt="2023-11-15T23:13:13.345" v="4574"/>
          <ac:spMkLst>
            <pc:docMk/>
            <pc:sldMk cId="56426567" sldId="1300"/>
            <ac:spMk id="106" creationId="{A4C4FA8D-6671-4888-9EE2-CABDA1E465BD}"/>
          </ac:spMkLst>
        </pc:spChg>
        <pc:spChg chg="mod">
          <ac:chgData name="Yun Xiao" userId="30e8949b79a00b87" providerId="LiveId" clId="{A5AF3A6D-9DAB-4B68-8852-987A9F31F590}" dt="2023-11-15T23:13:13.345" v="4574"/>
          <ac:spMkLst>
            <pc:docMk/>
            <pc:sldMk cId="56426567" sldId="1300"/>
            <ac:spMk id="107" creationId="{E8A95847-2887-481D-B723-B20F94657CF1}"/>
          </ac:spMkLst>
        </pc:spChg>
        <pc:spChg chg="mod">
          <ac:chgData name="Yun Xiao" userId="30e8949b79a00b87" providerId="LiveId" clId="{A5AF3A6D-9DAB-4B68-8852-987A9F31F590}" dt="2023-11-15T23:13:13.345" v="4574"/>
          <ac:spMkLst>
            <pc:docMk/>
            <pc:sldMk cId="56426567" sldId="1300"/>
            <ac:spMk id="108" creationId="{E62F3AAE-CA5A-43A7-9A4A-C1A46978C969}"/>
          </ac:spMkLst>
        </pc:spChg>
        <pc:spChg chg="mod">
          <ac:chgData name="Yun Xiao" userId="30e8949b79a00b87" providerId="LiveId" clId="{A5AF3A6D-9DAB-4B68-8852-987A9F31F590}" dt="2023-11-15T23:13:13.345" v="4574"/>
          <ac:spMkLst>
            <pc:docMk/>
            <pc:sldMk cId="56426567" sldId="1300"/>
            <ac:spMk id="109" creationId="{542059BF-15C3-47A0-B278-F141B30B0E69}"/>
          </ac:spMkLst>
        </pc:spChg>
        <pc:spChg chg="mod">
          <ac:chgData name="Yun Xiao" userId="30e8949b79a00b87" providerId="LiveId" clId="{A5AF3A6D-9DAB-4B68-8852-987A9F31F590}" dt="2023-11-15T23:13:13.345" v="4574"/>
          <ac:spMkLst>
            <pc:docMk/>
            <pc:sldMk cId="56426567" sldId="1300"/>
            <ac:spMk id="110" creationId="{098E5D8F-60C6-41D7-90B6-7497E0E19BF1}"/>
          </ac:spMkLst>
        </pc:spChg>
        <pc:spChg chg="mod">
          <ac:chgData name="Yun Xiao" userId="30e8949b79a00b87" providerId="LiveId" clId="{A5AF3A6D-9DAB-4B68-8852-987A9F31F590}" dt="2023-11-15T23:13:13.345" v="4574"/>
          <ac:spMkLst>
            <pc:docMk/>
            <pc:sldMk cId="56426567" sldId="1300"/>
            <ac:spMk id="111" creationId="{792832B3-FE12-4494-A8D8-D6239B9F6A89}"/>
          </ac:spMkLst>
        </pc:spChg>
        <pc:spChg chg="mod">
          <ac:chgData name="Yun Xiao" userId="30e8949b79a00b87" providerId="LiveId" clId="{A5AF3A6D-9DAB-4B68-8852-987A9F31F590}" dt="2023-11-15T23:13:13.345" v="4574"/>
          <ac:spMkLst>
            <pc:docMk/>
            <pc:sldMk cId="56426567" sldId="1300"/>
            <ac:spMk id="112" creationId="{0CCB002C-61D8-4E10-82C4-1E9CE113FA7C}"/>
          </ac:spMkLst>
        </pc:spChg>
        <pc:spChg chg="mod">
          <ac:chgData name="Yun Xiao" userId="30e8949b79a00b87" providerId="LiveId" clId="{A5AF3A6D-9DAB-4B68-8852-987A9F31F590}" dt="2023-11-15T23:13:13.345" v="4574"/>
          <ac:spMkLst>
            <pc:docMk/>
            <pc:sldMk cId="56426567" sldId="1300"/>
            <ac:spMk id="113" creationId="{C9E6E827-60C9-423F-B2A9-492A149BC3B1}"/>
          </ac:spMkLst>
        </pc:spChg>
        <pc:spChg chg="mod">
          <ac:chgData name="Yun Xiao" userId="30e8949b79a00b87" providerId="LiveId" clId="{A5AF3A6D-9DAB-4B68-8852-987A9F31F590}" dt="2023-11-15T23:13:13.345" v="4574"/>
          <ac:spMkLst>
            <pc:docMk/>
            <pc:sldMk cId="56426567" sldId="1300"/>
            <ac:spMk id="114" creationId="{A3B850A5-6DE9-438F-A196-61EF399D1BD1}"/>
          </ac:spMkLst>
        </pc:spChg>
        <pc:spChg chg="mod">
          <ac:chgData name="Yun Xiao" userId="30e8949b79a00b87" providerId="LiveId" clId="{A5AF3A6D-9DAB-4B68-8852-987A9F31F590}" dt="2023-11-15T23:13:13.345" v="4574"/>
          <ac:spMkLst>
            <pc:docMk/>
            <pc:sldMk cId="56426567" sldId="1300"/>
            <ac:spMk id="115" creationId="{15319FE8-2785-4D7B-9364-9402C8298D1E}"/>
          </ac:spMkLst>
        </pc:spChg>
        <pc:spChg chg="mod">
          <ac:chgData name="Yun Xiao" userId="30e8949b79a00b87" providerId="LiveId" clId="{A5AF3A6D-9DAB-4B68-8852-987A9F31F590}" dt="2023-11-15T23:13:13.345" v="4574"/>
          <ac:spMkLst>
            <pc:docMk/>
            <pc:sldMk cId="56426567" sldId="1300"/>
            <ac:spMk id="116" creationId="{2F212340-DD59-470A-8CE2-F8E34FC92A3D}"/>
          </ac:spMkLst>
        </pc:spChg>
        <pc:spChg chg="mod">
          <ac:chgData name="Yun Xiao" userId="30e8949b79a00b87" providerId="LiveId" clId="{A5AF3A6D-9DAB-4B68-8852-987A9F31F590}" dt="2023-11-15T23:13:13.345" v="4574"/>
          <ac:spMkLst>
            <pc:docMk/>
            <pc:sldMk cId="56426567" sldId="1300"/>
            <ac:spMk id="117" creationId="{9733A0F0-C7CB-4C96-9E95-1565D98DE215}"/>
          </ac:spMkLst>
        </pc:spChg>
        <pc:spChg chg="mod">
          <ac:chgData name="Yun Xiao" userId="30e8949b79a00b87" providerId="LiveId" clId="{A5AF3A6D-9DAB-4B68-8852-987A9F31F590}" dt="2023-11-15T23:13:13.345" v="4574"/>
          <ac:spMkLst>
            <pc:docMk/>
            <pc:sldMk cId="56426567" sldId="1300"/>
            <ac:spMk id="118" creationId="{9DD219AA-7E17-428F-BD13-98361713072A}"/>
          </ac:spMkLst>
        </pc:spChg>
        <pc:spChg chg="mod">
          <ac:chgData name="Yun Xiao" userId="30e8949b79a00b87" providerId="LiveId" clId="{A5AF3A6D-9DAB-4B68-8852-987A9F31F590}" dt="2023-11-15T23:13:13.345" v="4574"/>
          <ac:spMkLst>
            <pc:docMk/>
            <pc:sldMk cId="56426567" sldId="1300"/>
            <ac:spMk id="119" creationId="{DBBA52A8-7042-41A3-8774-0DCC1D6F9DB7}"/>
          </ac:spMkLst>
        </pc:spChg>
        <pc:spChg chg="mod">
          <ac:chgData name="Yun Xiao" userId="30e8949b79a00b87" providerId="LiveId" clId="{A5AF3A6D-9DAB-4B68-8852-987A9F31F590}" dt="2023-11-15T23:13:13.345" v="4574"/>
          <ac:spMkLst>
            <pc:docMk/>
            <pc:sldMk cId="56426567" sldId="1300"/>
            <ac:spMk id="120" creationId="{69CE80BD-864A-4683-AE9A-00556DB9EEA4}"/>
          </ac:spMkLst>
        </pc:spChg>
        <pc:spChg chg="mod">
          <ac:chgData name="Yun Xiao" userId="30e8949b79a00b87" providerId="LiveId" clId="{A5AF3A6D-9DAB-4B68-8852-987A9F31F590}" dt="2023-11-15T23:13:13.345" v="4574"/>
          <ac:spMkLst>
            <pc:docMk/>
            <pc:sldMk cId="56426567" sldId="1300"/>
            <ac:spMk id="121" creationId="{E84DF00F-7762-4D7C-9096-9884CB1228C6}"/>
          </ac:spMkLst>
        </pc:spChg>
        <pc:spChg chg="mod">
          <ac:chgData name="Yun Xiao" userId="30e8949b79a00b87" providerId="LiveId" clId="{A5AF3A6D-9DAB-4B68-8852-987A9F31F590}" dt="2023-11-15T23:13:13.345" v="4574"/>
          <ac:spMkLst>
            <pc:docMk/>
            <pc:sldMk cId="56426567" sldId="1300"/>
            <ac:spMk id="122" creationId="{E9E9DACC-4DA8-4F02-8890-B14A25F060E1}"/>
          </ac:spMkLst>
        </pc:spChg>
        <pc:spChg chg="del">
          <ac:chgData name="Yun Xiao" userId="30e8949b79a00b87" providerId="LiveId" clId="{A5AF3A6D-9DAB-4B68-8852-987A9F31F590}" dt="2023-11-17T05:10:34.802" v="5842" actId="478"/>
          <ac:spMkLst>
            <pc:docMk/>
            <pc:sldMk cId="56426567" sldId="1300"/>
            <ac:spMk id="154984" creationId="{00000000-0000-0000-0000-000000000000}"/>
          </ac:spMkLst>
        </pc:spChg>
        <pc:spChg chg="mod">
          <ac:chgData name="Yun Xiao" userId="30e8949b79a00b87" providerId="LiveId" clId="{A5AF3A6D-9DAB-4B68-8852-987A9F31F590}" dt="2023-11-17T05:16:24.730" v="5879" actId="1076"/>
          <ac:spMkLst>
            <pc:docMk/>
            <pc:sldMk cId="56426567" sldId="1300"/>
            <ac:spMk id="154993" creationId="{00000000-0000-0000-0000-000000000000}"/>
          </ac:spMkLst>
        </pc:spChg>
        <pc:spChg chg="mod">
          <ac:chgData name="Yun Xiao" userId="30e8949b79a00b87" providerId="LiveId" clId="{A5AF3A6D-9DAB-4B68-8852-987A9F31F590}" dt="2023-11-17T05:16:32.421" v="5881" actId="1076"/>
          <ac:spMkLst>
            <pc:docMk/>
            <pc:sldMk cId="56426567" sldId="1300"/>
            <ac:spMk id="154994" creationId="{00000000-0000-0000-0000-000000000000}"/>
          </ac:spMkLst>
        </pc:spChg>
        <pc:spChg chg="mod">
          <ac:chgData name="Yun Xiao" userId="30e8949b79a00b87" providerId="LiveId" clId="{A5AF3A6D-9DAB-4B68-8852-987A9F31F590}" dt="2023-11-17T05:16:48.756" v="5884" actId="1076"/>
          <ac:spMkLst>
            <pc:docMk/>
            <pc:sldMk cId="56426567" sldId="1300"/>
            <ac:spMk id="154995" creationId="{00000000-0000-0000-0000-000000000000}"/>
          </ac:spMkLst>
        </pc:spChg>
        <pc:spChg chg="add mod">
          <ac:chgData name="Yun Xiao" userId="30e8949b79a00b87" providerId="LiveId" clId="{A5AF3A6D-9DAB-4B68-8852-987A9F31F590}" dt="2023-11-17T05:16:45.170" v="5883" actId="1076"/>
          <ac:spMkLst>
            <pc:docMk/>
            <pc:sldMk cId="56426567" sldId="1300"/>
            <ac:spMk id="154996" creationId="{00000000-0000-0000-0000-000000000000}"/>
          </ac:spMkLst>
        </pc:spChg>
        <pc:spChg chg="mod">
          <ac:chgData name="Yun Xiao" userId="30e8949b79a00b87" providerId="LiveId" clId="{A5AF3A6D-9DAB-4B68-8852-987A9F31F590}" dt="2023-11-17T05:16:38.750" v="5882" actId="1076"/>
          <ac:spMkLst>
            <pc:docMk/>
            <pc:sldMk cId="56426567" sldId="1300"/>
            <ac:spMk id="155000" creationId="{00000000-0000-0000-0000-000000000000}"/>
          </ac:spMkLst>
        </pc:spChg>
        <pc:spChg chg="mod">
          <ac:chgData name="Yun Xiao" userId="30e8949b79a00b87" providerId="LiveId" clId="{A5AF3A6D-9DAB-4B68-8852-987A9F31F590}" dt="2023-11-10T16:02:29.721" v="535" actId="207"/>
          <ac:spMkLst>
            <pc:docMk/>
            <pc:sldMk cId="56426567" sldId="1300"/>
            <ac:spMk id="155001" creationId="{00000000-0000-0000-0000-000000000000}"/>
          </ac:spMkLst>
        </pc:spChg>
        <pc:spChg chg="mod">
          <ac:chgData name="Yun Xiao" userId="30e8949b79a00b87" providerId="LiveId" clId="{A5AF3A6D-9DAB-4B68-8852-987A9F31F590}" dt="2023-11-17T05:16:32.421" v="5881" actId="1076"/>
          <ac:spMkLst>
            <pc:docMk/>
            <pc:sldMk cId="56426567" sldId="1300"/>
            <ac:spMk id="155003" creationId="{00000000-0000-0000-0000-000000000000}"/>
          </ac:spMkLst>
        </pc:spChg>
        <pc:spChg chg="mod">
          <ac:chgData name="Yun Xiao" userId="30e8949b79a00b87" providerId="LiveId" clId="{A5AF3A6D-9DAB-4B68-8852-987A9F31F590}" dt="2023-11-17T05:16:27.400" v="5880" actId="1076"/>
          <ac:spMkLst>
            <pc:docMk/>
            <pc:sldMk cId="56426567" sldId="1300"/>
            <ac:spMk id="155008" creationId="{00000000-0000-0000-0000-000000000000}"/>
          </ac:spMkLst>
        </pc:spChg>
        <pc:spChg chg="mod">
          <ac:chgData name="Yun Xiao" userId="30e8949b79a00b87" providerId="LiveId" clId="{A5AF3A6D-9DAB-4B68-8852-987A9F31F590}" dt="2023-11-17T05:16:27.400" v="5880" actId="1076"/>
          <ac:spMkLst>
            <pc:docMk/>
            <pc:sldMk cId="56426567" sldId="1300"/>
            <ac:spMk id="155009" creationId="{00000000-0000-0000-0000-000000000000}"/>
          </ac:spMkLst>
        </pc:spChg>
        <pc:grpChg chg="add del mod">
          <ac:chgData name="Yun Xiao" userId="30e8949b79a00b87" providerId="LiveId" clId="{A5AF3A6D-9DAB-4B68-8852-987A9F31F590}" dt="2023-11-16T05:45:08.642" v="5211" actId="478"/>
          <ac:grpSpMkLst>
            <pc:docMk/>
            <pc:sldMk cId="56426567" sldId="1300"/>
            <ac:grpSpMk id="43" creationId="{CEF5A82F-76A7-4A62-8DFF-8254514A3B63}"/>
          </ac:grpSpMkLst>
        </pc:grpChg>
        <pc:grpChg chg="add del mod">
          <ac:chgData name="Yun Xiao" userId="30e8949b79a00b87" providerId="LiveId" clId="{A5AF3A6D-9DAB-4B68-8852-987A9F31F590}" dt="2023-11-16T05:45:10.181" v="5212" actId="478"/>
          <ac:grpSpMkLst>
            <pc:docMk/>
            <pc:sldMk cId="56426567" sldId="1300"/>
            <ac:grpSpMk id="47" creationId="{0EE0F43E-30B8-4920-8FED-9FB41EF959A0}"/>
          </ac:grpSpMkLst>
        </pc:grpChg>
        <pc:grpChg chg="mod">
          <ac:chgData name="Yun Xiao" userId="30e8949b79a00b87" providerId="LiveId" clId="{A5AF3A6D-9DAB-4B68-8852-987A9F31F590}" dt="2023-11-17T05:16:27.400" v="5880" actId="1076"/>
          <ac:grpSpMkLst>
            <pc:docMk/>
            <pc:sldMk cId="56426567" sldId="1300"/>
            <ac:grpSpMk id="155010" creationId="{00000000-0000-0000-0000-000000000000}"/>
          </ac:grpSpMkLst>
        </pc:grpChg>
        <pc:grpChg chg="mod">
          <ac:chgData name="Yun Xiao" userId="30e8949b79a00b87" providerId="LiveId" clId="{A5AF3A6D-9DAB-4B68-8852-987A9F31F590}" dt="2023-11-17T05:16:32.421" v="5881" actId="1076"/>
          <ac:grpSpMkLst>
            <pc:docMk/>
            <pc:sldMk cId="56426567" sldId="1300"/>
            <ac:grpSpMk id="155011" creationId="{00000000-0000-0000-0000-000000000000}"/>
          </ac:grpSpMkLst>
        </pc:grpChg>
        <pc:graphicFrameChg chg="del mod replId">
          <ac:chgData name="Yun Xiao" userId="30e8949b79a00b87" providerId="LiveId" clId="{A5AF3A6D-9DAB-4B68-8852-987A9F31F590}" dt="2023-11-10T16:02:37.713" v="537"/>
          <ac:graphicFrameMkLst>
            <pc:docMk/>
            <pc:sldMk cId="56426567" sldId="1300"/>
            <ac:graphicFrameMk id="2" creationId="{00000000-0000-0000-0000-000000000000}"/>
          </ac:graphicFrameMkLst>
        </pc:graphicFrameChg>
        <pc:graphicFrameChg chg="mod">
          <ac:chgData name="Yun Xiao" userId="30e8949b79a00b87" providerId="LiveId" clId="{A5AF3A6D-9DAB-4B68-8852-987A9F31F590}" dt="2023-11-15T23:13:13.345" v="4574"/>
          <ac:graphicFrameMkLst>
            <pc:docMk/>
            <pc:sldMk cId="56426567" sldId="1300"/>
            <ac:graphicFrameMk id="46" creationId="{02CB621C-2797-440E-9BFD-A3AD83A88B86}"/>
          </ac:graphicFrameMkLst>
        </pc:graphicFrameChg>
        <pc:graphicFrameChg chg="add del mod">
          <ac:chgData name="Yun Xiao" userId="30e8949b79a00b87" providerId="LiveId" clId="{A5AF3A6D-9DAB-4B68-8852-987A9F31F590}" dt="2023-11-16T05:57:52.572" v="5408" actId="478"/>
          <ac:graphicFrameMkLst>
            <pc:docMk/>
            <pc:sldMk cId="56426567" sldId="1300"/>
            <ac:graphicFrameMk id="124" creationId="{4497FA79-FA1F-475E-81E9-FEE52E8822F3}"/>
          </ac:graphicFrameMkLst>
        </pc:graphicFrameChg>
        <pc:graphicFrameChg chg="add del mod">
          <ac:chgData name="Yun Xiao" userId="30e8949b79a00b87" providerId="LiveId" clId="{A5AF3A6D-9DAB-4B68-8852-987A9F31F590}" dt="2023-11-16T05:57:52.572" v="5408" actId="478"/>
          <ac:graphicFrameMkLst>
            <pc:docMk/>
            <pc:sldMk cId="56426567" sldId="1300"/>
            <ac:graphicFrameMk id="125" creationId="{6DFE6ECA-60EA-47E9-B7C2-00BD389B8471}"/>
          </ac:graphicFrameMkLst>
        </pc:graphicFrameChg>
        <pc:graphicFrameChg chg="add del mod">
          <ac:chgData name="Yun Xiao" userId="30e8949b79a00b87" providerId="LiveId" clId="{A5AF3A6D-9DAB-4B68-8852-987A9F31F590}" dt="2023-11-16T05:57:52.572" v="5408" actId="478"/>
          <ac:graphicFrameMkLst>
            <pc:docMk/>
            <pc:sldMk cId="56426567" sldId="1300"/>
            <ac:graphicFrameMk id="126" creationId="{DFA300DA-E01E-4417-B1B8-265D22F786D5}"/>
          </ac:graphicFrameMkLst>
        </pc:graphicFrameChg>
        <pc:graphicFrameChg chg="add del mod">
          <ac:chgData name="Yun Xiao" userId="30e8949b79a00b87" providerId="LiveId" clId="{A5AF3A6D-9DAB-4B68-8852-987A9F31F590}" dt="2023-11-16T05:57:52.572" v="5408" actId="478"/>
          <ac:graphicFrameMkLst>
            <pc:docMk/>
            <pc:sldMk cId="56426567" sldId="1300"/>
            <ac:graphicFrameMk id="127" creationId="{5ECAB12A-AFD4-4FD6-ABFC-02E0AAD405C7}"/>
          </ac:graphicFrameMkLst>
        </pc:graphicFrameChg>
        <pc:graphicFrameChg chg="add mod">
          <ac:chgData name="Yun Xiao" userId="30e8949b79a00b87" providerId="LiveId" clId="{A5AF3A6D-9DAB-4B68-8852-987A9F31F590}" dt="2023-11-16T05:57:53.914" v="5409"/>
          <ac:graphicFrameMkLst>
            <pc:docMk/>
            <pc:sldMk cId="56426567" sldId="1300"/>
            <ac:graphicFrameMk id="128" creationId="{DE2BDA1D-4B02-4C7B-B928-BBA188D928BC}"/>
          </ac:graphicFrameMkLst>
        </pc:graphicFrameChg>
        <pc:graphicFrameChg chg="add mod">
          <ac:chgData name="Yun Xiao" userId="30e8949b79a00b87" providerId="LiveId" clId="{A5AF3A6D-9DAB-4B68-8852-987A9F31F590}" dt="2023-11-16T05:59:58.634" v="5477"/>
          <ac:graphicFrameMkLst>
            <pc:docMk/>
            <pc:sldMk cId="56426567" sldId="1300"/>
            <ac:graphicFrameMk id="129" creationId="{53236736-5F66-4C7B-A996-B63325F3EF1D}"/>
          </ac:graphicFrameMkLst>
        </pc:graphicFrameChg>
        <pc:graphicFrameChg chg="add mod">
          <ac:chgData name="Yun Xiao" userId="30e8949b79a00b87" providerId="LiveId" clId="{A5AF3A6D-9DAB-4B68-8852-987A9F31F590}" dt="2023-11-16T06:01:30.972" v="5514" actId="1076"/>
          <ac:graphicFrameMkLst>
            <pc:docMk/>
            <pc:sldMk cId="56426567" sldId="1300"/>
            <ac:graphicFrameMk id="130" creationId="{A7D4F7F6-DD43-4869-9E30-12649002B6E2}"/>
          </ac:graphicFrameMkLst>
        </pc:graphicFrameChg>
        <pc:graphicFrameChg chg="add mod">
          <ac:chgData name="Yun Xiao" userId="30e8949b79a00b87" providerId="LiveId" clId="{A5AF3A6D-9DAB-4B68-8852-987A9F31F590}" dt="2023-11-16T05:57:53.914" v="5409"/>
          <ac:graphicFrameMkLst>
            <pc:docMk/>
            <pc:sldMk cId="56426567" sldId="1300"/>
            <ac:graphicFrameMk id="131" creationId="{90F937CE-5A4D-45E9-B78E-3DE2E72C1CB6}"/>
          </ac:graphicFrameMkLst>
        </pc:graphicFrameChg>
        <pc:graphicFrameChg chg="mod">
          <ac:chgData name="Yun Xiao" userId="30e8949b79a00b87" providerId="LiveId" clId="{A5AF3A6D-9DAB-4B68-8852-987A9F31F590}" dt="2023-11-17T05:17:02.258" v="5888" actId="1076"/>
          <ac:graphicFrameMkLst>
            <pc:docMk/>
            <pc:sldMk cId="56426567" sldId="1300"/>
            <ac:graphicFrameMk id="155002" creationId="{00000000-0000-0000-0000-000000000000}"/>
          </ac:graphicFrameMkLst>
        </pc:graphicFrameChg>
        <pc:picChg chg="del">
          <ac:chgData name="Yun Xiao" userId="30e8949b79a00b87" providerId="LiveId" clId="{A5AF3A6D-9DAB-4B68-8852-987A9F31F590}" dt="2023-11-15T23:16:39.847" v="4641" actId="478"/>
          <ac:picMkLst>
            <pc:docMk/>
            <pc:sldMk cId="56426567" sldId="1300"/>
            <ac:picMk id="41" creationId="{EBAD8A9C-87D0-499A-899D-94A60DB0E9D7}"/>
          </ac:picMkLst>
        </pc:picChg>
        <pc:picChg chg="add mod">
          <ac:chgData name="Yun Xiao" userId="30e8949b79a00b87" providerId="LiveId" clId="{A5AF3A6D-9DAB-4B68-8852-987A9F31F590}" dt="2023-11-17T05:16:18.160" v="5878" actId="1076"/>
          <ac:picMkLst>
            <pc:docMk/>
            <pc:sldMk cId="56426567" sldId="1300"/>
            <ac:picMk id="48" creationId="{B5053F99-61DD-4F45-A6E7-0B2C7CEACCBC}"/>
          </ac:picMkLst>
        </pc:picChg>
        <pc:picChg chg="add del mod">
          <ac:chgData name="Yun Xiao" userId="30e8949b79a00b87" providerId="LiveId" clId="{A5AF3A6D-9DAB-4B68-8852-987A9F31F590}" dt="2023-11-16T05:45:07.823" v="5210" actId="478"/>
          <ac:picMkLst>
            <pc:docMk/>
            <pc:sldMk cId="56426567" sldId="1300"/>
            <ac:picMk id="123" creationId="{EB0D9835-45F1-467A-8CE7-759F4CF50869}"/>
          </ac:picMkLst>
        </pc:picChg>
      </pc:sldChg>
      <pc:sldChg chg="addSp delSp modSp mod modAnim">
        <pc:chgData name="Yun Xiao" userId="30e8949b79a00b87" providerId="LiveId" clId="{A5AF3A6D-9DAB-4B68-8852-987A9F31F590}" dt="2023-11-17T05:28:13.273" v="6017" actId="1076"/>
        <pc:sldMkLst>
          <pc:docMk/>
          <pc:sldMk cId="3558036579" sldId="1302"/>
        </pc:sldMkLst>
        <pc:spChg chg="add del mod">
          <ac:chgData name="Yun Xiao" userId="30e8949b79a00b87" providerId="LiveId" clId="{A5AF3A6D-9DAB-4B68-8852-987A9F31F590}" dt="2023-11-15T23:17:55.299" v="4693" actId="478"/>
          <ac:spMkLst>
            <pc:docMk/>
            <pc:sldMk cId="3558036579" sldId="1302"/>
            <ac:spMk id="2" creationId="{9AA82673-CB89-48A1-B8B7-6314CC4A4434}"/>
          </ac:spMkLst>
        </pc:spChg>
        <pc:spChg chg="add del mod">
          <ac:chgData name="Yun Xiao" userId="30e8949b79a00b87" providerId="LiveId" clId="{A5AF3A6D-9DAB-4B68-8852-987A9F31F590}" dt="2023-11-10T16:12:27.434" v="587" actId="478"/>
          <ac:spMkLst>
            <pc:docMk/>
            <pc:sldMk cId="3558036579" sldId="1302"/>
            <ac:spMk id="18" creationId="{62F4D4A2-9AB0-41A5-8DA3-1F7A48CD95C1}"/>
          </ac:spMkLst>
        </pc:spChg>
        <pc:spChg chg="add mod">
          <ac:chgData name="Yun Xiao" userId="30e8949b79a00b87" providerId="LiveId" clId="{A5AF3A6D-9DAB-4B68-8852-987A9F31F590}" dt="2023-11-15T23:18:03.454" v="4695" actId="1076"/>
          <ac:spMkLst>
            <pc:docMk/>
            <pc:sldMk cId="3558036579" sldId="1302"/>
            <ac:spMk id="20" creationId="{757A1E8D-FAF0-487D-8B34-667D864A2564}"/>
          </ac:spMkLst>
        </pc:spChg>
        <pc:spChg chg="add mod">
          <ac:chgData name="Yun Xiao" userId="30e8949b79a00b87" providerId="LiveId" clId="{A5AF3A6D-9DAB-4B68-8852-987A9F31F590}" dt="2023-11-15T23:18:03.454" v="4695" actId="1076"/>
          <ac:spMkLst>
            <pc:docMk/>
            <pc:sldMk cId="3558036579" sldId="1302"/>
            <ac:spMk id="22" creationId="{0ACB5489-1A5E-428A-B45F-2F7217977B18}"/>
          </ac:spMkLst>
        </pc:spChg>
        <pc:spChg chg="del">
          <ac:chgData name="Yun Xiao" userId="30e8949b79a00b87" providerId="LiveId" clId="{A5AF3A6D-9DAB-4B68-8852-987A9F31F590}" dt="2023-11-15T23:17:43.863" v="4686" actId="478"/>
          <ac:spMkLst>
            <pc:docMk/>
            <pc:sldMk cId="3558036579" sldId="1302"/>
            <ac:spMk id="45" creationId="{00000000-0000-0000-0000-000000000000}"/>
          </ac:spMkLst>
        </pc:spChg>
        <pc:spChg chg="del">
          <ac:chgData name="Yun Xiao" userId="30e8949b79a00b87" providerId="LiveId" clId="{A5AF3A6D-9DAB-4B68-8852-987A9F31F590}" dt="2023-11-15T23:17:45.875" v="4688" actId="478"/>
          <ac:spMkLst>
            <pc:docMk/>
            <pc:sldMk cId="3558036579" sldId="1302"/>
            <ac:spMk id="47" creationId="{00000000-0000-0000-0000-000000000000}"/>
          </ac:spMkLst>
        </pc:spChg>
        <pc:spChg chg="del">
          <ac:chgData name="Yun Xiao" userId="30e8949b79a00b87" providerId="LiveId" clId="{A5AF3A6D-9DAB-4B68-8852-987A9F31F590}" dt="2023-11-15T23:17:49.719" v="4690" actId="478"/>
          <ac:spMkLst>
            <pc:docMk/>
            <pc:sldMk cId="3558036579" sldId="1302"/>
            <ac:spMk id="63490" creationId="{00000000-0000-0000-0000-000000000000}"/>
          </ac:spMkLst>
        </pc:spChg>
        <pc:spChg chg="mod">
          <ac:chgData name="Yun Xiao" userId="30e8949b79a00b87" providerId="LiveId" clId="{A5AF3A6D-9DAB-4B68-8852-987A9F31F590}" dt="2023-11-17T05:28:08.856" v="6016" actId="20577"/>
          <ac:spMkLst>
            <pc:docMk/>
            <pc:sldMk cId="3558036579" sldId="1302"/>
            <ac:spMk id="63502" creationId="{00000000-0000-0000-0000-000000000000}"/>
          </ac:spMkLst>
        </pc:spChg>
        <pc:grpChg chg="mod">
          <ac:chgData name="Yun Xiao" userId="30e8949b79a00b87" providerId="LiveId" clId="{A5AF3A6D-9DAB-4B68-8852-987A9F31F590}" dt="2023-11-16T05:51:28.984" v="5340" actId="1076"/>
          <ac:grpSpMkLst>
            <pc:docMk/>
            <pc:sldMk cId="3558036579" sldId="1302"/>
            <ac:grpSpMk id="56" creationId="{00000000-0000-0000-0000-000000000000}"/>
          </ac:grpSpMkLst>
        </pc:grpChg>
        <pc:graphicFrameChg chg="add mod">
          <ac:chgData name="Yun Xiao" userId="30e8949b79a00b87" providerId="LiveId" clId="{A5AF3A6D-9DAB-4B68-8852-987A9F31F590}" dt="2023-11-16T05:51:10.655" v="5335"/>
          <ac:graphicFrameMkLst>
            <pc:docMk/>
            <pc:sldMk cId="3558036579" sldId="1302"/>
            <ac:graphicFrameMk id="17" creationId="{4C9500C8-E2F1-4AFA-A3AD-787FA5BAC027}"/>
          </ac:graphicFrameMkLst>
        </pc:graphicFrameChg>
        <pc:graphicFrameChg chg="add mod">
          <ac:chgData name="Yun Xiao" userId="30e8949b79a00b87" providerId="LiveId" clId="{A5AF3A6D-9DAB-4B68-8852-987A9F31F590}" dt="2023-11-16T05:59:27.877" v="5459"/>
          <ac:graphicFrameMkLst>
            <pc:docMk/>
            <pc:sldMk cId="3558036579" sldId="1302"/>
            <ac:graphicFrameMk id="19" creationId="{63E89074-7322-49FF-9575-2EDB5535DE83}"/>
          </ac:graphicFrameMkLst>
        </pc:graphicFrameChg>
        <pc:graphicFrameChg chg="add mod">
          <ac:chgData name="Yun Xiao" userId="30e8949b79a00b87" providerId="LiveId" clId="{A5AF3A6D-9DAB-4B68-8852-987A9F31F590}" dt="2023-11-15T23:18:03.454" v="4695" actId="1076"/>
          <ac:graphicFrameMkLst>
            <pc:docMk/>
            <pc:sldMk cId="3558036579" sldId="1302"/>
            <ac:graphicFrameMk id="21" creationId="{7D515F3B-B19A-49E3-89D9-7E211E7EB62B}"/>
          </ac:graphicFrameMkLst>
        </pc:graphicFrameChg>
        <pc:graphicFrameChg chg="add mod">
          <ac:chgData name="Yun Xiao" userId="30e8949b79a00b87" providerId="LiveId" clId="{A5AF3A6D-9DAB-4B68-8852-987A9F31F590}" dt="2023-11-15T23:18:03.454" v="4695" actId="1076"/>
          <ac:graphicFrameMkLst>
            <pc:docMk/>
            <pc:sldMk cId="3558036579" sldId="1302"/>
            <ac:graphicFrameMk id="23" creationId="{CD8E5A62-5AFE-42AC-B56C-E859847CD6E1}"/>
          </ac:graphicFrameMkLst>
        </pc:graphicFrameChg>
        <pc:graphicFrameChg chg="add mod">
          <ac:chgData name="Yun Xiao" userId="30e8949b79a00b87" providerId="LiveId" clId="{A5AF3A6D-9DAB-4B68-8852-987A9F31F590}" dt="2023-11-16T06:01:53.590" v="5535" actId="1076"/>
          <ac:graphicFrameMkLst>
            <pc:docMk/>
            <pc:sldMk cId="3558036579" sldId="1302"/>
            <ac:graphicFrameMk id="24" creationId="{84A8788A-AA26-445C-8680-1EA17588581B}"/>
          </ac:graphicFrameMkLst>
        </pc:graphicFrameChg>
        <pc:graphicFrameChg chg="add mod">
          <ac:chgData name="Yun Xiao" userId="30e8949b79a00b87" providerId="LiveId" clId="{A5AF3A6D-9DAB-4B68-8852-987A9F31F590}" dt="2023-11-16T05:51:10.655" v="5335"/>
          <ac:graphicFrameMkLst>
            <pc:docMk/>
            <pc:sldMk cId="3558036579" sldId="1302"/>
            <ac:graphicFrameMk id="25" creationId="{B72DC12C-7338-40C6-8090-E50D95125A98}"/>
          </ac:graphicFrameMkLst>
        </pc:graphicFrameChg>
        <pc:graphicFrameChg chg="del">
          <ac:chgData name="Yun Xiao" userId="30e8949b79a00b87" providerId="LiveId" clId="{A5AF3A6D-9DAB-4B68-8852-987A9F31F590}" dt="2023-11-15T23:17:44.720" v="4687" actId="478"/>
          <ac:graphicFrameMkLst>
            <pc:docMk/>
            <pc:sldMk cId="3558036579" sldId="1302"/>
            <ac:graphicFrameMk id="46" creationId="{00000000-0000-0000-0000-000000000000}"/>
          </ac:graphicFrameMkLst>
        </pc:graphicFrameChg>
        <pc:graphicFrameChg chg="del">
          <ac:chgData name="Yun Xiao" userId="30e8949b79a00b87" providerId="LiveId" clId="{A5AF3A6D-9DAB-4B68-8852-987A9F31F590}" dt="2023-11-15T23:17:46.720" v="4689" actId="478"/>
          <ac:graphicFrameMkLst>
            <pc:docMk/>
            <pc:sldMk cId="3558036579" sldId="1302"/>
            <ac:graphicFrameMk id="49" creationId="{00000000-0000-0000-0000-000000000000}"/>
          </ac:graphicFrameMkLst>
        </pc:graphicFrameChg>
        <pc:graphicFrameChg chg="mod">
          <ac:chgData name="Yun Xiao" userId="30e8949b79a00b87" providerId="LiveId" clId="{A5AF3A6D-9DAB-4B68-8852-987A9F31F590}" dt="2023-11-16T05:50:43.187" v="5328" actId="1076"/>
          <ac:graphicFrameMkLst>
            <pc:docMk/>
            <pc:sldMk cId="3558036579" sldId="1302"/>
            <ac:graphicFrameMk id="51" creationId="{00000000-0000-0000-0000-000000000000}"/>
          </ac:graphicFrameMkLst>
        </pc:graphicFrameChg>
        <pc:graphicFrameChg chg="mod">
          <ac:chgData name="Yun Xiao" userId="30e8949b79a00b87" providerId="LiveId" clId="{A5AF3A6D-9DAB-4B68-8852-987A9F31F590}" dt="2023-11-16T05:51:16.302" v="5336" actId="1076"/>
          <ac:graphicFrameMkLst>
            <pc:docMk/>
            <pc:sldMk cId="3558036579" sldId="1302"/>
            <ac:graphicFrameMk id="52" creationId="{00000000-0000-0000-0000-000000000000}"/>
          </ac:graphicFrameMkLst>
        </pc:graphicFrameChg>
        <pc:graphicFrameChg chg="mod">
          <ac:chgData name="Yun Xiao" userId="30e8949b79a00b87" providerId="LiveId" clId="{A5AF3A6D-9DAB-4B68-8852-987A9F31F590}" dt="2023-11-17T05:28:13.273" v="6017" actId="1076"/>
          <ac:graphicFrameMkLst>
            <pc:docMk/>
            <pc:sldMk cId="3558036579" sldId="1302"/>
            <ac:graphicFrameMk id="53" creationId="{00000000-0000-0000-0000-000000000000}"/>
          </ac:graphicFrameMkLst>
        </pc:graphicFrameChg>
        <pc:graphicFrameChg chg="del mod">
          <ac:chgData name="Yun Xiao" userId="30e8949b79a00b87" providerId="LiveId" clId="{A5AF3A6D-9DAB-4B68-8852-987A9F31F590}" dt="2023-11-16T05:50:49.529" v="5330" actId="478"/>
          <ac:graphicFrameMkLst>
            <pc:docMk/>
            <pc:sldMk cId="3558036579" sldId="1302"/>
            <ac:graphicFrameMk id="54" creationId="{00000000-0000-0000-0000-000000000000}"/>
          </ac:graphicFrameMkLst>
        </pc:graphicFrameChg>
        <pc:graphicFrameChg chg="mod">
          <ac:chgData name="Yun Xiao" userId="30e8949b79a00b87" providerId="LiveId" clId="{A5AF3A6D-9DAB-4B68-8852-987A9F31F590}" dt="2023-11-16T05:51:27.553" v="5339" actId="1076"/>
          <ac:graphicFrameMkLst>
            <pc:docMk/>
            <pc:sldMk cId="3558036579" sldId="1302"/>
            <ac:graphicFrameMk id="55" creationId="{00000000-0000-0000-0000-000000000000}"/>
          </ac:graphicFrameMkLst>
        </pc:graphicFrameChg>
        <pc:graphicFrameChg chg="mod">
          <ac:chgData name="Yun Xiao" userId="30e8949b79a00b87" providerId="LiveId" clId="{A5AF3A6D-9DAB-4B68-8852-987A9F31F590}" dt="2023-11-15T23:19:58.719" v="4726" actId="1076"/>
          <ac:graphicFrameMkLst>
            <pc:docMk/>
            <pc:sldMk cId="3558036579" sldId="1302"/>
            <ac:graphicFrameMk id="57" creationId="{00000000-0000-0000-0000-000000000000}"/>
          </ac:graphicFrameMkLst>
        </pc:graphicFrameChg>
        <pc:graphicFrameChg chg="mod">
          <ac:chgData name="Yun Xiao" userId="30e8949b79a00b87" providerId="LiveId" clId="{A5AF3A6D-9DAB-4B68-8852-987A9F31F590}" dt="2023-11-15T23:19:55.636" v="4725"/>
          <ac:graphicFrameMkLst>
            <pc:docMk/>
            <pc:sldMk cId="3558036579" sldId="1302"/>
            <ac:graphicFrameMk id="58" creationId="{00000000-0000-0000-0000-000000000000}"/>
          </ac:graphicFrameMkLst>
        </pc:graphicFrameChg>
        <pc:graphicFrameChg chg="mod">
          <ac:chgData name="Yun Xiao" userId="30e8949b79a00b87" providerId="LiveId" clId="{A5AF3A6D-9DAB-4B68-8852-987A9F31F590}" dt="2023-11-16T05:51:31.611" v="5341" actId="1076"/>
          <ac:graphicFrameMkLst>
            <pc:docMk/>
            <pc:sldMk cId="3558036579" sldId="1302"/>
            <ac:graphicFrameMk id="59" creationId="{00000000-0000-0000-0000-000000000000}"/>
          </ac:graphicFrameMkLst>
        </pc:graphicFrameChg>
        <pc:picChg chg="del">
          <ac:chgData name="Yun Xiao" userId="30e8949b79a00b87" providerId="LiveId" clId="{A5AF3A6D-9DAB-4B68-8852-987A9F31F590}" dt="2023-11-15T23:16:49.293" v="4663" actId="478"/>
          <ac:picMkLst>
            <pc:docMk/>
            <pc:sldMk cId="3558036579" sldId="1302"/>
            <ac:picMk id="17" creationId="{0A312FE1-BAB6-477E-B0F2-B356558C88E9}"/>
          </ac:picMkLst>
        </pc:picChg>
        <pc:picChg chg="add del mod">
          <ac:chgData name="Yun Xiao" userId="30e8949b79a00b87" providerId="LiveId" clId="{A5AF3A6D-9DAB-4B68-8852-987A9F31F590}" dt="2023-11-16T05:50:57.264" v="5334" actId="478"/>
          <ac:picMkLst>
            <pc:docMk/>
            <pc:sldMk cId="3558036579" sldId="1302"/>
            <ac:picMk id="18" creationId="{9BDA3FF4-8199-47FB-8C41-0D48AA549D05}"/>
          </ac:picMkLst>
        </pc:picChg>
      </pc:sldChg>
      <pc:sldChg chg="addSp delSp modSp mod modAnim">
        <pc:chgData name="Yun Xiao" userId="30e8949b79a00b87" providerId="LiveId" clId="{A5AF3A6D-9DAB-4B68-8852-987A9F31F590}" dt="2023-11-16T07:45:28.679" v="5719" actId="1076"/>
        <pc:sldMkLst>
          <pc:docMk/>
          <pc:sldMk cId="1034703350" sldId="1307"/>
        </pc:sldMkLst>
        <pc:spChg chg="del">
          <ac:chgData name="Yun Xiao" userId="30e8949b79a00b87" providerId="LiveId" clId="{A5AF3A6D-9DAB-4B68-8852-987A9F31F590}" dt="2023-11-10T05:03:03.479" v="280" actId="21"/>
          <ac:spMkLst>
            <pc:docMk/>
            <pc:sldMk cId="1034703350" sldId="1307"/>
            <ac:spMk id="4" creationId="{26F6CF84-EF33-4715-8886-A0FD05A5C1F6}"/>
          </ac:spMkLst>
        </pc:spChg>
        <pc:spChg chg="del">
          <ac:chgData name="Yun Xiao" userId="30e8949b79a00b87" providerId="LiveId" clId="{A5AF3A6D-9DAB-4B68-8852-987A9F31F590}" dt="2023-11-10T05:03:03.479" v="280" actId="21"/>
          <ac:spMkLst>
            <pc:docMk/>
            <pc:sldMk cId="1034703350" sldId="1307"/>
            <ac:spMk id="11" creationId="{00000000-0000-0000-0000-000000000000}"/>
          </ac:spMkLst>
        </pc:spChg>
        <pc:spChg chg="mod">
          <ac:chgData name="Yun Xiao" userId="30e8949b79a00b87" providerId="LiveId" clId="{A5AF3A6D-9DAB-4B68-8852-987A9F31F590}" dt="2023-11-10T04:58:51.173" v="247" actId="20577"/>
          <ac:spMkLst>
            <pc:docMk/>
            <pc:sldMk cId="1034703350" sldId="1307"/>
            <ac:spMk id="24" creationId="{00000000-0000-0000-0000-000000000000}"/>
          </ac:spMkLst>
        </pc:spChg>
        <pc:spChg chg="mod">
          <ac:chgData name="Yun Xiao" userId="30e8949b79a00b87" providerId="LiveId" clId="{A5AF3A6D-9DAB-4B68-8852-987A9F31F590}" dt="2023-11-10T05:02:00.745" v="278" actId="1076"/>
          <ac:spMkLst>
            <pc:docMk/>
            <pc:sldMk cId="1034703350" sldId="1307"/>
            <ac:spMk id="26" creationId="{00000000-0000-0000-0000-000000000000}"/>
          </ac:spMkLst>
        </pc:spChg>
        <pc:spChg chg="mod">
          <ac:chgData name="Yun Xiao" userId="30e8949b79a00b87" providerId="LiveId" clId="{A5AF3A6D-9DAB-4B68-8852-987A9F31F590}" dt="2023-11-10T05:01:34.899" v="272" actId="207"/>
          <ac:spMkLst>
            <pc:docMk/>
            <pc:sldMk cId="1034703350" sldId="1307"/>
            <ac:spMk id="27" creationId="{00000000-0000-0000-0000-000000000000}"/>
          </ac:spMkLst>
        </pc:spChg>
        <pc:spChg chg="add mod">
          <ac:chgData name="Yun Xiao" userId="30e8949b79a00b87" providerId="LiveId" clId="{A5AF3A6D-9DAB-4B68-8852-987A9F31F590}" dt="2023-11-10T05:09:38.689" v="351" actId="207"/>
          <ac:spMkLst>
            <pc:docMk/>
            <pc:sldMk cId="1034703350" sldId="1307"/>
            <ac:spMk id="28" creationId="{0533AD5A-442F-4FB8-B125-3A994B6C5AAE}"/>
          </ac:spMkLst>
        </pc:spChg>
        <pc:spChg chg="add mod">
          <ac:chgData name="Yun Xiao" userId="30e8949b79a00b87" providerId="LiveId" clId="{A5AF3A6D-9DAB-4B68-8852-987A9F31F590}" dt="2023-11-10T05:10:47.903" v="357" actId="1076"/>
          <ac:spMkLst>
            <pc:docMk/>
            <pc:sldMk cId="1034703350" sldId="1307"/>
            <ac:spMk id="29" creationId="{56073B59-DA98-4BAF-8283-9BBB44B703C9}"/>
          </ac:spMkLst>
        </pc:spChg>
        <pc:spChg chg="mod">
          <ac:chgData name="Yun Xiao" userId="30e8949b79a00b87" providerId="LiveId" clId="{A5AF3A6D-9DAB-4B68-8852-987A9F31F590}" dt="2023-11-10T05:10:41.540" v="356" actId="1076"/>
          <ac:spMkLst>
            <pc:docMk/>
            <pc:sldMk cId="1034703350" sldId="1307"/>
            <ac:spMk id="32" creationId="{1D94AE54-3F5E-4F9D-9540-80E4C365D94F}"/>
          </ac:spMkLst>
        </pc:spChg>
        <pc:spChg chg="add mod">
          <ac:chgData name="Yun Xiao" userId="30e8949b79a00b87" providerId="LiveId" clId="{A5AF3A6D-9DAB-4B68-8852-987A9F31F590}" dt="2023-11-16T07:45:07.973" v="5716" actId="1076"/>
          <ac:spMkLst>
            <pc:docMk/>
            <pc:sldMk cId="1034703350" sldId="1307"/>
            <ac:spMk id="40" creationId="{8EC61FE8-6F40-42CB-A25B-4C482E35993E}"/>
          </ac:spMkLst>
        </pc:spChg>
        <pc:spChg chg="del">
          <ac:chgData name="Yun Xiao" userId="30e8949b79a00b87" providerId="LiveId" clId="{A5AF3A6D-9DAB-4B68-8852-987A9F31F590}" dt="2023-11-10T05:03:03.479" v="280" actId="21"/>
          <ac:spMkLst>
            <pc:docMk/>
            <pc:sldMk cId="1034703350" sldId="1307"/>
            <ac:spMk id="50" creationId="{1CF38495-0FB9-4B56-A47C-75803F6DF4DF}"/>
          </ac:spMkLst>
        </pc:spChg>
        <pc:grpChg chg="add mod">
          <ac:chgData name="Yun Xiao" userId="30e8949b79a00b87" providerId="LiveId" clId="{A5AF3A6D-9DAB-4B68-8852-987A9F31F590}" dt="2023-11-10T05:10:41.540" v="356" actId="1076"/>
          <ac:grpSpMkLst>
            <pc:docMk/>
            <pc:sldMk cId="1034703350" sldId="1307"/>
            <ac:grpSpMk id="31" creationId="{593469E8-2C8B-4441-8782-468158F078F8}"/>
          </ac:grpSpMkLst>
        </pc:grpChg>
        <pc:grpChg chg="del">
          <ac:chgData name="Yun Xiao" userId="30e8949b79a00b87" providerId="LiveId" clId="{A5AF3A6D-9DAB-4B68-8852-987A9F31F590}" dt="2023-11-10T05:03:03.479" v="280" actId="21"/>
          <ac:grpSpMkLst>
            <pc:docMk/>
            <pc:sldMk cId="1034703350" sldId="1307"/>
            <ac:grpSpMk id="43" creationId="{4B62BBD7-2E71-4BB9-BEF6-E3245C8A3AE1}"/>
          </ac:grpSpMkLst>
        </pc:grpChg>
        <pc:graphicFrameChg chg="del mod replId">
          <ac:chgData name="Yun Xiao" userId="30e8949b79a00b87" providerId="LiveId" clId="{A5AF3A6D-9DAB-4B68-8852-987A9F31F590}" dt="2023-11-10T05:03:16.130" v="283"/>
          <ac:graphicFrameMkLst>
            <pc:docMk/>
            <pc:sldMk cId="1034703350" sldId="1307"/>
            <ac:graphicFrameMk id="2" creationId="{8EC61FE8-6F40-42CB-A25B-4C482E35993E}"/>
          </ac:graphicFrameMkLst>
        </pc:graphicFrameChg>
        <pc:graphicFrameChg chg="mod">
          <ac:chgData name="Yun Xiao" userId="30e8949b79a00b87" providerId="LiveId" clId="{A5AF3A6D-9DAB-4B68-8852-987A9F31F590}" dt="2023-11-16T07:45:24.485" v="5718" actId="1076"/>
          <ac:graphicFrameMkLst>
            <pc:docMk/>
            <pc:sldMk cId="1034703350" sldId="1307"/>
            <ac:graphicFrameMk id="17" creationId="{00000000-0000-0000-0000-000000000000}"/>
          </ac:graphicFrameMkLst>
        </pc:graphicFrameChg>
        <pc:graphicFrameChg chg="del">
          <ac:chgData name="Yun Xiao" userId="30e8949b79a00b87" providerId="LiveId" clId="{A5AF3A6D-9DAB-4B68-8852-987A9F31F590}" dt="2023-11-10T05:03:03.479" v="280" actId="21"/>
          <ac:graphicFrameMkLst>
            <pc:docMk/>
            <pc:sldMk cId="1034703350" sldId="1307"/>
            <ac:graphicFrameMk id="19" creationId="{00000000-0000-0000-0000-000000000000}"/>
          </ac:graphicFrameMkLst>
        </pc:graphicFrameChg>
        <pc:graphicFrameChg chg="add mod">
          <ac:chgData name="Yun Xiao" userId="30e8949b79a00b87" providerId="LiveId" clId="{A5AF3A6D-9DAB-4B68-8852-987A9F31F590}" dt="2023-11-10T05:10:22.750" v="353" actId="1076"/>
          <ac:graphicFrameMkLst>
            <pc:docMk/>
            <pc:sldMk cId="1034703350" sldId="1307"/>
            <ac:graphicFrameMk id="30" creationId="{0698B49C-4D75-44B1-B1E0-F8940699DF39}"/>
          </ac:graphicFrameMkLst>
        </pc:graphicFrameChg>
        <pc:graphicFrameChg chg="mod">
          <ac:chgData name="Yun Xiao" userId="30e8949b79a00b87" providerId="LiveId" clId="{A5AF3A6D-9DAB-4B68-8852-987A9F31F590}" dt="2023-11-10T05:10:41.540" v="356" actId="1076"/>
          <ac:graphicFrameMkLst>
            <pc:docMk/>
            <pc:sldMk cId="1034703350" sldId="1307"/>
            <ac:graphicFrameMk id="33" creationId="{A812B310-33BC-421C-9A9D-392E4E292C77}"/>
          </ac:graphicFrameMkLst>
        </pc:graphicFrameChg>
        <pc:graphicFrameChg chg="mod">
          <ac:chgData name="Yun Xiao" userId="30e8949b79a00b87" providerId="LiveId" clId="{A5AF3A6D-9DAB-4B68-8852-987A9F31F590}" dt="2023-11-10T05:10:41.540" v="356" actId="1076"/>
          <ac:graphicFrameMkLst>
            <pc:docMk/>
            <pc:sldMk cId="1034703350" sldId="1307"/>
            <ac:graphicFrameMk id="34" creationId="{12BE6C47-7224-43B5-B28A-F99A04900EC9}"/>
          </ac:graphicFrameMkLst>
        </pc:graphicFrameChg>
        <pc:graphicFrameChg chg="mod">
          <ac:chgData name="Yun Xiao" userId="30e8949b79a00b87" providerId="LiveId" clId="{A5AF3A6D-9DAB-4B68-8852-987A9F31F590}" dt="2023-11-16T07:45:28.679" v="5719" actId="1076"/>
          <ac:graphicFrameMkLst>
            <pc:docMk/>
            <pc:sldMk cId="1034703350" sldId="1307"/>
            <ac:graphicFrameMk id="42" creationId="{FB5BB5A4-2EBF-49BF-AFE0-DC5B800BA03E}"/>
          </ac:graphicFrameMkLst>
        </pc:graphicFrameChg>
        <pc:graphicFrameChg chg="del">
          <ac:chgData name="Yun Xiao" userId="30e8949b79a00b87" providerId="LiveId" clId="{A5AF3A6D-9DAB-4B68-8852-987A9F31F590}" dt="2023-11-10T05:03:03.479" v="280" actId="21"/>
          <ac:graphicFrameMkLst>
            <pc:docMk/>
            <pc:sldMk cId="1034703350" sldId="1307"/>
            <ac:graphicFrameMk id="49" creationId="{9CB9CF5D-BF46-43B8-8452-94FDC360EA7D}"/>
          </ac:graphicFrameMkLst>
        </pc:graphicFrameChg>
        <pc:graphicFrameChg chg="del">
          <ac:chgData name="Yun Xiao" userId="30e8949b79a00b87" providerId="LiveId" clId="{A5AF3A6D-9DAB-4B68-8852-987A9F31F590}" dt="2023-11-10T05:03:03.479" v="280" actId="21"/>
          <ac:graphicFrameMkLst>
            <pc:docMk/>
            <pc:sldMk cId="1034703350" sldId="1307"/>
            <ac:graphicFrameMk id="51" creationId="{3F55539C-A777-47B3-9902-B054A99CDF8E}"/>
          </ac:graphicFrameMkLst>
        </pc:graphicFrameChg>
      </pc:sldChg>
      <pc:sldChg chg="addSp delSp modSp mod delAnim modAnim">
        <pc:chgData name="Yun Xiao" userId="30e8949b79a00b87" providerId="LiveId" clId="{A5AF3A6D-9DAB-4B68-8852-987A9F31F590}" dt="2023-11-17T05:04:12.423" v="5802"/>
        <pc:sldMkLst>
          <pc:docMk/>
          <pc:sldMk cId="3761256968" sldId="1308"/>
        </pc:sldMkLst>
        <pc:spChg chg="add mod">
          <ac:chgData name="Yun Xiao" userId="30e8949b79a00b87" providerId="LiveId" clId="{A5AF3A6D-9DAB-4B68-8852-987A9F31F590}" dt="2023-11-15T23:05:51.351" v="4506" actId="1076"/>
          <ac:spMkLst>
            <pc:docMk/>
            <pc:sldMk cId="3761256968" sldId="1308"/>
            <ac:spMk id="2" creationId="{A67CD5D2-A0A9-44C3-B243-650EDE754EBC}"/>
          </ac:spMkLst>
        </pc:spChg>
        <pc:spChg chg="mod">
          <ac:chgData name="Yun Xiao" userId="30e8949b79a00b87" providerId="LiveId" clId="{A5AF3A6D-9DAB-4B68-8852-987A9F31F590}" dt="2023-11-16T07:55:19.292" v="5767" actId="207"/>
          <ac:spMkLst>
            <pc:docMk/>
            <pc:sldMk cId="3761256968" sldId="1308"/>
            <ac:spMk id="12" creationId="{00000000-0000-0000-0000-000000000000}"/>
          </ac:spMkLst>
        </pc:spChg>
        <pc:spChg chg="add del mod topLvl">
          <ac:chgData name="Yun Xiao" userId="30e8949b79a00b87" providerId="LiveId" clId="{A5AF3A6D-9DAB-4B68-8852-987A9F31F590}" dt="2023-11-10T15:49:18.194" v="383" actId="478"/>
          <ac:spMkLst>
            <pc:docMk/>
            <pc:sldMk cId="3761256968" sldId="1308"/>
            <ac:spMk id="15" creationId="{00000000-0000-0000-0000-000000000000}"/>
          </ac:spMkLst>
        </pc:spChg>
        <pc:spChg chg="add mod topLvl">
          <ac:chgData name="Yun Xiao" userId="30e8949b79a00b87" providerId="LiveId" clId="{A5AF3A6D-9DAB-4B68-8852-987A9F31F590}" dt="2023-11-16T07:50:12.358" v="5742" actId="207"/>
          <ac:spMkLst>
            <pc:docMk/>
            <pc:sldMk cId="3761256968" sldId="1308"/>
            <ac:spMk id="17" creationId="{00000000-0000-0000-0000-000000000000}"/>
          </ac:spMkLst>
        </pc:spChg>
        <pc:spChg chg="mod topLvl">
          <ac:chgData name="Yun Xiao" userId="30e8949b79a00b87" providerId="LiveId" clId="{A5AF3A6D-9DAB-4B68-8852-987A9F31F590}" dt="2023-11-10T15:49:36.093" v="389" actId="1076"/>
          <ac:spMkLst>
            <pc:docMk/>
            <pc:sldMk cId="3761256968" sldId="1308"/>
            <ac:spMk id="19" creationId="{00000000-0000-0000-0000-000000000000}"/>
          </ac:spMkLst>
        </pc:spChg>
        <pc:spChg chg="mod">
          <ac:chgData name="Yun Xiao" userId="30e8949b79a00b87" providerId="LiveId" clId="{A5AF3A6D-9DAB-4B68-8852-987A9F31F590}" dt="2023-11-15T23:04:12.772" v="4496" actId="14100"/>
          <ac:spMkLst>
            <pc:docMk/>
            <pc:sldMk cId="3761256968" sldId="1308"/>
            <ac:spMk id="21" creationId="{00000000-0000-0000-0000-000000000000}"/>
          </ac:spMkLst>
        </pc:spChg>
        <pc:spChg chg="mod">
          <ac:chgData name="Yun Xiao" userId="30e8949b79a00b87" providerId="LiveId" clId="{A5AF3A6D-9DAB-4B68-8852-987A9F31F590}" dt="2023-11-15T23:03:47.183" v="4491" actId="1076"/>
          <ac:spMkLst>
            <pc:docMk/>
            <pc:sldMk cId="3761256968" sldId="1308"/>
            <ac:spMk id="24" creationId="{00000000-0000-0000-0000-000000000000}"/>
          </ac:spMkLst>
        </pc:spChg>
        <pc:spChg chg="add mod">
          <ac:chgData name="Yun Xiao" userId="30e8949b79a00b87" providerId="LiveId" clId="{A5AF3A6D-9DAB-4B68-8852-987A9F31F590}" dt="2023-11-15T23:07:52.031" v="4519" actId="14100"/>
          <ac:spMkLst>
            <pc:docMk/>
            <pc:sldMk cId="3761256968" sldId="1308"/>
            <ac:spMk id="25" creationId="{00000000-0000-0000-0000-000000000000}"/>
          </ac:spMkLst>
        </pc:spChg>
        <pc:spChg chg="mod">
          <ac:chgData name="Yun Xiao" userId="30e8949b79a00b87" providerId="LiveId" clId="{A5AF3A6D-9DAB-4B68-8852-987A9F31F590}" dt="2023-11-15T23:08:07.525" v="4521" actId="1076"/>
          <ac:spMkLst>
            <pc:docMk/>
            <pc:sldMk cId="3761256968" sldId="1308"/>
            <ac:spMk id="27" creationId="{00000000-0000-0000-0000-000000000000}"/>
          </ac:spMkLst>
        </pc:spChg>
        <pc:spChg chg="mod">
          <ac:chgData name="Yun Xiao" userId="30e8949b79a00b87" providerId="LiveId" clId="{A5AF3A6D-9DAB-4B68-8852-987A9F31F590}" dt="2023-11-15T23:03:40.173" v="4489" actId="1076"/>
          <ac:spMkLst>
            <pc:docMk/>
            <pc:sldMk cId="3761256968" sldId="1308"/>
            <ac:spMk id="29" creationId="{00000000-0000-0000-0000-000000000000}"/>
          </ac:spMkLst>
        </pc:spChg>
        <pc:spChg chg="mod">
          <ac:chgData name="Yun Xiao" userId="30e8949b79a00b87" providerId="LiveId" clId="{A5AF3A6D-9DAB-4B68-8852-987A9F31F590}" dt="2023-11-17T05:03:57.798" v="5798"/>
          <ac:spMkLst>
            <pc:docMk/>
            <pc:sldMk cId="3761256968" sldId="1308"/>
            <ac:spMk id="31" creationId="{00000000-0000-0000-0000-000000000000}"/>
          </ac:spMkLst>
        </pc:spChg>
        <pc:spChg chg="mod">
          <ac:chgData name="Yun Xiao" userId="30e8949b79a00b87" providerId="LiveId" clId="{A5AF3A6D-9DAB-4B68-8852-987A9F31F590}" dt="2023-11-17T05:03:47.507" v="5793" actId="1076"/>
          <ac:spMkLst>
            <pc:docMk/>
            <pc:sldMk cId="3761256968" sldId="1308"/>
            <ac:spMk id="32" creationId="{7BD1FABE-E7EA-4305-A556-33A0DE24EC73}"/>
          </ac:spMkLst>
        </pc:spChg>
        <pc:spChg chg="mod">
          <ac:chgData name="Yun Xiao" userId="30e8949b79a00b87" providerId="LiveId" clId="{A5AF3A6D-9DAB-4B68-8852-987A9F31F590}" dt="2023-11-17T05:04:03.424" v="5800" actId="1076"/>
          <ac:spMkLst>
            <pc:docMk/>
            <pc:sldMk cId="3761256968" sldId="1308"/>
            <ac:spMk id="34" creationId="{ABD1268A-261A-4FA9-A850-0A311C3EF6D6}"/>
          </ac:spMkLst>
        </pc:spChg>
        <pc:spChg chg="add mod ord">
          <ac:chgData name="Yun Xiao" userId="30e8949b79a00b87" providerId="LiveId" clId="{A5AF3A6D-9DAB-4B68-8852-987A9F31F590}" dt="2023-11-16T07:50:47.517" v="5749" actId="207"/>
          <ac:spMkLst>
            <pc:docMk/>
            <pc:sldMk cId="3761256968" sldId="1308"/>
            <ac:spMk id="35" creationId="{42E48538-4D1F-43B1-9EB7-492629BECC0E}"/>
          </ac:spMkLst>
        </pc:spChg>
        <pc:spChg chg="add mod">
          <ac:chgData name="Yun Xiao" userId="30e8949b79a00b87" providerId="LiveId" clId="{A5AF3A6D-9DAB-4B68-8852-987A9F31F590}" dt="2023-11-16T07:51:22.625" v="5753"/>
          <ac:spMkLst>
            <pc:docMk/>
            <pc:sldMk cId="3761256968" sldId="1308"/>
            <ac:spMk id="36" creationId="{F110EFCE-4EE0-4F2E-B05F-2F28C4BC6C6C}"/>
          </ac:spMkLst>
        </pc:spChg>
        <pc:spChg chg="mod">
          <ac:chgData name="Yun Xiao" userId="30e8949b79a00b87" providerId="LiveId" clId="{A5AF3A6D-9DAB-4B68-8852-987A9F31F590}" dt="2023-11-17T05:03:47.507" v="5793" actId="1076"/>
          <ac:spMkLst>
            <pc:docMk/>
            <pc:sldMk cId="3761256968" sldId="1308"/>
            <ac:spMk id="38" creationId="{9CEBB162-B74F-4D5C-BC63-7A85D1E3716D}"/>
          </ac:spMkLst>
        </pc:spChg>
        <pc:spChg chg="del mod">
          <ac:chgData name="Yun Xiao" userId="30e8949b79a00b87" providerId="LiveId" clId="{A5AF3A6D-9DAB-4B68-8852-987A9F31F590}" dt="2023-11-10T15:48:32.537" v="372" actId="478"/>
          <ac:spMkLst>
            <pc:docMk/>
            <pc:sldMk cId="3761256968" sldId="1308"/>
            <ac:spMk id="39" creationId="{3AD69889-F5E4-4EBB-B1B8-1DF0516BBDF9}"/>
          </ac:spMkLst>
        </pc:spChg>
        <pc:spChg chg="del mod">
          <ac:chgData name="Yun Xiao" userId="30e8949b79a00b87" providerId="LiveId" clId="{A5AF3A6D-9DAB-4B68-8852-987A9F31F590}" dt="2023-11-16T07:46:55.640" v="5724" actId="478"/>
          <ac:spMkLst>
            <pc:docMk/>
            <pc:sldMk cId="3761256968" sldId="1308"/>
            <ac:spMk id="41" creationId="{7A46BDA9-DACF-4208-8831-BBE7DEFE37B0}"/>
          </ac:spMkLst>
        </pc:spChg>
        <pc:spChg chg="add mod">
          <ac:chgData name="Yun Xiao" userId="30e8949b79a00b87" providerId="LiveId" clId="{A5AF3A6D-9DAB-4B68-8852-987A9F31F590}" dt="2023-11-15T23:04:09.595" v="4495" actId="1076"/>
          <ac:spMkLst>
            <pc:docMk/>
            <pc:sldMk cId="3761256968" sldId="1308"/>
            <ac:spMk id="42" creationId="{EC9BC4D9-A0DE-47B2-A4B7-9EFF25403610}"/>
          </ac:spMkLst>
        </pc:spChg>
        <pc:grpChg chg="del mod">
          <ac:chgData name="Yun Xiao" userId="30e8949b79a00b87" providerId="LiveId" clId="{A5AF3A6D-9DAB-4B68-8852-987A9F31F590}" dt="2023-11-10T15:49:18.194" v="383" actId="478"/>
          <ac:grpSpMkLst>
            <pc:docMk/>
            <pc:sldMk cId="3761256968" sldId="1308"/>
            <ac:grpSpMk id="13" creationId="{00000000-0000-0000-0000-000000000000}"/>
          </ac:grpSpMkLst>
        </pc:grpChg>
        <pc:grpChg chg="del mod topLvl">
          <ac:chgData name="Yun Xiao" userId="30e8949b79a00b87" providerId="LiveId" clId="{A5AF3A6D-9DAB-4B68-8852-987A9F31F590}" dt="2023-11-10T15:49:30.018" v="386" actId="165"/>
          <ac:grpSpMkLst>
            <pc:docMk/>
            <pc:sldMk cId="3761256968" sldId="1308"/>
            <ac:grpSpMk id="14" creationId="{00000000-0000-0000-0000-000000000000}"/>
          </ac:grpSpMkLst>
        </pc:grpChg>
        <pc:grpChg chg="mod">
          <ac:chgData name="Yun Xiao" userId="30e8949b79a00b87" providerId="LiveId" clId="{A5AF3A6D-9DAB-4B68-8852-987A9F31F590}" dt="2023-11-15T23:03:47.183" v="4491" actId="1076"/>
          <ac:grpSpMkLst>
            <pc:docMk/>
            <pc:sldMk cId="3761256968" sldId="1308"/>
            <ac:grpSpMk id="23" creationId="{00000000-0000-0000-0000-000000000000}"/>
          </ac:grpSpMkLst>
        </pc:grpChg>
        <pc:grpChg chg="mod">
          <ac:chgData name="Yun Xiao" userId="30e8949b79a00b87" providerId="LiveId" clId="{A5AF3A6D-9DAB-4B68-8852-987A9F31F590}" dt="2023-11-15T23:08:07.525" v="4521" actId="1076"/>
          <ac:grpSpMkLst>
            <pc:docMk/>
            <pc:sldMk cId="3761256968" sldId="1308"/>
            <ac:grpSpMk id="26" creationId="{00000000-0000-0000-0000-000000000000}"/>
          </ac:grpSpMkLst>
        </pc:grpChg>
        <pc:grpChg chg="add mod">
          <ac:chgData name="Yun Xiao" userId="30e8949b79a00b87" providerId="LiveId" clId="{A5AF3A6D-9DAB-4B68-8852-987A9F31F590}" dt="2023-11-17T05:03:47.507" v="5793" actId="1076"/>
          <ac:grpSpMkLst>
            <pc:docMk/>
            <pc:sldMk cId="3761256968" sldId="1308"/>
            <ac:grpSpMk id="30" creationId="{11D40B1C-9E99-44C3-B321-F04724A3B079}"/>
          </ac:grpSpMkLst>
        </pc:grpChg>
        <pc:grpChg chg="del">
          <ac:chgData name="Yun Xiao" userId="30e8949b79a00b87" providerId="LiveId" clId="{A5AF3A6D-9DAB-4B68-8852-987A9F31F590}" dt="2023-11-10T04:59:03.176" v="248" actId="478"/>
          <ac:grpSpMkLst>
            <pc:docMk/>
            <pc:sldMk cId="3761256968" sldId="1308"/>
            <ac:grpSpMk id="34" creationId="{00000000-0000-0000-0000-000000000000}"/>
          </ac:grpSpMkLst>
        </pc:grpChg>
        <pc:graphicFrameChg chg="del mod replId">
          <ac:chgData name="Yun Xiao" userId="30e8949b79a00b87" providerId="LiveId" clId="{A5AF3A6D-9DAB-4B68-8852-987A9F31F590}" dt="2023-11-10T15:47:25.946" v="359"/>
          <ac:graphicFrameMkLst>
            <pc:docMk/>
            <pc:sldMk cId="3761256968" sldId="1308"/>
            <ac:graphicFrameMk id="2" creationId="{00000000-0000-0000-0000-000000000000}"/>
          </ac:graphicFrameMkLst>
        </pc:graphicFrameChg>
        <pc:graphicFrameChg chg="del mod replId">
          <ac:chgData name="Yun Xiao" userId="30e8949b79a00b87" providerId="LiveId" clId="{A5AF3A6D-9DAB-4B68-8852-987A9F31F590}" dt="2023-11-10T15:48:17.233" v="364"/>
          <ac:graphicFrameMkLst>
            <pc:docMk/>
            <pc:sldMk cId="3761256968" sldId="1308"/>
            <ac:graphicFrameMk id="4" creationId="{00000000-0000-0000-0000-000000000000}"/>
          </ac:graphicFrameMkLst>
        </pc:graphicFrameChg>
        <pc:graphicFrameChg chg="del mod replId">
          <ac:chgData name="Yun Xiao" userId="30e8949b79a00b87" providerId="LiveId" clId="{A5AF3A6D-9DAB-4B68-8852-987A9F31F590}" dt="2023-11-10T15:50:32.331" v="404"/>
          <ac:graphicFrameMkLst>
            <pc:docMk/>
            <pc:sldMk cId="3761256968" sldId="1308"/>
            <ac:graphicFrameMk id="6" creationId="{00000000-0000-0000-0000-000000000000}"/>
          </ac:graphicFrameMkLst>
        </pc:graphicFrameChg>
        <pc:graphicFrameChg chg="del mod replId">
          <ac:chgData name="Yun Xiao" userId="30e8949b79a00b87" providerId="LiveId" clId="{A5AF3A6D-9DAB-4B68-8852-987A9F31F590}" dt="2023-11-10T15:50:50.850" v="411"/>
          <ac:graphicFrameMkLst>
            <pc:docMk/>
            <pc:sldMk cId="3761256968" sldId="1308"/>
            <ac:graphicFrameMk id="8" creationId="{EC9BC4D9-A0DE-47B2-A4B7-9EFF25403610}"/>
          </ac:graphicFrameMkLst>
        </pc:graphicFrameChg>
        <pc:graphicFrameChg chg="mod">
          <ac:chgData name="Yun Xiao" userId="30e8949b79a00b87" providerId="LiveId" clId="{A5AF3A6D-9DAB-4B68-8852-987A9F31F590}" dt="2023-11-15T23:08:07.525" v="4521" actId="1076"/>
          <ac:graphicFrameMkLst>
            <pc:docMk/>
            <pc:sldMk cId="3761256968" sldId="1308"/>
            <ac:graphicFrameMk id="28" creationId="{00000000-0000-0000-0000-000000000000}"/>
          </ac:graphicFrameMkLst>
        </pc:graphicFrameChg>
        <pc:graphicFrameChg chg="mod">
          <ac:chgData name="Yun Xiao" userId="30e8949b79a00b87" providerId="LiveId" clId="{A5AF3A6D-9DAB-4B68-8852-987A9F31F590}" dt="2023-11-17T05:03:44.470" v="5791" actId="1076"/>
          <ac:graphicFrameMkLst>
            <pc:docMk/>
            <pc:sldMk cId="3761256968" sldId="1308"/>
            <ac:graphicFrameMk id="37" creationId="{2E8FCB08-C14E-41AC-9F94-691B2B2A1DDD}"/>
          </ac:graphicFrameMkLst>
        </pc:graphicFrameChg>
        <pc:graphicFrameChg chg="add mod">
          <ac:chgData name="Yun Xiao" userId="30e8949b79a00b87" providerId="LiveId" clId="{A5AF3A6D-9DAB-4B68-8852-987A9F31F590}" dt="2023-11-17T05:04:01.317" v="5799" actId="1076"/>
          <ac:graphicFrameMkLst>
            <pc:docMk/>
            <pc:sldMk cId="3761256968" sldId="1308"/>
            <ac:graphicFrameMk id="39" creationId="{EBB879D9-1CDD-4ACA-9F95-F7753405C899}"/>
          </ac:graphicFrameMkLst>
        </pc:graphicFrameChg>
        <pc:graphicFrameChg chg="mod">
          <ac:chgData name="Yun Xiao" userId="30e8949b79a00b87" providerId="LiveId" clId="{A5AF3A6D-9DAB-4B68-8852-987A9F31F590}" dt="2023-11-17T05:03:52.277" v="5794" actId="1076"/>
          <ac:graphicFrameMkLst>
            <pc:docMk/>
            <pc:sldMk cId="3761256968" sldId="1308"/>
            <ac:graphicFrameMk id="40" creationId="{AE717170-6923-412E-8A47-47CAB2F6C7D8}"/>
          </ac:graphicFrameMkLst>
        </pc:graphicFrameChg>
      </pc:sldChg>
      <pc:sldChg chg="addSp delSp modSp mod delAnim modAnim">
        <pc:chgData name="Yun Xiao" userId="30e8949b79a00b87" providerId="LiveId" clId="{A5AF3A6D-9DAB-4B68-8852-987A9F31F590}" dt="2023-11-17T05:05:06.978" v="5810"/>
        <pc:sldMkLst>
          <pc:docMk/>
          <pc:sldMk cId="986301831" sldId="1312"/>
        </pc:sldMkLst>
        <pc:spChg chg="mod">
          <ac:chgData name="Yun Xiao" userId="30e8949b79a00b87" providerId="LiveId" clId="{A5AF3A6D-9DAB-4B68-8852-987A9F31F590}" dt="2023-11-17T05:05:06.978" v="5810"/>
          <ac:spMkLst>
            <pc:docMk/>
            <pc:sldMk cId="986301831" sldId="1312"/>
            <ac:spMk id="270342" creationId="{00000000-0000-0000-0000-000000000000}"/>
          </ac:spMkLst>
        </pc:spChg>
        <pc:spChg chg="add mod">
          <ac:chgData name="Yun Xiao" userId="30e8949b79a00b87" providerId="LiveId" clId="{A5AF3A6D-9DAB-4B68-8852-987A9F31F590}" dt="2023-11-10T16:01:05.069" v="519" actId="113"/>
          <ac:spMkLst>
            <pc:docMk/>
            <pc:sldMk cId="986301831" sldId="1312"/>
            <ac:spMk id="270348" creationId="{00000000-0000-0000-0000-000000000000}"/>
          </ac:spMkLst>
        </pc:spChg>
        <pc:graphicFrameChg chg="del mod replId">
          <ac:chgData name="Yun Xiao" userId="30e8949b79a00b87" providerId="LiveId" clId="{A5AF3A6D-9DAB-4B68-8852-987A9F31F590}" dt="2023-11-10T16:00:37.207" v="500"/>
          <ac:graphicFrameMkLst>
            <pc:docMk/>
            <pc:sldMk cId="986301831" sldId="1312"/>
            <ac:graphicFrameMk id="2" creationId="{00000000-0000-0000-0000-000000000000}"/>
          </ac:graphicFrameMkLst>
        </pc:graphicFrameChg>
        <pc:graphicFrameChg chg="add mod">
          <ac:chgData name="Yun Xiao" userId="30e8949b79a00b87" providerId="LiveId" clId="{A5AF3A6D-9DAB-4B68-8852-987A9F31F590}" dt="2023-11-16T05:52:44.780" v="5373"/>
          <ac:graphicFrameMkLst>
            <pc:docMk/>
            <pc:sldMk cId="986301831" sldId="1312"/>
            <ac:graphicFrameMk id="7" creationId="{DDF0A875-378D-4B9D-891D-5056C3CEC8D2}"/>
          </ac:graphicFrameMkLst>
        </pc:graphicFrameChg>
        <pc:graphicFrameChg chg="add mod">
          <ac:chgData name="Yun Xiao" userId="30e8949b79a00b87" providerId="LiveId" clId="{A5AF3A6D-9DAB-4B68-8852-987A9F31F590}" dt="2023-11-16T06:00:59.683" v="5503"/>
          <ac:graphicFrameMkLst>
            <pc:docMk/>
            <pc:sldMk cId="986301831" sldId="1312"/>
            <ac:graphicFrameMk id="8" creationId="{D5F37D8E-563D-44D9-A18D-BACD38EF0FEA}"/>
          </ac:graphicFrameMkLst>
        </pc:graphicFrameChg>
        <pc:graphicFrameChg chg="add mod">
          <ac:chgData name="Yun Xiao" userId="30e8949b79a00b87" providerId="LiveId" clId="{A5AF3A6D-9DAB-4B68-8852-987A9F31F590}" dt="2023-11-16T06:00:53.893" v="5501" actId="1076"/>
          <ac:graphicFrameMkLst>
            <pc:docMk/>
            <pc:sldMk cId="986301831" sldId="1312"/>
            <ac:graphicFrameMk id="10" creationId="{0E4CB891-E509-443F-B08B-EECA84946CD5}"/>
          </ac:graphicFrameMkLst>
        </pc:graphicFrameChg>
      </pc:sldChg>
      <pc:sldChg chg="addSp delSp modSp mod modAnim">
        <pc:chgData name="Yun Xiao" userId="30e8949b79a00b87" providerId="LiveId" clId="{A5AF3A6D-9DAB-4B68-8852-987A9F31F590}" dt="2023-11-17T05:09:21.309" v="5840" actId="1076"/>
        <pc:sldMkLst>
          <pc:docMk/>
          <pc:sldMk cId="3325904668" sldId="1313"/>
        </pc:sldMkLst>
        <pc:spChg chg="mod">
          <ac:chgData name="Yun Xiao" userId="30e8949b79a00b87" providerId="LiveId" clId="{A5AF3A6D-9DAB-4B68-8852-987A9F31F590}" dt="2023-11-15T23:12:37.825" v="4570"/>
          <ac:spMkLst>
            <pc:docMk/>
            <pc:sldMk cId="3325904668" sldId="1313"/>
            <ac:spMk id="142" creationId="{9ADEC55D-8A0D-4D46-A5AF-C3E6C697E7D0}"/>
          </ac:spMkLst>
        </pc:spChg>
        <pc:spChg chg="mod">
          <ac:chgData name="Yun Xiao" userId="30e8949b79a00b87" providerId="LiveId" clId="{A5AF3A6D-9DAB-4B68-8852-987A9F31F590}" dt="2023-11-15T23:12:37.825" v="4570"/>
          <ac:spMkLst>
            <pc:docMk/>
            <pc:sldMk cId="3325904668" sldId="1313"/>
            <ac:spMk id="153" creationId="{FA9DAFED-1305-4792-83EA-F83FCA62E4AE}"/>
          </ac:spMkLst>
        </pc:spChg>
        <pc:spChg chg="mod">
          <ac:chgData name="Yun Xiao" userId="30e8949b79a00b87" providerId="LiveId" clId="{A5AF3A6D-9DAB-4B68-8852-987A9F31F590}" dt="2023-11-15T23:12:37.825" v="4570"/>
          <ac:spMkLst>
            <pc:docMk/>
            <pc:sldMk cId="3325904668" sldId="1313"/>
            <ac:spMk id="157" creationId="{6B112667-4793-47FE-AA05-EBFD1DEE82F3}"/>
          </ac:spMkLst>
        </pc:spChg>
        <pc:spChg chg="mod">
          <ac:chgData name="Yun Xiao" userId="30e8949b79a00b87" providerId="LiveId" clId="{A5AF3A6D-9DAB-4B68-8852-987A9F31F590}" dt="2023-11-15T23:15:49.687" v="4627" actId="207"/>
          <ac:spMkLst>
            <pc:docMk/>
            <pc:sldMk cId="3325904668" sldId="1313"/>
            <ac:spMk id="158" creationId="{1F02FA6A-64F9-44A5-BBDD-DED33821E228}"/>
          </ac:spMkLst>
        </pc:spChg>
        <pc:spChg chg="mod">
          <ac:chgData name="Yun Xiao" userId="30e8949b79a00b87" providerId="LiveId" clId="{A5AF3A6D-9DAB-4B68-8852-987A9F31F590}" dt="2023-11-15T23:15:43.399" v="4625" actId="207"/>
          <ac:spMkLst>
            <pc:docMk/>
            <pc:sldMk cId="3325904668" sldId="1313"/>
            <ac:spMk id="159" creationId="{B54941CD-8638-46C9-A150-9067A54875D0}"/>
          </ac:spMkLst>
        </pc:spChg>
        <pc:spChg chg="mod">
          <ac:chgData name="Yun Xiao" userId="30e8949b79a00b87" providerId="LiveId" clId="{A5AF3A6D-9DAB-4B68-8852-987A9F31F590}" dt="2023-11-15T23:12:37.825" v="4570"/>
          <ac:spMkLst>
            <pc:docMk/>
            <pc:sldMk cId="3325904668" sldId="1313"/>
            <ac:spMk id="160" creationId="{FA675253-B22B-4AFA-8AE6-14124DD1F080}"/>
          </ac:spMkLst>
        </pc:spChg>
        <pc:spChg chg="mod">
          <ac:chgData name="Yun Xiao" userId="30e8949b79a00b87" providerId="LiveId" clId="{A5AF3A6D-9DAB-4B68-8852-987A9F31F590}" dt="2023-11-15T23:12:37.825" v="4570"/>
          <ac:spMkLst>
            <pc:docMk/>
            <pc:sldMk cId="3325904668" sldId="1313"/>
            <ac:spMk id="161" creationId="{E32D9886-5CA9-426B-960C-C647927E4A4C}"/>
          </ac:spMkLst>
        </pc:spChg>
        <pc:spChg chg="mod">
          <ac:chgData name="Yun Xiao" userId="30e8949b79a00b87" providerId="LiveId" clId="{A5AF3A6D-9DAB-4B68-8852-987A9F31F590}" dt="2023-11-15T23:12:37.825" v="4570"/>
          <ac:spMkLst>
            <pc:docMk/>
            <pc:sldMk cId="3325904668" sldId="1313"/>
            <ac:spMk id="163" creationId="{CB4FBDA4-A451-4D78-92B3-0C3788DD1E7C}"/>
          </ac:spMkLst>
        </pc:spChg>
        <pc:spChg chg="mod">
          <ac:chgData name="Yun Xiao" userId="30e8949b79a00b87" providerId="LiveId" clId="{A5AF3A6D-9DAB-4B68-8852-987A9F31F590}" dt="2023-11-15T23:12:37.825" v="4570"/>
          <ac:spMkLst>
            <pc:docMk/>
            <pc:sldMk cId="3325904668" sldId="1313"/>
            <ac:spMk id="166" creationId="{2C198A03-A631-45A2-9642-72C2B4AFAD5A}"/>
          </ac:spMkLst>
        </pc:spChg>
        <pc:spChg chg="mod">
          <ac:chgData name="Yun Xiao" userId="30e8949b79a00b87" providerId="LiveId" clId="{A5AF3A6D-9DAB-4B68-8852-987A9F31F590}" dt="2023-11-15T23:12:37.825" v="4570"/>
          <ac:spMkLst>
            <pc:docMk/>
            <pc:sldMk cId="3325904668" sldId="1313"/>
            <ac:spMk id="168" creationId="{43217A93-F7B1-430B-99AF-121957C57594}"/>
          </ac:spMkLst>
        </pc:spChg>
        <pc:spChg chg="mod">
          <ac:chgData name="Yun Xiao" userId="30e8949b79a00b87" providerId="LiveId" clId="{A5AF3A6D-9DAB-4B68-8852-987A9F31F590}" dt="2023-11-15T23:15:53.526" v="4628" actId="207"/>
          <ac:spMkLst>
            <pc:docMk/>
            <pc:sldMk cId="3325904668" sldId="1313"/>
            <ac:spMk id="171" creationId="{9EFF5E4F-078F-4F9E-BFFC-1570DE3D9362}"/>
          </ac:spMkLst>
        </pc:spChg>
        <pc:spChg chg="mod">
          <ac:chgData name="Yun Xiao" userId="30e8949b79a00b87" providerId="LiveId" clId="{A5AF3A6D-9DAB-4B68-8852-987A9F31F590}" dt="2023-11-15T23:15:47.126" v="4626" actId="207"/>
          <ac:spMkLst>
            <pc:docMk/>
            <pc:sldMk cId="3325904668" sldId="1313"/>
            <ac:spMk id="172" creationId="{02A55D96-F85C-4874-A160-1C5A0D668CF7}"/>
          </ac:spMkLst>
        </pc:spChg>
        <pc:spChg chg="mod">
          <ac:chgData name="Yun Xiao" userId="30e8949b79a00b87" providerId="LiveId" clId="{A5AF3A6D-9DAB-4B68-8852-987A9F31F590}" dt="2023-11-15T23:12:37.825" v="4570"/>
          <ac:spMkLst>
            <pc:docMk/>
            <pc:sldMk cId="3325904668" sldId="1313"/>
            <ac:spMk id="173" creationId="{824E1C4D-44CC-474E-9913-462AD6E9A49B}"/>
          </ac:spMkLst>
        </pc:spChg>
        <pc:spChg chg="mod">
          <ac:chgData name="Yun Xiao" userId="30e8949b79a00b87" providerId="LiveId" clId="{A5AF3A6D-9DAB-4B68-8852-987A9F31F590}" dt="2023-11-15T23:12:37.825" v="4570"/>
          <ac:spMkLst>
            <pc:docMk/>
            <pc:sldMk cId="3325904668" sldId="1313"/>
            <ac:spMk id="174" creationId="{B3FC0F21-77F9-46F6-ADB6-20AA1C16C80F}"/>
          </ac:spMkLst>
        </pc:spChg>
        <pc:spChg chg="mod">
          <ac:chgData name="Yun Xiao" userId="30e8949b79a00b87" providerId="LiveId" clId="{A5AF3A6D-9DAB-4B68-8852-987A9F31F590}" dt="2023-11-15T23:12:37.825" v="4570"/>
          <ac:spMkLst>
            <pc:docMk/>
            <pc:sldMk cId="3325904668" sldId="1313"/>
            <ac:spMk id="175" creationId="{C3130D7F-A199-460B-BB23-4F1EF8EA14C2}"/>
          </ac:spMkLst>
        </pc:spChg>
        <pc:spChg chg="mod">
          <ac:chgData name="Yun Xiao" userId="30e8949b79a00b87" providerId="LiveId" clId="{A5AF3A6D-9DAB-4B68-8852-987A9F31F590}" dt="2023-11-15T23:12:37.825" v="4570"/>
          <ac:spMkLst>
            <pc:docMk/>
            <pc:sldMk cId="3325904668" sldId="1313"/>
            <ac:spMk id="176" creationId="{E5433330-8497-4AC9-91A5-CF0C103848B9}"/>
          </ac:spMkLst>
        </pc:spChg>
        <pc:spChg chg="mod">
          <ac:chgData name="Yun Xiao" userId="30e8949b79a00b87" providerId="LiveId" clId="{A5AF3A6D-9DAB-4B68-8852-987A9F31F590}" dt="2023-11-15T23:12:37.825" v="4570"/>
          <ac:spMkLst>
            <pc:docMk/>
            <pc:sldMk cId="3325904668" sldId="1313"/>
            <ac:spMk id="177" creationId="{BA70AECA-4D03-4EA7-8342-6E907B6FB1A8}"/>
          </ac:spMkLst>
        </pc:spChg>
        <pc:spChg chg="mod">
          <ac:chgData name="Yun Xiao" userId="30e8949b79a00b87" providerId="LiveId" clId="{A5AF3A6D-9DAB-4B68-8852-987A9F31F590}" dt="2023-11-15T23:12:37.825" v="4570"/>
          <ac:spMkLst>
            <pc:docMk/>
            <pc:sldMk cId="3325904668" sldId="1313"/>
            <ac:spMk id="178" creationId="{85D91599-28C9-4128-B316-B8057034143B}"/>
          </ac:spMkLst>
        </pc:spChg>
        <pc:spChg chg="mod">
          <ac:chgData name="Yun Xiao" userId="30e8949b79a00b87" providerId="LiveId" clId="{A5AF3A6D-9DAB-4B68-8852-987A9F31F590}" dt="2023-11-15T23:12:37.825" v="4570"/>
          <ac:spMkLst>
            <pc:docMk/>
            <pc:sldMk cId="3325904668" sldId="1313"/>
            <ac:spMk id="179" creationId="{E967D9E6-AA63-4786-8009-464A2A6FA002}"/>
          </ac:spMkLst>
        </pc:spChg>
        <pc:spChg chg="mod">
          <ac:chgData name="Yun Xiao" userId="30e8949b79a00b87" providerId="LiveId" clId="{A5AF3A6D-9DAB-4B68-8852-987A9F31F590}" dt="2023-11-15T23:12:37.825" v="4570"/>
          <ac:spMkLst>
            <pc:docMk/>
            <pc:sldMk cId="3325904668" sldId="1313"/>
            <ac:spMk id="183" creationId="{2BAF6212-4DF8-44E2-AD4E-BE861E0EF498}"/>
          </ac:spMkLst>
        </pc:spChg>
        <pc:spChg chg="mod">
          <ac:chgData name="Yun Xiao" userId="30e8949b79a00b87" providerId="LiveId" clId="{A5AF3A6D-9DAB-4B68-8852-987A9F31F590}" dt="2023-11-15T23:12:37.825" v="4570"/>
          <ac:spMkLst>
            <pc:docMk/>
            <pc:sldMk cId="3325904668" sldId="1313"/>
            <ac:spMk id="186" creationId="{F25B684F-B66B-48E6-AADB-C7126788D515}"/>
          </ac:spMkLst>
        </pc:spChg>
        <pc:spChg chg="mod">
          <ac:chgData name="Yun Xiao" userId="30e8949b79a00b87" providerId="LiveId" clId="{A5AF3A6D-9DAB-4B68-8852-987A9F31F590}" dt="2023-11-15T23:12:37.825" v="4570"/>
          <ac:spMkLst>
            <pc:docMk/>
            <pc:sldMk cId="3325904668" sldId="1313"/>
            <ac:spMk id="189" creationId="{6B8D7498-56BA-4BBC-9477-6EF3B89DF386}"/>
          </ac:spMkLst>
        </pc:spChg>
        <pc:spChg chg="mod">
          <ac:chgData name="Yun Xiao" userId="30e8949b79a00b87" providerId="LiveId" clId="{A5AF3A6D-9DAB-4B68-8852-987A9F31F590}" dt="2023-11-15T23:12:37.825" v="4570"/>
          <ac:spMkLst>
            <pc:docMk/>
            <pc:sldMk cId="3325904668" sldId="1313"/>
            <ac:spMk id="190" creationId="{8D2BEA31-3752-4F33-BA84-188EA048EB46}"/>
          </ac:spMkLst>
        </pc:spChg>
        <pc:spChg chg="mod">
          <ac:chgData name="Yun Xiao" userId="30e8949b79a00b87" providerId="LiveId" clId="{A5AF3A6D-9DAB-4B68-8852-987A9F31F590}" dt="2023-11-15T23:12:37.825" v="4570"/>
          <ac:spMkLst>
            <pc:docMk/>
            <pc:sldMk cId="3325904668" sldId="1313"/>
            <ac:spMk id="192" creationId="{63320161-E357-4E7D-91BD-5C241527FDB6}"/>
          </ac:spMkLst>
        </pc:spChg>
        <pc:spChg chg="mod">
          <ac:chgData name="Yun Xiao" userId="30e8949b79a00b87" providerId="LiveId" clId="{A5AF3A6D-9DAB-4B68-8852-987A9F31F590}" dt="2023-11-15T23:12:37.825" v="4570"/>
          <ac:spMkLst>
            <pc:docMk/>
            <pc:sldMk cId="3325904668" sldId="1313"/>
            <ac:spMk id="195" creationId="{13E395F1-0B34-44A7-A976-42A1126B3E58}"/>
          </ac:spMkLst>
        </pc:spChg>
        <pc:spChg chg="mod">
          <ac:chgData name="Yun Xiao" userId="30e8949b79a00b87" providerId="LiveId" clId="{A5AF3A6D-9DAB-4B68-8852-987A9F31F590}" dt="2023-11-15T23:12:37.825" v="4570"/>
          <ac:spMkLst>
            <pc:docMk/>
            <pc:sldMk cId="3325904668" sldId="1313"/>
            <ac:spMk id="198" creationId="{1CECC253-D5A0-4C46-843B-6C5DB9504088}"/>
          </ac:spMkLst>
        </pc:spChg>
        <pc:spChg chg="mod">
          <ac:chgData name="Yun Xiao" userId="30e8949b79a00b87" providerId="LiveId" clId="{A5AF3A6D-9DAB-4B68-8852-987A9F31F590}" dt="2023-11-15T23:12:37.825" v="4570"/>
          <ac:spMkLst>
            <pc:docMk/>
            <pc:sldMk cId="3325904668" sldId="1313"/>
            <ac:spMk id="199" creationId="{7BF9562C-9433-45E3-AF4C-B1EAD96F66C6}"/>
          </ac:spMkLst>
        </pc:spChg>
        <pc:spChg chg="mod">
          <ac:chgData name="Yun Xiao" userId="30e8949b79a00b87" providerId="LiveId" clId="{A5AF3A6D-9DAB-4B68-8852-987A9F31F590}" dt="2023-11-15T23:12:37.825" v="4570"/>
          <ac:spMkLst>
            <pc:docMk/>
            <pc:sldMk cId="3325904668" sldId="1313"/>
            <ac:spMk id="200" creationId="{8E557B4B-63D9-454A-AA97-BF2A71A0C680}"/>
          </ac:spMkLst>
        </pc:spChg>
        <pc:spChg chg="mod">
          <ac:chgData name="Yun Xiao" userId="30e8949b79a00b87" providerId="LiveId" clId="{A5AF3A6D-9DAB-4B68-8852-987A9F31F590}" dt="2023-11-15T23:12:37.825" v="4570"/>
          <ac:spMkLst>
            <pc:docMk/>
            <pc:sldMk cId="3325904668" sldId="1313"/>
            <ac:spMk id="201" creationId="{F623E7A5-6B68-4BB5-9BC0-697E0886F73C}"/>
          </ac:spMkLst>
        </pc:spChg>
        <pc:spChg chg="mod">
          <ac:chgData name="Yun Xiao" userId="30e8949b79a00b87" providerId="LiveId" clId="{A5AF3A6D-9DAB-4B68-8852-987A9F31F590}" dt="2023-11-15T23:12:37.825" v="4570"/>
          <ac:spMkLst>
            <pc:docMk/>
            <pc:sldMk cId="3325904668" sldId="1313"/>
            <ac:spMk id="202" creationId="{0D6D6753-7715-4EDC-AD10-8548F3B7BE48}"/>
          </ac:spMkLst>
        </pc:spChg>
        <pc:spChg chg="mod">
          <ac:chgData name="Yun Xiao" userId="30e8949b79a00b87" providerId="LiveId" clId="{A5AF3A6D-9DAB-4B68-8852-987A9F31F590}" dt="2023-11-15T23:12:37.825" v="4570"/>
          <ac:spMkLst>
            <pc:docMk/>
            <pc:sldMk cId="3325904668" sldId="1313"/>
            <ac:spMk id="204" creationId="{6678BF22-7B8E-4C46-918E-5DE1334A4461}"/>
          </ac:spMkLst>
        </pc:spChg>
        <pc:spChg chg="mod">
          <ac:chgData name="Yun Xiao" userId="30e8949b79a00b87" providerId="LiveId" clId="{A5AF3A6D-9DAB-4B68-8852-987A9F31F590}" dt="2023-11-15T23:12:37.825" v="4570"/>
          <ac:spMkLst>
            <pc:docMk/>
            <pc:sldMk cId="3325904668" sldId="1313"/>
            <ac:spMk id="205" creationId="{88124E6F-4C2D-4EB5-977C-0ECCF31C1331}"/>
          </ac:spMkLst>
        </pc:spChg>
        <pc:spChg chg="mod">
          <ac:chgData name="Yun Xiao" userId="30e8949b79a00b87" providerId="LiveId" clId="{A5AF3A6D-9DAB-4B68-8852-987A9F31F590}" dt="2023-11-15T23:12:37.825" v="4570"/>
          <ac:spMkLst>
            <pc:docMk/>
            <pc:sldMk cId="3325904668" sldId="1313"/>
            <ac:spMk id="206" creationId="{AB022B8A-8F15-4615-BB95-D76914AE73FD}"/>
          </ac:spMkLst>
        </pc:spChg>
        <pc:spChg chg="mod">
          <ac:chgData name="Yun Xiao" userId="30e8949b79a00b87" providerId="LiveId" clId="{A5AF3A6D-9DAB-4B68-8852-987A9F31F590}" dt="2023-11-15T23:12:37.825" v="4570"/>
          <ac:spMkLst>
            <pc:docMk/>
            <pc:sldMk cId="3325904668" sldId="1313"/>
            <ac:spMk id="207" creationId="{2841086A-E7D8-477A-9FE7-1B1BD157C33A}"/>
          </ac:spMkLst>
        </pc:spChg>
        <pc:spChg chg="mod">
          <ac:chgData name="Yun Xiao" userId="30e8949b79a00b87" providerId="LiveId" clId="{A5AF3A6D-9DAB-4B68-8852-987A9F31F590}" dt="2023-11-15T23:12:37.825" v="4570"/>
          <ac:spMkLst>
            <pc:docMk/>
            <pc:sldMk cId="3325904668" sldId="1313"/>
            <ac:spMk id="208" creationId="{0CBC20AD-C255-48B1-9A36-106231086F8F}"/>
          </ac:spMkLst>
        </pc:spChg>
        <pc:spChg chg="mod">
          <ac:chgData name="Yun Xiao" userId="30e8949b79a00b87" providerId="LiveId" clId="{A5AF3A6D-9DAB-4B68-8852-987A9F31F590}" dt="2023-11-15T23:12:37.825" v="4570"/>
          <ac:spMkLst>
            <pc:docMk/>
            <pc:sldMk cId="3325904668" sldId="1313"/>
            <ac:spMk id="209" creationId="{79EB999D-966F-4E19-9FD1-3AE062564BCA}"/>
          </ac:spMkLst>
        </pc:spChg>
        <pc:spChg chg="mod">
          <ac:chgData name="Yun Xiao" userId="30e8949b79a00b87" providerId="LiveId" clId="{A5AF3A6D-9DAB-4B68-8852-987A9F31F590}" dt="2023-11-15T23:12:37.825" v="4570"/>
          <ac:spMkLst>
            <pc:docMk/>
            <pc:sldMk cId="3325904668" sldId="1313"/>
            <ac:spMk id="210" creationId="{49291F95-4C33-41E0-8B1E-CAA5989C0DEE}"/>
          </ac:spMkLst>
        </pc:spChg>
        <pc:spChg chg="mod">
          <ac:chgData name="Yun Xiao" userId="30e8949b79a00b87" providerId="LiveId" clId="{A5AF3A6D-9DAB-4B68-8852-987A9F31F590}" dt="2023-11-15T23:12:37.825" v="4570"/>
          <ac:spMkLst>
            <pc:docMk/>
            <pc:sldMk cId="3325904668" sldId="1313"/>
            <ac:spMk id="211" creationId="{AAA27CF4-83B6-4B56-BC44-D16E3DABEE52}"/>
          </ac:spMkLst>
        </pc:spChg>
        <pc:spChg chg="mod">
          <ac:chgData name="Yun Xiao" userId="30e8949b79a00b87" providerId="LiveId" clId="{A5AF3A6D-9DAB-4B68-8852-987A9F31F590}" dt="2023-11-15T23:12:37.825" v="4570"/>
          <ac:spMkLst>
            <pc:docMk/>
            <pc:sldMk cId="3325904668" sldId="1313"/>
            <ac:spMk id="212" creationId="{DD05C115-834B-4513-B464-6C7336B22C12}"/>
          </ac:spMkLst>
        </pc:spChg>
        <pc:spChg chg="mod">
          <ac:chgData name="Yun Xiao" userId="30e8949b79a00b87" providerId="LiveId" clId="{A5AF3A6D-9DAB-4B68-8852-987A9F31F590}" dt="2023-11-15T23:12:37.825" v="4570"/>
          <ac:spMkLst>
            <pc:docMk/>
            <pc:sldMk cId="3325904668" sldId="1313"/>
            <ac:spMk id="213" creationId="{10FD3DBF-B623-408C-BA3A-2B7D89C98ABA}"/>
          </ac:spMkLst>
        </pc:spChg>
        <pc:spChg chg="mod">
          <ac:chgData name="Yun Xiao" userId="30e8949b79a00b87" providerId="LiveId" clId="{A5AF3A6D-9DAB-4B68-8852-987A9F31F590}" dt="2023-11-15T23:12:37.825" v="4570"/>
          <ac:spMkLst>
            <pc:docMk/>
            <pc:sldMk cId="3325904668" sldId="1313"/>
            <ac:spMk id="214" creationId="{7BB3CD9B-27B9-4EBA-B22D-14E183AE6C7B}"/>
          </ac:spMkLst>
        </pc:spChg>
        <pc:spChg chg="mod">
          <ac:chgData name="Yun Xiao" userId="30e8949b79a00b87" providerId="LiveId" clId="{A5AF3A6D-9DAB-4B68-8852-987A9F31F590}" dt="2023-11-15T23:12:37.825" v="4570"/>
          <ac:spMkLst>
            <pc:docMk/>
            <pc:sldMk cId="3325904668" sldId="1313"/>
            <ac:spMk id="215" creationId="{328BE629-5513-4C0F-A50D-DB7D179C3BBC}"/>
          </ac:spMkLst>
        </pc:spChg>
        <pc:spChg chg="mod">
          <ac:chgData name="Yun Xiao" userId="30e8949b79a00b87" providerId="LiveId" clId="{A5AF3A6D-9DAB-4B68-8852-987A9F31F590}" dt="2023-11-15T23:12:37.825" v="4570"/>
          <ac:spMkLst>
            <pc:docMk/>
            <pc:sldMk cId="3325904668" sldId="1313"/>
            <ac:spMk id="216" creationId="{52FD87E5-692B-444E-934B-D4E4C5FFC49A}"/>
          </ac:spMkLst>
        </pc:spChg>
        <pc:spChg chg="mod">
          <ac:chgData name="Yun Xiao" userId="30e8949b79a00b87" providerId="LiveId" clId="{A5AF3A6D-9DAB-4B68-8852-987A9F31F590}" dt="2023-11-15T23:12:37.825" v="4570"/>
          <ac:spMkLst>
            <pc:docMk/>
            <pc:sldMk cId="3325904668" sldId="1313"/>
            <ac:spMk id="217" creationId="{742BA633-08B9-48F4-BF09-2D8DCD7E420F}"/>
          </ac:spMkLst>
        </pc:spChg>
        <pc:spChg chg="mod">
          <ac:chgData name="Yun Xiao" userId="30e8949b79a00b87" providerId="LiveId" clId="{A5AF3A6D-9DAB-4B68-8852-987A9F31F590}" dt="2023-11-15T23:12:37.825" v="4570"/>
          <ac:spMkLst>
            <pc:docMk/>
            <pc:sldMk cId="3325904668" sldId="1313"/>
            <ac:spMk id="218" creationId="{1A4909CC-626A-40A6-87E4-A104B8F9BEBF}"/>
          </ac:spMkLst>
        </pc:spChg>
        <pc:spChg chg="mod">
          <ac:chgData name="Yun Xiao" userId="30e8949b79a00b87" providerId="LiveId" clId="{A5AF3A6D-9DAB-4B68-8852-987A9F31F590}" dt="2023-11-15T23:12:37.825" v="4570"/>
          <ac:spMkLst>
            <pc:docMk/>
            <pc:sldMk cId="3325904668" sldId="1313"/>
            <ac:spMk id="219" creationId="{CDDC366E-6E61-42C4-8476-5637474E62E8}"/>
          </ac:spMkLst>
        </pc:spChg>
        <pc:spChg chg="mod">
          <ac:chgData name="Yun Xiao" userId="30e8949b79a00b87" providerId="LiveId" clId="{A5AF3A6D-9DAB-4B68-8852-987A9F31F590}" dt="2023-11-15T23:12:37.825" v="4570"/>
          <ac:spMkLst>
            <pc:docMk/>
            <pc:sldMk cId="3325904668" sldId="1313"/>
            <ac:spMk id="220" creationId="{63BA3BB0-4DC4-44C4-B3C8-5B3D9512A7ED}"/>
          </ac:spMkLst>
        </pc:spChg>
        <pc:spChg chg="mod">
          <ac:chgData name="Yun Xiao" userId="30e8949b79a00b87" providerId="LiveId" clId="{A5AF3A6D-9DAB-4B68-8852-987A9F31F590}" dt="2023-11-15T23:12:37.825" v="4570"/>
          <ac:spMkLst>
            <pc:docMk/>
            <pc:sldMk cId="3325904668" sldId="1313"/>
            <ac:spMk id="221" creationId="{A342D3BD-4A08-45F2-A47C-4F578FC20441}"/>
          </ac:spMkLst>
        </pc:spChg>
        <pc:spChg chg="mod">
          <ac:chgData name="Yun Xiao" userId="30e8949b79a00b87" providerId="LiveId" clId="{A5AF3A6D-9DAB-4B68-8852-987A9F31F590}" dt="2023-11-15T23:12:37.825" v="4570"/>
          <ac:spMkLst>
            <pc:docMk/>
            <pc:sldMk cId="3325904668" sldId="1313"/>
            <ac:spMk id="222" creationId="{74FAA12E-4027-4B86-92E9-B55D33F3F278}"/>
          </ac:spMkLst>
        </pc:spChg>
        <pc:spChg chg="mod">
          <ac:chgData name="Yun Xiao" userId="30e8949b79a00b87" providerId="LiveId" clId="{A5AF3A6D-9DAB-4B68-8852-987A9F31F590}" dt="2023-11-15T23:12:37.825" v="4570"/>
          <ac:spMkLst>
            <pc:docMk/>
            <pc:sldMk cId="3325904668" sldId="1313"/>
            <ac:spMk id="223" creationId="{98D40915-4E7B-46F5-8EA0-452901EF3A12}"/>
          </ac:spMkLst>
        </pc:spChg>
        <pc:spChg chg="mod">
          <ac:chgData name="Yun Xiao" userId="30e8949b79a00b87" providerId="LiveId" clId="{A5AF3A6D-9DAB-4B68-8852-987A9F31F590}" dt="2023-11-15T23:12:37.825" v="4570"/>
          <ac:spMkLst>
            <pc:docMk/>
            <pc:sldMk cId="3325904668" sldId="1313"/>
            <ac:spMk id="224" creationId="{493A75CA-20D1-49A8-807C-51D043AC7736}"/>
          </ac:spMkLst>
        </pc:spChg>
        <pc:spChg chg="mod">
          <ac:chgData name="Yun Xiao" userId="30e8949b79a00b87" providerId="LiveId" clId="{A5AF3A6D-9DAB-4B68-8852-987A9F31F590}" dt="2023-11-15T23:12:37.825" v="4570"/>
          <ac:spMkLst>
            <pc:docMk/>
            <pc:sldMk cId="3325904668" sldId="1313"/>
            <ac:spMk id="225" creationId="{06F295DF-36AB-4D70-A642-7D161887978B}"/>
          </ac:spMkLst>
        </pc:spChg>
        <pc:spChg chg="mod">
          <ac:chgData name="Yun Xiao" userId="30e8949b79a00b87" providerId="LiveId" clId="{A5AF3A6D-9DAB-4B68-8852-987A9F31F590}" dt="2023-11-15T23:12:37.825" v="4570"/>
          <ac:spMkLst>
            <pc:docMk/>
            <pc:sldMk cId="3325904668" sldId="1313"/>
            <ac:spMk id="226" creationId="{EB24FCAF-9269-429A-9DA7-331A15100BC8}"/>
          </ac:spMkLst>
        </pc:spChg>
        <pc:spChg chg="mod">
          <ac:chgData name="Yun Xiao" userId="30e8949b79a00b87" providerId="LiveId" clId="{A5AF3A6D-9DAB-4B68-8852-987A9F31F590}" dt="2023-11-15T23:12:37.825" v="4570"/>
          <ac:spMkLst>
            <pc:docMk/>
            <pc:sldMk cId="3325904668" sldId="1313"/>
            <ac:spMk id="227" creationId="{171A73AD-454F-4B27-BB4C-5A243F08E59F}"/>
          </ac:spMkLst>
        </pc:spChg>
        <pc:spChg chg="mod">
          <ac:chgData name="Yun Xiao" userId="30e8949b79a00b87" providerId="LiveId" clId="{A5AF3A6D-9DAB-4B68-8852-987A9F31F590}" dt="2023-11-15T23:12:37.825" v="4570"/>
          <ac:spMkLst>
            <pc:docMk/>
            <pc:sldMk cId="3325904668" sldId="1313"/>
            <ac:spMk id="228" creationId="{76099C70-0F64-455F-A837-02F2DAD6BA01}"/>
          </ac:spMkLst>
        </pc:spChg>
        <pc:spChg chg="mod">
          <ac:chgData name="Yun Xiao" userId="30e8949b79a00b87" providerId="LiveId" clId="{A5AF3A6D-9DAB-4B68-8852-987A9F31F590}" dt="2023-11-15T23:12:37.825" v="4570"/>
          <ac:spMkLst>
            <pc:docMk/>
            <pc:sldMk cId="3325904668" sldId="1313"/>
            <ac:spMk id="229" creationId="{2EE32C5E-B198-4001-9B92-9BF1307FBD0B}"/>
          </ac:spMkLst>
        </pc:spChg>
        <pc:spChg chg="mod">
          <ac:chgData name="Yun Xiao" userId="30e8949b79a00b87" providerId="LiveId" clId="{A5AF3A6D-9DAB-4B68-8852-987A9F31F590}" dt="2023-11-15T23:12:37.825" v="4570"/>
          <ac:spMkLst>
            <pc:docMk/>
            <pc:sldMk cId="3325904668" sldId="1313"/>
            <ac:spMk id="230" creationId="{3A02FC87-7936-43F3-B8A8-9DBDF1D91DB3}"/>
          </ac:spMkLst>
        </pc:spChg>
        <pc:spChg chg="mod">
          <ac:chgData name="Yun Xiao" userId="30e8949b79a00b87" providerId="LiveId" clId="{A5AF3A6D-9DAB-4B68-8852-987A9F31F590}" dt="2023-11-15T23:12:37.825" v="4570"/>
          <ac:spMkLst>
            <pc:docMk/>
            <pc:sldMk cId="3325904668" sldId="1313"/>
            <ac:spMk id="231" creationId="{D289CC27-44F0-412D-A6C9-3777D244C423}"/>
          </ac:spMkLst>
        </pc:spChg>
        <pc:spChg chg="mod">
          <ac:chgData name="Yun Xiao" userId="30e8949b79a00b87" providerId="LiveId" clId="{A5AF3A6D-9DAB-4B68-8852-987A9F31F590}" dt="2023-11-15T23:12:37.825" v="4570"/>
          <ac:spMkLst>
            <pc:docMk/>
            <pc:sldMk cId="3325904668" sldId="1313"/>
            <ac:spMk id="232" creationId="{9AA55FBC-ABE9-4B55-9BA2-45FE3DCA7B0B}"/>
          </ac:spMkLst>
        </pc:spChg>
        <pc:spChg chg="mod">
          <ac:chgData name="Yun Xiao" userId="30e8949b79a00b87" providerId="LiveId" clId="{A5AF3A6D-9DAB-4B68-8852-987A9F31F590}" dt="2023-11-15T23:12:37.825" v="4570"/>
          <ac:spMkLst>
            <pc:docMk/>
            <pc:sldMk cId="3325904668" sldId="1313"/>
            <ac:spMk id="233" creationId="{E8A6215D-B412-4628-A706-A31FC462941D}"/>
          </ac:spMkLst>
        </pc:spChg>
        <pc:spChg chg="mod">
          <ac:chgData name="Yun Xiao" userId="30e8949b79a00b87" providerId="LiveId" clId="{A5AF3A6D-9DAB-4B68-8852-987A9F31F590}" dt="2023-11-15T23:12:37.825" v="4570"/>
          <ac:spMkLst>
            <pc:docMk/>
            <pc:sldMk cId="3325904668" sldId="1313"/>
            <ac:spMk id="234" creationId="{851E1598-B8D4-41EE-8F79-1006138DDF17}"/>
          </ac:spMkLst>
        </pc:spChg>
        <pc:spChg chg="mod">
          <ac:chgData name="Yun Xiao" userId="30e8949b79a00b87" providerId="LiveId" clId="{A5AF3A6D-9DAB-4B68-8852-987A9F31F590}" dt="2023-11-15T23:12:37.825" v="4570"/>
          <ac:spMkLst>
            <pc:docMk/>
            <pc:sldMk cId="3325904668" sldId="1313"/>
            <ac:spMk id="235" creationId="{19374213-C8A5-484F-A04B-6E6D67854B8A}"/>
          </ac:spMkLst>
        </pc:spChg>
        <pc:spChg chg="mod">
          <ac:chgData name="Yun Xiao" userId="30e8949b79a00b87" providerId="LiveId" clId="{A5AF3A6D-9DAB-4B68-8852-987A9F31F590}" dt="2023-11-15T23:12:37.825" v="4570"/>
          <ac:spMkLst>
            <pc:docMk/>
            <pc:sldMk cId="3325904668" sldId="1313"/>
            <ac:spMk id="236" creationId="{7B0D8FA8-2912-4693-BC04-FE96676B202E}"/>
          </ac:spMkLst>
        </pc:spChg>
        <pc:spChg chg="mod">
          <ac:chgData name="Yun Xiao" userId="30e8949b79a00b87" providerId="LiveId" clId="{A5AF3A6D-9DAB-4B68-8852-987A9F31F590}" dt="2023-11-15T23:12:37.825" v="4570"/>
          <ac:spMkLst>
            <pc:docMk/>
            <pc:sldMk cId="3325904668" sldId="1313"/>
            <ac:spMk id="237" creationId="{14182187-7280-45AF-B322-2426FD062296}"/>
          </ac:spMkLst>
        </pc:spChg>
        <pc:spChg chg="mod">
          <ac:chgData name="Yun Xiao" userId="30e8949b79a00b87" providerId="LiveId" clId="{A5AF3A6D-9DAB-4B68-8852-987A9F31F590}" dt="2023-11-15T23:12:37.825" v="4570"/>
          <ac:spMkLst>
            <pc:docMk/>
            <pc:sldMk cId="3325904668" sldId="1313"/>
            <ac:spMk id="238" creationId="{46AF9857-48A2-4295-AE1E-386489677DC5}"/>
          </ac:spMkLst>
        </pc:spChg>
        <pc:spChg chg="mod">
          <ac:chgData name="Yun Xiao" userId="30e8949b79a00b87" providerId="LiveId" clId="{A5AF3A6D-9DAB-4B68-8852-987A9F31F590}" dt="2023-11-15T23:12:37.825" v="4570"/>
          <ac:spMkLst>
            <pc:docMk/>
            <pc:sldMk cId="3325904668" sldId="1313"/>
            <ac:spMk id="239" creationId="{205038A8-D7C4-4B46-AF38-2333B3E9E789}"/>
          </ac:spMkLst>
        </pc:spChg>
        <pc:spChg chg="mod">
          <ac:chgData name="Yun Xiao" userId="30e8949b79a00b87" providerId="LiveId" clId="{A5AF3A6D-9DAB-4B68-8852-987A9F31F590}" dt="2023-11-15T23:12:37.825" v="4570"/>
          <ac:spMkLst>
            <pc:docMk/>
            <pc:sldMk cId="3325904668" sldId="1313"/>
            <ac:spMk id="240" creationId="{CEFAB6C9-1C83-4656-99C1-176D6011BDF3}"/>
          </ac:spMkLst>
        </pc:spChg>
        <pc:spChg chg="mod">
          <ac:chgData name="Yun Xiao" userId="30e8949b79a00b87" providerId="LiveId" clId="{A5AF3A6D-9DAB-4B68-8852-987A9F31F590}" dt="2023-11-15T23:12:37.825" v="4570"/>
          <ac:spMkLst>
            <pc:docMk/>
            <pc:sldMk cId="3325904668" sldId="1313"/>
            <ac:spMk id="241" creationId="{F35540FB-AE48-46A5-877C-E95C7F726729}"/>
          </ac:spMkLst>
        </pc:spChg>
        <pc:spChg chg="mod">
          <ac:chgData name="Yun Xiao" userId="30e8949b79a00b87" providerId="LiveId" clId="{A5AF3A6D-9DAB-4B68-8852-987A9F31F590}" dt="2023-11-15T23:12:37.825" v="4570"/>
          <ac:spMkLst>
            <pc:docMk/>
            <pc:sldMk cId="3325904668" sldId="1313"/>
            <ac:spMk id="242" creationId="{7FCB61B0-3051-4163-8ED1-E4075303F8A7}"/>
          </ac:spMkLst>
        </pc:spChg>
        <pc:spChg chg="mod">
          <ac:chgData name="Yun Xiao" userId="30e8949b79a00b87" providerId="LiveId" clId="{A5AF3A6D-9DAB-4B68-8852-987A9F31F590}" dt="2023-11-15T23:12:37.825" v="4570"/>
          <ac:spMkLst>
            <pc:docMk/>
            <pc:sldMk cId="3325904668" sldId="1313"/>
            <ac:spMk id="243" creationId="{4193DF8C-DE72-4666-B91B-02658BFF1569}"/>
          </ac:spMkLst>
        </pc:spChg>
        <pc:spChg chg="mod">
          <ac:chgData name="Yun Xiao" userId="30e8949b79a00b87" providerId="LiveId" clId="{A5AF3A6D-9DAB-4B68-8852-987A9F31F590}" dt="2023-11-15T23:12:37.825" v="4570"/>
          <ac:spMkLst>
            <pc:docMk/>
            <pc:sldMk cId="3325904668" sldId="1313"/>
            <ac:spMk id="244" creationId="{6E626AEF-F01D-4249-A17E-430177805CF8}"/>
          </ac:spMkLst>
        </pc:spChg>
        <pc:spChg chg="mod">
          <ac:chgData name="Yun Xiao" userId="30e8949b79a00b87" providerId="LiveId" clId="{A5AF3A6D-9DAB-4B68-8852-987A9F31F590}" dt="2023-11-15T23:12:37.825" v="4570"/>
          <ac:spMkLst>
            <pc:docMk/>
            <pc:sldMk cId="3325904668" sldId="1313"/>
            <ac:spMk id="245" creationId="{A9F5724A-E848-4B44-A9D8-C132D7ED23DE}"/>
          </ac:spMkLst>
        </pc:spChg>
        <pc:spChg chg="mod">
          <ac:chgData name="Yun Xiao" userId="30e8949b79a00b87" providerId="LiveId" clId="{A5AF3A6D-9DAB-4B68-8852-987A9F31F590}" dt="2023-11-15T23:12:37.825" v="4570"/>
          <ac:spMkLst>
            <pc:docMk/>
            <pc:sldMk cId="3325904668" sldId="1313"/>
            <ac:spMk id="246" creationId="{BB5E4424-CEFB-48AC-B576-62B115BC7A1C}"/>
          </ac:spMkLst>
        </pc:spChg>
        <pc:spChg chg="mod">
          <ac:chgData name="Yun Xiao" userId="30e8949b79a00b87" providerId="LiveId" clId="{A5AF3A6D-9DAB-4B68-8852-987A9F31F590}" dt="2023-11-15T23:12:37.825" v="4570"/>
          <ac:spMkLst>
            <pc:docMk/>
            <pc:sldMk cId="3325904668" sldId="1313"/>
            <ac:spMk id="247" creationId="{85511938-B633-4CE2-B5B1-6E6FE9BB269E}"/>
          </ac:spMkLst>
        </pc:spChg>
        <pc:spChg chg="mod">
          <ac:chgData name="Yun Xiao" userId="30e8949b79a00b87" providerId="LiveId" clId="{A5AF3A6D-9DAB-4B68-8852-987A9F31F590}" dt="2023-11-15T23:12:37.825" v="4570"/>
          <ac:spMkLst>
            <pc:docMk/>
            <pc:sldMk cId="3325904668" sldId="1313"/>
            <ac:spMk id="248" creationId="{EF1D40D2-FBF4-48E9-8F7E-3E69D864242A}"/>
          </ac:spMkLst>
        </pc:spChg>
        <pc:spChg chg="mod">
          <ac:chgData name="Yun Xiao" userId="30e8949b79a00b87" providerId="LiveId" clId="{A5AF3A6D-9DAB-4B68-8852-987A9F31F590}" dt="2023-11-15T23:12:37.825" v="4570"/>
          <ac:spMkLst>
            <pc:docMk/>
            <pc:sldMk cId="3325904668" sldId="1313"/>
            <ac:spMk id="249" creationId="{8E4CCD25-5D6E-4ADC-9F3B-CA118AD94E69}"/>
          </ac:spMkLst>
        </pc:spChg>
        <pc:spChg chg="mod">
          <ac:chgData name="Yun Xiao" userId="30e8949b79a00b87" providerId="LiveId" clId="{A5AF3A6D-9DAB-4B68-8852-987A9F31F590}" dt="2023-11-15T23:12:37.825" v="4570"/>
          <ac:spMkLst>
            <pc:docMk/>
            <pc:sldMk cId="3325904668" sldId="1313"/>
            <ac:spMk id="250" creationId="{1D08B4D8-417C-440C-8F9B-AFD48417C0E1}"/>
          </ac:spMkLst>
        </pc:spChg>
        <pc:spChg chg="mod">
          <ac:chgData name="Yun Xiao" userId="30e8949b79a00b87" providerId="LiveId" clId="{A5AF3A6D-9DAB-4B68-8852-987A9F31F590}" dt="2023-11-15T23:12:37.825" v="4570"/>
          <ac:spMkLst>
            <pc:docMk/>
            <pc:sldMk cId="3325904668" sldId="1313"/>
            <ac:spMk id="251" creationId="{2AA3854B-A79B-4FB6-B7CD-B7968F0A4DD2}"/>
          </ac:spMkLst>
        </pc:spChg>
        <pc:spChg chg="mod">
          <ac:chgData name="Yun Xiao" userId="30e8949b79a00b87" providerId="LiveId" clId="{A5AF3A6D-9DAB-4B68-8852-987A9F31F590}" dt="2023-11-15T23:12:37.825" v="4570"/>
          <ac:spMkLst>
            <pc:docMk/>
            <pc:sldMk cId="3325904668" sldId="1313"/>
            <ac:spMk id="252" creationId="{2073BF03-7D98-4BB8-B5BA-F7C415F615B3}"/>
          </ac:spMkLst>
        </pc:spChg>
        <pc:spChg chg="mod">
          <ac:chgData name="Yun Xiao" userId="30e8949b79a00b87" providerId="LiveId" clId="{A5AF3A6D-9DAB-4B68-8852-987A9F31F590}" dt="2023-11-15T23:12:37.825" v="4570"/>
          <ac:spMkLst>
            <pc:docMk/>
            <pc:sldMk cId="3325904668" sldId="1313"/>
            <ac:spMk id="253" creationId="{F3D6324F-7396-48B8-9771-9292E06B2A60}"/>
          </ac:spMkLst>
        </pc:spChg>
        <pc:grpChg chg="del">
          <ac:chgData name="Yun Xiao" userId="30e8949b79a00b87" providerId="LiveId" clId="{A5AF3A6D-9DAB-4B68-8852-987A9F31F590}" dt="2023-11-16T05:44:20.459" v="5181" actId="478"/>
          <ac:grpSpMkLst>
            <pc:docMk/>
            <pc:sldMk cId="3325904668" sldId="1313"/>
            <ac:grpSpMk id="3" creationId="{B76F5FEF-4D51-4F53-8029-C9701B4A8C5C}"/>
          </ac:grpSpMkLst>
        </pc:grpChg>
        <pc:grpChg chg="add del mod">
          <ac:chgData name="Yun Xiao" userId="30e8949b79a00b87" providerId="LiveId" clId="{A5AF3A6D-9DAB-4B68-8852-987A9F31F590}" dt="2023-11-16T05:37:28.838" v="5149" actId="478"/>
          <ac:grpSpMkLst>
            <pc:docMk/>
            <pc:sldMk cId="3325904668" sldId="1313"/>
            <ac:grpSpMk id="141" creationId="{3B08A5D3-5CA8-46F3-8C16-13B381696502}"/>
          </ac:grpSpMkLst>
        </pc:grpChg>
        <pc:grpChg chg="add del mod">
          <ac:chgData name="Yun Xiao" userId="30e8949b79a00b87" providerId="LiveId" clId="{A5AF3A6D-9DAB-4B68-8852-987A9F31F590}" dt="2023-11-16T05:37:27.996" v="5148" actId="478"/>
          <ac:grpSpMkLst>
            <pc:docMk/>
            <pc:sldMk cId="3325904668" sldId="1313"/>
            <ac:grpSpMk id="152" creationId="{05602022-6897-44D4-980A-287A9FFC45B3}"/>
          </ac:grpSpMkLst>
        </pc:grpChg>
        <pc:graphicFrameChg chg="mod">
          <ac:chgData name="Yun Xiao" userId="30e8949b79a00b87" providerId="LiveId" clId="{A5AF3A6D-9DAB-4B68-8852-987A9F31F590}" dt="2023-11-17T05:09:15.763" v="5838" actId="1076"/>
          <ac:graphicFrameMkLst>
            <pc:docMk/>
            <pc:sldMk cId="3325904668" sldId="1313"/>
            <ac:graphicFrameMk id="4" creationId="{00000000-0000-0000-0000-000000000000}"/>
          </ac:graphicFrameMkLst>
        </pc:graphicFrameChg>
        <pc:graphicFrameChg chg="add mod">
          <ac:chgData name="Yun Xiao" userId="30e8949b79a00b87" providerId="LiveId" clId="{A5AF3A6D-9DAB-4B68-8852-987A9F31F590}" dt="2023-11-17T05:09:21.309" v="5840" actId="1076"/>
          <ac:graphicFrameMkLst>
            <pc:docMk/>
            <pc:sldMk cId="3325904668" sldId="1313"/>
            <ac:graphicFrameMk id="26" creationId="{93527293-E199-4B2C-B91D-F9691906CA0E}"/>
          </ac:graphicFrameMkLst>
        </pc:graphicFrameChg>
        <pc:graphicFrameChg chg="mod">
          <ac:chgData name="Yun Xiao" userId="30e8949b79a00b87" providerId="LiveId" clId="{A5AF3A6D-9DAB-4B68-8852-987A9F31F590}" dt="2023-11-15T23:12:37.825" v="4570"/>
          <ac:graphicFrameMkLst>
            <pc:docMk/>
            <pc:sldMk cId="3325904668" sldId="1313"/>
            <ac:graphicFrameMk id="144" creationId="{E5AC2B76-E7DD-4DB9-BFCF-6E40F08C9973}"/>
          </ac:graphicFrameMkLst>
        </pc:graphicFrameChg>
        <pc:graphicFrameChg chg="add mod">
          <ac:chgData name="Yun Xiao" userId="30e8949b79a00b87" providerId="LiveId" clId="{A5AF3A6D-9DAB-4B68-8852-987A9F31F590}" dt="2023-11-17T05:09:18.450" v="5839" actId="1076"/>
          <ac:graphicFrameMkLst>
            <pc:docMk/>
            <pc:sldMk cId="3325904668" sldId="1313"/>
            <ac:graphicFrameMk id="254" creationId="{675C0C08-6993-4AAA-8A0D-AC115CC9F2CE}"/>
          </ac:graphicFrameMkLst>
        </pc:graphicFrameChg>
        <pc:graphicFrameChg chg="add mod">
          <ac:chgData name="Yun Xiao" userId="30e8949b79a00b87" providerId="LiveId" clId="{A5AF3A6D-9DAB-4B68-8852-987A9F31F590}" dt="2023-11-16T05:52:17.179" v="5361"/>
          <ac:graphicFrameMkLst>
            <pc:docMk/>
            <pc:sldMk cId="3325904668" sldId="1313"/>
            <ac:graphicFrameMk id="255" creationId="{D48BC915-EB43-419F-A0BE-62AFEAD7EE7E}"/>
          </ac:graphicFrameMkLst>
        </pc:graphicFrameChg>
        <pc:graphicFrameChg chg="add mod">
          <ac:chgData name="Yun Xiao" userId="30e8949b79a00b87" providerId="LiveId" clId="{A5AF3A6D-9DAB-4B68-8852-987A9F31F590}" dt="2023-11-16T06:00:33.629" v="5485"/>
          <ac:graphicFrameMkLst>
            <pc:docMk/>
            <pc:sldMk cId="3325904668" sldId="1313"/>
            <ac:graphicFrameMk id="256" creationId="{CA1C89E5-DD22-45E8-9F53-855808778207}"/>
          </ac:graphicFrameMkLst>
        </pc:graphicFrameChg>
        <pc:graphicFrameChg chg="add mod">
          <ac:chgData name="Yun Xiao" userId="30e8949b79a00b87" providerId="LiveId" clId="{A5AF3A6D-9DAB-4B68-8852-987A9F31F590}" dt="2023-11-16T06:00:36.849" v="5486" actId="1076"/>
          <ac:graphicFrameMkLst>
            <pc:docMk/>
            <pc:sldMk cId="3325904668" sldId="1313"/>
            <ac:graphicFrameMk id="257" creationId="{3BE37565-48EE-4A6B-B81E-970C3101B412}"/>
          </ac:graphicFrameMkLst>
        </pc:graphicFrameChg>
        <pc:graphicFrameChg chg="add mod">
          <ac:chgData name="Yun Xiao" userId="30e8949b79a00b87" providerId="LiveId" clId="{A5AF3A6D-9DAB-4B68-8852-987A9F31F590}" dt="2023-11-16T05:52:17.179" v="5361"/>
          <ac:graphicFrameMkLst>
            <pc:docMk/>
            <pc:sldMk cId="3325904668" sldId="1313"/>
            <ac:graphicFrameMk id="258" creationId="{B32BC507-4139-4914-A41A-0D2305D0B09F}"/>
          </ac:graphicFrameMkLst>
        </pc:graphicFrameChg>
        <pc:picChg chg="add del mod">
          <ac:chgData name="Yun Xiao" userId="30e8949b79a00b87" providerId="LiveId" clId="{A5AF3A6D-9DAB-4B68-8852-987A9F31F590}" dt="2023-11-16T05:44:35.886" v="5188" actId="478"/>
          <ac:picMkLst>
            <pc:docMk/>
            <pc:sldMk cId="3325904668" sldId="1313"/>
            <ac:picMk id="5" creationId="{D71D4457-75B1-40E9-A01B-51B7F9090E5C}"/>
          </ac:picMkLst>
        </pc:picChg>
        <pc:picChg chg="del">
          <ac:chgData name="Yun Xiao" userId="30e8949b79a00b87" providerId="LiveId" clId="{A5AF3A6D-9DAB-4B68-8852-987A9F31F590}" dt="2023-11-15T23:16:13.054" v="4629" actId="478"/>
          <ac:picMkLst>
            <pc:docMk/>
            <pc:sldMk cId="3325904668" sldId="1313"/>
            <ac:picMk id="12" creationId="{AFF5E628-1F11-4EDB-97FB-1AF6CE942D87}"/>
          </ac:picMkLst>
        </pc:picChg>
      </pc:sldChg>
      <pc:sldChg chg="addSp delSp modSp mod">
        <pc:chgData name="Yun Xiao" userId="30e8949b79a00b87" providerId="LiveId" clId="{A5AF3A6D-9DAB-4B68-8852-987A9F31F590}" dt="2023-11-17T05:16:03.817" v="5873" actId="1076"/>
        <pc:sldMkLst>
          <pc:docMk/>
          <pc:sldMk cId="1087358765" sldId="1314"/>
        </pc:sldMkLst>
        <pc:spChg chg="add mod">
          <ac:chgData name="Yun Xiao" userId="30e8949b79a00b87" providerId="LiveId" clId="{A5AF3A6D-9DAB-4B68-8852-987A9F31F590}" dt="2023-11-10T16:12:18.384" v="584"/>
          <ac:spMkLst>
            <pc:docMk/>
            <pc:sldMk cId="1087358765" sldId="1314"/>
            <ac:spMk id="5" creationId="{67A09D5C-9853-43C0-910A-1B903FAC10B1}"/>
          </ac:spMkLst>
        </pc:spChg>
        <pc:spChg chg="mod">
          <ac:chgData name="Yun Xiao" userId="30e8949b79a00b87" providerId="LiveId" clId="{A5AF3A6D-9DAB-4B68-8852-987A9F31F590}" dt="2023-11-15T23:13:03.675" v="4573"/>
          <ac:spMkLst>
            <pc:docMk/>
            <pc:sldMk cId="1087358765" sldId="1314"/>
            <ac:spMk id="7" creationId="{AC666AEB-CDAF-433E-A974-0D279823F753}"/>
          </ac:spMkLst>
        </pc:spChg>
        <pc:spChg chg="mod">
          <ac:chgData name="Yun Xiao" userId="30e8949b79a00b87" providerId="LiveId" clId="{A5AF3A6D-9DAB-4B68-8852-987A9F31F590}" dt="2023-11-15T23:13:03.675" v="4573"/>
          <ac:spMkLst>
            <pc:docMk/>
            <pc:sldMk cId="1087358765" sldId="1314"/>
            <ac:spMk id="10" creationId="{168DD7C8-AC13-4FF4-BBA0-41C235F98D2C}"/>
          </ac:spMkLst>
        </pc:spChg>
        <pc:spChg chg="mod">
          <ac:chgData name="Yun Xiao" userId="30e8949b79a00b87" providerId="LiveId" clId="{A5AF3A6D-9DAB-4B68-8852-987A9F31F590}" dt="2023-11-15T23:13:03.675" v="4573"/>
          <ac:spMkLst>
            <pc:docMk/>
            <pc:sldMk cId="1087358765" sldId="1314"/>
            <ac:spMk id="11" creationId="{14AC0ACF-84DB-424B-A59B-AA2483FC0517}"/>
          </ac:spMkLst>
        </pc:spChg>
        <pc:spChg chg="mod">
          <ac:chgData name="Yun Xiao" userId="30e8949b79a00b87" providerId="LiveId" clId="{A5AF3A6D-9DAB-4B68-8852-987A9F31F590}" dt="2023-11-15T23:13:03.675" v="4573"/>
          <ac:spMkLst>
            <pc:docMk/>
            <pc:sldMk cId="1087358765" sldId="1314"/>
            <ac:spMk id="12" creationId="{E93865F6-589D-4CC0-9CD2-FA4AA40D60A1}"/>
          </ac:spMkLst>
        </pc:spChg>
        <pc:spChg chg="mod">
          <ac:chgData name="Yun Xiao" userId="30e8949b79a00b87" providerId="LiveId" clId="{A5AF3A6D-9DAB-4B68-8852-987A9F31F590}" dt="2023-11-15T23:13:03.675" v="4573"/>
          <ac:spMkLst>
            <pc:docMk/>
            <pc:sldMk cId="1087358765" sldId="1314"/>
            <ac:spMk id="13" creationId="{760266F1-5B63-45C5-ABC7-F5E7CC12200B}"/>
          </ac:spMkLst>
        </pc:spChg>
        <pc:spChg chg="mod">
          <ac:chgData name="Yun Xiao" userId="30e8949b79a00b87" providerId="LiveId" clId="{A5AF3A6D-9DAB-4B68-8852-987A9F31F590}" dt="2023-11-15T23:13:03.675" v="4573"/>
          <ac:spMkLst>
            <pc:docMk/>
            <pc:sldMk cId="1087358765" sldId="1314"/>
            <ac:spMk id="14" creationId="{0309CD0B-660B-4598-A737-5F420A90C973}"/>
          </ac:spMkLst>
        </pc:spChg>
        <pc:spChg chg="mod">
          <ac:chgData name="Yun Xiao" userId="30e8949b79a00b87" providerId="LiveId" clId="{A5AF3A6D-9DAB-4B68-8852-987A9F31F590}" dt="2023-11-15T23:13:03.675" v="4573"/>
          <ac:spMkLst>
            <pc:docMk/>
            <pc:sldMk cId="1087358765" sldId="1314"/>
            <ac:spMk id="15" creationId="{A5465CB0-5D41-4293-9B6F-4CF5AB17DBD8}"/>
          </ac:spMkLst>
        </pc:spChg>
        <pc:spChg chg="mod">
          <ac:chgData name="Yun Xiao" userId="30e8949b79a00b87" providerId="LiveId" clId="{A5AF3A6D-9DAB-4B68-8852-987A9F31F590}" dt="2023-11-15T23:13:03.675" v="4573"/>
          <ac:spMkLst>
            <pc:docMk/>
            <pc:sldMk cId="1087358765" sldId="1314"/>
            <ac:spMk id="16" creationId="{76967ABA-FD11-43C7-ADFA-EA1475262A32}"/>
          </ac:spMkLst>
        </pc:spChg>
        <pc:spChg chg="mod">
          <ac:chgData name="Yun Xiao" userId="30e8949b79a00b87" providerId="LiveId" clId="{A5AF3A6D-9DAB-4B68-8852-987A9F31F590}" dt="2023-11-15T23:13:03.675" v="4573"/>
          <ac:spMkLst>
            <pc:docMk/>
            <pc:sldMk cId="1087358765" sldId="1314"/>
            <ac:spMk id="17" creationId="{49E45C3E-3D15-4250-A76B-8F06086E2D5C}"/>
          </ac:spMkLst>
        </pc:spChg>
        <pc:spChg chg="mod">
          <ac:chgData name="Yun Xiao" userId="30e8949b79a00b87" providerId="LiveId" clId="{A5AF3A6D-9DAB-4B68-8852-987A9F31F590}" dt="2023-11-15T23:13:03.675" v="4573"/>
          <ac:spMkLst>
            <pc:docMk/>
            <pc:sldMk cId="1087358765" sldId="1314"/>
            <ac:spMk id="18" creationId="{3D6D4CB3-8270-4EA5-824E-EFFBFAD3F16E}"/>
          </ac:spMkLst>
        </pc:spChg>
        <pc:spChg chg="mod">
          <ac:chgData name="Yun Xiao" userId="30e8949b79a00b87" providerId="LiveId" clId="{A5AF3A6D-9DAB-4B68-8852-987A9F31F590}" dt="2023-11-15T23:13:03.675" v="4573"/>
          <ac:spMkLst>
            <pc:docMk/>
            <pc:sldMk cId="1087358765" sldId="1314"/>
            <ac:spMk id="19" creationId="{FD55D0D7-FEC2-4495-B6C4-765D48CAACB2}"/>
          </ac:spMkLst>
        </pc:spChg>
        <pc:spChg chg="mod">
          <ac:chgData name="Yun Xiao" userId="30e8949b79a00b87" providerId="LiveId" clId="{A5AF3A6D-9DAB-4B68-8852-987A9F31F590}" dt="2023-11-15T23:13:03.675" v="4573"/>
          <ac:spMkLst>
            <pc:docMk/>
            <pc:sldMk cId="1087358765" sldId="1314"/>
            <ac:spMk id="20" creationId="{9C397C34-C448-44CF-87F1-3626959E7450}"/>
          </ac:spMkLst>
        </pc:spChg>
        <pc:spChg chg="mod">
          <ac:chgData name="Yun Xiao" userId="30e8949b79a00b87" providerId="LiveId" clId="{A5AF3A6D-9DAB-4B68-8852-987A9F31F590}" dt="2023-11-15T23:13:03.675" v="4573"/>
          <ac:spMkLst>
            <pc:docMk/>
            <pc:sldMk cId="1087358765" sldId="1314"/>
            <ac:spMk id="21" creationId="{CC8E5467-CFDE-40B2-A01B-D6BE7A969C2B}"/>
          </ac:spMkLst>
        </pc:spChg>
        <pc:spChg chg="mod">
          <ac:chgData name="Yun Xiao" userId="30e8949b79a00b87" providerId="LiveId" clId="{A5AF3A6D-9DAB-4B68-8852-987A9F31F590}" dt="2023-11-15T23:13:03.675" v="4573"/>
          <ac:spMkLst>
            <pc:docMk/>
            <pc:sldMk cId="1087358765" sldId="1314"/>
            <ac:spMk id="22" creationId="{60C452C5-8643-4BE3-8999-A3251A581D44}"/>
          </ac:spMkLst>
        </pc:spChg>
        <pc:spChg chg="mod">
          <ac:chgData name="Yun Xiao" userId="30e8949b79a00b87" providerId="LiveId" clId="{A5AF3A6D-9DAB-4B68-8852-987A9F31F590}" dt="2023-11-15T23:13:03.675" v="4573"/>
          <ac:spMkLst>
            <pc:docMk/>
            <pc:sldMk cId="1087358765" sldId="1314"/>
            <ac:spMk id="23" creationId="{FDA53A13-B313-4F21-B7E1-6D322633926A}"/>
          </ac:spMkLst>
        </pc:spChg>
        <pc:spChg chg="mod">
          <ac:chgData name="Yun Xiao" userId="30e8949b79a00b87" providerId="LiveId" clId="{A5AF3A6D-9DAB-4B68-8852-987A9F31F590}" dt="2023-11-15T23:13:03.675" v="4573"/>
          <ac:spMkLst>
            <pc:docMk/>
            <pc:sldMk cId="1087358765" sldId="1314"/>
            <ac:spMk id="24" creationId="{A8C71784-11F3-4CBC-A6E8-BF850B603D2F}"/>
          </ac:spMkLst>
        </pc:spChg>
        <pc:spChg chg="mod">
          <ac:chgData name="Yun Xiao" userId="30e8949b79a00b87" providerId="LiveId" clId="{A5AF3A6D-9DAB-4B68-8852-987A9F31F590}" dt="2023-11-15T23:13:03.675" v="4573"/>
          <ac:spMkLst>
            <pc:docMk/>
            <pc:sldMk cId="1087358765" sldId="1314"/>
            <ac:spMk id="25" creationId="{3AD56484-7D16-41D1-9E06-7736F102D3C4}"/>
          </ac:spMkLst>
        </pc:spChg>
        <pc:spChg chg="mod">
          <ac:chgData name="Yun Xiao" userId="30e8949b79a00b87" providerId="LiveId" clId="{A5AF3A6D-9DAB-4B68-8852-987A9F31F590}" dt="2023-11-15T23:13:03.675" v="4573"/>
          <ac:spMkLst>
            <pc:docMk/>
            <pc:sldMk cId="1087358765" sldId="1314"/>
            <ac:spMk id="26" creationId="{0CCAC0F8-9E06-43C8-9C67-FD79C8092420}"/>
          </ac:spMkLst>
        </pc:spChg>
        <pc:spChg chg="mod">
          <ac:chgData name="Yun Xiao" userId="30e8949b79a00b87" providerId="LiveId" clId="{A5AF3A6D-9DAB-4B68-8852-987A9F31F590}" dt="2023-11-15T23:13:03.675" v="4573"/>
          <ac:spMkLst>
            <pc:docMk/>
            <pc:sldMk cId="1087358765" sldId="1314"/>
            <ac:spMk id="27" creationId="{586FA251-2E42-4DEF-977F-393966240BBE}"/>
          </ac:spMkLst>
        </pc:spChg>
        <pc:spChg chg="mod">
          <ac:chgData name="Yun Xiao" userId="30e8949b79a00b87" providerId="LiveId" clId="{A5AF3A6D-9DAB-4B68-8852-987A9F31F590}" dt="2023-11-15T23:13:03.675" v="4573"/>
          <ac:spMkLst>
            <pc:docMk/>
            <pc:sldMk cId="1087358765" sldId="1314"/>
            <ac:spMk id="28" creationId="{7DE1B5CA-A2E3-49A0-B94F-CC6A87953590}"/>
          </ac:spMkLst>
        </pc:spChg>
        <pc:spChg chg="mod">
          <ac:chgData name="Yun Xiao" userId="30e8949b79a00b87" providerId="LiveId" clId="{A5AF3A6D-9DAB-4B68-8852-987A9F31F590}" dt="2023-11-15T23:13:03.675" v="4573"/>
          <ac:spMkLst>
            <pc:docMk/>
            <pc:sldMk cId="1087358765" sldId="1314"/>
            <ac:spMk id="29" creationId="{FF4B8CB7-BD95-4D75-ADC4-E109C57C1C29}"/>
          </ac:spMkLst>
        </pc:spChg>
        <pc:spChg chg="mod">
          <ac:chgData name="Yun Xiao" userId="30e8949b79a00b87" providerId="LiveId" clId="{A5AF3A6D-9DAB-4B68-8852-987A9F31F590}" dt="2023-11-15T23:13:03.675" v="4573"/>
          <ac:spMkLst>
            <pc:docMk/>
            <pc:sldMk cId="1087358765" sldId="1314"/>
            <ac:spMk id="30" creationId="{319526A4-D925-4D25-9FAF-7DB773BA1829}"/>
          </ac:spMkLst>
        </pc:spChg>
        <pc:spChg chg="mod">
          <ac:chgData name="Yun Xiao" userId="30e8949b79a00b87" providerId="LiveId" clId="{A5AF3A6D-9DAB-4B68-8852-987A9F31F590}" dt="2023-11-15T23:13:03.675" v="4573"/>
          <ac:spMkLst>
            <pc:docMk/>
            <pc:sldMk cId="1087358765" sldId="1314"/>
            <ac:spMk id="31" creationId="{B7FF097B-3A3D-4952-981C-DD55EF69C9A2}"/>
          </ac:spMkLst>
        </pc:spChg>
        <pc:spChg chg="mod">
          <ac:chgData name="Yun Xiao" userId="30e8949b79a00b87" providerId="LiveId" clId="{A5AF3A6D-9DAB-4B68-8852-987A9F31F590}" dt="2023-11-15T23:13:03.675" v="4573"/>
          <ac:spMkLst>
            <pc:docMk/>
            <pc:sldMk cId="1087358765" sldId="1314"/>
            <ac:spMk id="32" creationId="{E0D5E8A9-4EE4-40E2-B604-5213843B1C78}"/>
          </ac:spMkLst>
        </pc:spChg>
        <pc:spChg chg="mod">
          <ac:chgData name="Yun Xiao" userId="30e8949b79a00b87" providerId="LiveId" clId="{A5AF3A6D-9DAB-4B68-8852-987A9F31F590}" dt="2023-11-15T23:13:03.675" v="4573"/>
          <ac:spMkLst>
            <pc:docMk/>
            <pc:sldMk cId="1087358765" sldId="1314"/>
            <ac:spMk id="33" creationId="{F75E5577-D4D0-43D9-9537-DD233DD7B2D8}"/>
          </ac:spMkLst>
        </pc:spChg>
        <pc:spChg chg="mod">
          <ac:chgData name="Yun Xiao" userId="30e8949b79a00b87" providerId="LiveId" clId="{A5AF3A6D-9DAB-4B68-8852-987A9F31F590}" dt="2023-11-15T23:13:03.675" v="4573"/>
          <ac:spMkLst>
            <pc:docMk/>
            <pc:sldMk cId="1087358765" sldId="1314"/>
            <ac:spMk id="34" creationId="{29CF9F5F-D7FA-48A3-ADB3-D19CCDD731DA}"/>
          </ac:spMkLst>
        </pc:spChg>
        <pc:spChg chg="mod">
          <ac:chgData name="Yun Xiao" userId="30e8949b79a00b87" providerId="LiveId" clId="{A5AF3A6D-9DAB-4B68-8852-987A9F31F590}" dt="2023-11-15T23:13:03.675" v="4573"/>
          <ac:spMkLst>
            <pc:docMk/>
            <pc:sldMk cId="1087358765" sldId="1314"/>
            <ac:spMk id="35" creationId="{149D2A39-57C1-45C3-A965-7AF585D9DDCB}"/>
          </ac:spMkLst>
        </pc:spChg>
        <pc:spChg chg="mod">
          <ac:chgData name="Yun Xiao" userId="30e8949b79a00b87" providerId="LiveId" clId="{A5AF3A6D-9DAB-4B68-8852-987A9F31F590}" dt="2023-11-15T23:13:03.675" v="4573"/>
          <ac:spMkLst>
            <pc:docMk/>
            <pc:sldMk cId="1087358765" sldId="1314"/>
            <ac:spMk id="36" creationId="{CB9C1AAF-AEFE-47AE-A30E-94E06E59E0B3}"/>
          </ac:spMkLst>
        </pc:spChg>
        <pc:spChg chg="mod">
          <ac:chgData name="Yun Xiao" userId="30e8949b79a00b87" providerId="LiveId" clId="{A5AF3A6D-9DAB-4B68-8852-987A9F31F590}" dt="2023-11-15T23:13:03.675" v="4573"/>
          <ac:spMkLst>
            <pc:docMk/>
            <pc:sldMk cId="1087358765" sldId="1314"/>
            <ac:spMk id="37" creationId="{FC7D1900-0864-427C-A314-B8C6631D7FB9}"/>
          </ac:spMkLst>
        </pc:spChg>
        <pc:spChg chg="mod">
          <ac:chgData name="Yun Xiao" userId="30e8949b79a00b87" providerId="LiveId" clId="{A5AF3A6D-9DAB-4B68-8852-987A9F31F590}" dt="2023-11-15T23:13:03.675" v="4573"/>
          <ac:spMkLst>
            <pc:docMk/>
            <pc:sldMk cId="1087358765" sldId="1314"/>
            <ac:spMk id="38" creationId="{FF0DA4AC-47C9-4FB6-9924-ED991B5A08FC}"/>
          </ac:spMkLst>
        </pc:spChg>
        <pc:spChg chg="mod">
          <ac:chgData name="Yun Xiao" userId="30e8949b79a00b87" providerId="LiveId" clId="{A5AF3A6D-9DAB-4B68-8852-987A9F31F590}" dt="2023-11-15T23:13:03.675" v="4573"/>
          <ac:spMkLst>
            <pc:docMk/>
            <pc:sldMk cId="1087358765" sldId="1314"/>
            <ac:spMk id="39" creationId="{30324DB2-2761-4BFF-B9B4-13CCA2C31F85}"/>
          </ac:spMkLst>
        </pc:spChg>
        <pc:spChg chg="mod">
          <ac:chgData name="Yun Xiao" userId="30e8949b79a00b87" providerId="LiveId" clId="{A5AF3A6D-9DAB-4B68-8852-987A9F31F590}" dt="2023-11-15T23:13:03.675" v="4573"/>
          <ac:spMkLst>
            <pc:docMk/>
            <pc:sldMk cId="1087358765" sldId="1314"/>
            <ac:spMk id="40" creationId="{F0C92376-4354-43D8-8CB2-9B65091BCC86}"/>
          </ac:spMkLst>
        </pc:spChg>
        <pc:spChg chg="mod">
          <ac:chgData name="Yun Xiao" userId="30e8949b79a00b87" providerId="LiveId" clId="{A5AF3A6D-9DAB-4B68-8852-987A9F31F590}" dt="2023-11-15T23:13:03.675" v="4573"/>
          <ac:spMkLst>
            <pc:docMk/>
            <pc:sldMk cId="1087358765" sldId="1314"/>
            <ac:spMk id="41" creationId="{18EE1993-38B4-497A-ACEC-AE1E729E3816}"/>
          </ac:spMkLst>
        </pc:spChg>
        <pc:spChg chg="mod">
          <ac:chgData name="Yun Xiao" userId="30e8949b79a00b87" providerId="LiveId" clId="{A5AF3A6D-9DAB-4B68-8852-987A9F31F590}" dt="2023-11-15T23:13:03.675" v="4573"/>
          <ac:spMkLst>
            <pc:docMk/>
            <pc:sldMk cId="1087358765" sldId="1314"/>
            <ac:spMk id="42" creationId="{2288FF4E-FAB3-407F-8CB9-59F85F773645}"/>
          </ac:spMkLst>
        </pc:spChg>
        <pc:spChg chg="mod">
          <ac:chgData name="Yun Xiao" userId="30e8949b79a00b87" providerId="LiveId" clId="{A5AF3A6D-9DAB-4B68-8852-987A9F31F590}" dt="2023-11-15T23:13:03.675" v="4573"/>
          <ac:spMkLst>
            <pc:docMk/>
            <pc:sldMk cId="1087358765" sldId="1314"/>
            <ac:spMk id="43" creationId="{F9BD88A7-0C9F-4D13-B7F4-A1A4C2A5F613}"/>
          </ac:spMkLst>
        </pc:spChg>
        <pc:spChg chg="mod">
          <ac:chgData name="Yun Xiao" userId="30e8949b79a00b87" providerId="LiveId" clId="{A5AF3A6D-9DAB-4B68-8852-987A9F31F590}" dt="2023-11-15T23:13:03.675" v="4573"/>
          <ac:spMkLst>
            <pc:docMk/>
            <pc:sldMk cId="1087358765" sldId="1314"/>
            <ac:spMk id="44" creationId="{74F4B460-84A9-46C7-AE91-6D272A892AA4}"/>
          </ac:spMkLst>
        </pc:spChg>
        <pc:spChg chg="mod">
          <ac:chgData name="Yun Xiao" userId="30e8949b79a00b87" providerId="LiveId" clId="{A5AF3A6D-9DAB-4B68-8852-987A9F31F590}" dt="2023-11-15T23:13:03.675" v="4573"/>
          <ac:spMkLst>
            <pc:docMk/>
            <pc:sldMk cId="1087358765" sldId="1314"/>
            <ac:spMk id="45" creationId="{99A2BFBD-5A6A-4759-95DC-1114B357E4B2}"/>
          </ac:spMkLst>
        </pc:spChg>
        <pc:spChg chg="mod">
          <ac:chgData name="Yun Xiao" userId="30e8949b79a00b87" providerId="LiveId" clId="{A5AF3A6D-9DAB-4B68-8852-987A9F31F590}" dt="2023-11-15T23:13:03.675" v="4573"/>
          <ac:spMkLst>
            <pc:docMk/>
            <pc:sldMk cId="1087358765" sldId="1314"/>
            <ac:spMk id="46" creationId="{E7652ED0-99EB-4CCF-8F37-228D658C5F81}"/>
          </ac:spMkLst>
        </pc:spChg>
        <pc:spChg chg="mod">
          <ac:chgData name="Yun Xiao" userId="30e8949b79a00b87" providerId="LiveId" clId="{A5AF3A6D-9DAB-4B68-8852-987A9F31F590}" dt="2023-11-15T23:13:03.675" v="4573"/>
          <ac:spMkLst>
            <pc:docMk/>
            <pc:sldMk cId="1087358765" sldId="1314"/>
            <ac:spMk id="47" creationId="{D65FB2F8-5F96-4B23-A5AD-726FEE975F92}"/>
          </ac:spMkLst>
        </pc:spChg>
        <pc:spChg chg="mod">
          <ac:chgData name="Yun Xiao" userId="30e8949b79a00b87" providerId="LiveId" clId="{A5AF3A6D-9DAB-4B68-8852-987A9F31F590}" dt="2023-11-15T23:13:03.675" v="4573"/>
          <ac:spMkLst>
            <pc:docMk/>
            <pc:sldMk cId="1087358765" sldId="1314"/>
            <ac:spMk id="48" creationId="{C0814178-27CB-4F95-89CC-F53E78FDCAEC}"/>
          </ac:spMkLst>
        </pc:spChg>
        <pc:spChg chg="mod">
          <ac:chgData name="Yun Xiao" userId="30e8949b79a00b87" providerId="LiveId" clId="{A5AF3A6D-9DAB-4B68-8852-987A9F31F590}" dt="2023-11-15T23:13:03.675" v="4573"/>
          <ac:spMkLst>
            <pc:docMk/>
            <pc:sldMk cId="1087358765" sldId="1314"/>
            <ac:spMk id="49" creationId="{2A91EB5D-5825-41DB-AA34-66E2981FB240}"/>
          </ac:spMkLst>
        </pc:spChg>
        <pc:spChg chg="mod">
          <ac:chgData name="Yun Xiao" userId="30e8949b79a00b87" providerId="LiveId" clId="{A5AF3A6D-9DAB-4B68-8852-987A9F31F590}" dt="2023-11-15T23:13:03.675" v="4573"/>
          <ac:spMkLst>
            <pc:docMk/>
            <pc:sldMk cId="1087358765" sldId="1314"/>
            <ac:spMk id="50" creationId="{E7F66D89-92A9-4582-8EB7-C508E3DDF352}"/>
          </ac:spMkLst>
        </pc:spChg>
        <pc:spChg chg="mod">
          <ac:chgData name="Yun Xiao" userId="30e8949b79a00b87" providerId="LiveId" clId="{A5AF3A6D-9DAB-4B68-8852-987A9F31F590}" dt="2023-11-15T23:13:03.675" v="4573"/>
          <ac:spMkLst>
            <pc:docMk/>
            <pc:sldMk cId="1087358765" sldId="1314"/>
            <ac:spMk id="51" creationId="{5F9CAEC7-771D-4484-8D5B-AB2189416DAA}"/>
          </ac:spMkLst>
        </pc:spChg>
        <pc:spChg chg="mod">
          <ac:chgData name="Yun Xiao" userId="30e8949b79a00b87" providerId="LiveId" clId="{A5AF3A6D-9DAB-4B68-8852-987A9F31F590}" dt="2023-11-15T23:13:03.675" v="4573"/>
          <ac:spMkLst>
            <pc:docMk/>
            <pc:sldMk cId="1087358765" sldId="1314"/>
            <ac:spMk id="52" creationId="{E91437D3-1DA0-43D1-A333-F85E83CE7C2D}"/>
          </ac:spMkLst>
        </pc:spChg>
        <pc:spChg chg="mod">
          <ac:chgData name="Yun Xiao" userId="30e8949b79a00b87" providerId="LiveId" clId="{A5AF3A6D-9DAB-4B68-8852-987A9F31F590}" dt="2023-11-15T23:13:03.675" v="4573"/>
          <ac:spMkLst>
            <pc:docMk/>
            <pc:sldMk cId="1087358765" sldId="1314"/>
            <ac:spMk id="53" creationId="{AB98B685-6BF7-4425-9585-E7FC2FAE1DDF}"/>
          </ac:spMkLst>
        </pc:spChg>
        <pc:spChg chg="mod">
          <ac:chgData name="Yun Xiao" userId="30e8949b79a00b87" providerId="LiveId" clId="{A5AF3A6D-9DAB-4B68-8852-987A9F31F590}" dt="2023-11-15T23:13:03.675" v="4573"/>
          <ac:spMkLst>
            <pc:docMk/>
            <pc:sldMk cId="1087358765" sldId="1314"/>
            <ac:spMk id="54" creationId="{E328B20C-AEAB-4B48-850F-6ACDF91F59FE}"/>
          </ac:spMkLst>
        </pc:spChg>
        <pc:spChg chg="mod">
          <ac:chgData name="Yun Xiao" userId="30e8949b79a00b87" providerId="LiveId" clId="{A5AF3A6D-9DAB-4B68-8852-987A9F31F590}" dt="2023-11-15T23:13:03.675" v="4573"/>
          <ac:spMkLst>
            <pc:docMk/>
            <pc:sldMk cId="1087358765" sldId="1314"/>
            <ac:spMk id="55" creationId="{C6824056-5985-4F90-A0DE-6307A1FAD704}"/>
          </ac:spMkLst>
        </pc:spChg>
        <pc:spChg chg="mod">
          <ac:chgData name="Yun Xiao" userId="30e8949b79a00b87" providerId="LiveId" clId="{A5AF3A6D-9DAB-4B68-8852-987A9F31F590}" dt="2023-11-15T23:13:03.675" v="4573"/>
          <ac:spMkLst>
            <pc:docMk/>
            <pc:sldMk cId="1087358765" sldId="1314"/>
            <ac:spMk id="56" creationId="{B1CA6F93-B87C-4DF7-A4FD-E4AAC860471A}"/>
          </ac:spMkLst>
        </pc:spChg>
        <pc:spChg chg="mod">
          <ac:chgData name="Yun Xiao" userId="30e8949b79a00b87" providerId="LiveId" clId="{A5AF3A6D-9DAB-4B68-8852-987A9F31F590}" dt="2023-11-15T23:13:03.675" v="4573"/>
          <ac:spMkLst>
            <pc:docMk/>
            <pc:sldMk cId="1087358765" sldId="1314"/>
            <ac:spMk id="57" creationId="{A8A086E6-2579-4072-9D33-FACD755F7446}"/>
          </ac:spMkLst>
        </pc:spChg>
        <pc:spChg chg="mod">
          <ac:chgData name="Yun Xiao" userId="30e8949b79a00b87" providerId="LiveId" clId="{A5AF3A6D-9DAB-4B68-8852-987A9F31F590}" dt="2023-11-15T23:13:03.675" v="4573"/>
          <ac:spMkLst>
            <pc:docMk/>
            <pc:sldMk cId="1087358765" sldId="1314"/>
            <ac:spMk id="58" creationId="{C5EFD008-1EEA-4D11-B681-76952205EE14}"/>
          </ac:spMkLst>
        </pc:spChg>
        <pc:spChg chg="mod">
          <ac:chgData name="Yun Xiao" userId="30e8949b79a00b87" providerId="LiveId" clId="{A5AF3A6D-9DAB-4B68-8852-987A9F31F590}" dt="2023-11-15T23:13:03.675" v="4573"/>
          <ac:spMkLst>
            <pc:docMk/>
            <pc:sldMk cId="1087358765" sldId="1314"/>
            <ac:spMk id="59" creationId="{A5C624E2-ADAF-4E05-BB29-16D51EDE87EB}"/>
          </ac:spMkLst>
        </pc:spChg>
        <pc:spChg chg="mod">
          <ac:chgData name="Yun Xiao" userId="30e8949b79a00b87" providerId="LiveId" clId="{A5AF3A6D-9DAB-4B68-8852-987A9F31F590}" dt="2023-11-15T23:13:03.675" v="4573"/>
          <ac:spMkLst>
            <pc:docMk/>
            <pc:sldMk cId="1087358765" sldId="1314"/>
            <ac:spMk id="60" creationId="{169D0208-8665-4116-A807-56D8BD1AD6CE}"/>
          </ac:spMkLst>
        </pc:spChg>
        <pc:spChg chg="mod">
          <ac:chgData name="Yun Xiao" userId="30e8949b79a00b87" providerId="LiveId" clId="{A5AF3A6D-9DAB-4B68-8852-987A9F31F590}" dt="2023-11-15T23:13:03.675" v="4573"/>
          <ac:spMkLst>
            <pc:docMk/>
            <pc:sldMk cId="1087358765" sldId="1314"/>
            <ac:spMk id="61" creationId="{EC84A890-BE81-4B41-8EFD-CA37EDED0FAE}"/>
          </ac:spMkLst>
        </pc:spChg>
        <pc:spChg chg="mod">
          <ac:chgData name="Yun Xiao" userId="30e8949b79a00b87" providerId="LiveId" clId="{A5AF3A6D-9DAB-4B68-8852-987A9F31F590}" dt="2023-11-15T23:13:03.675" v="4573"/>
          <ac:spMkLst>
            <pc:docMk/>
            <pc:sldMk cId="1087358765" sldId="1314"/>
            <ac:spMk id="62" creationId="{E60F2D89-D368-4E77-8983-C51083C0BF98}"/>
          </ac:spMkLst>
        </pc:spChg>
        <pc:spChg chg="mod">
          <ac:chgData name="Yun Xiao" userId="30e8949b79a00b87" providerId="LiveId" clId="{A5AF3A6D-9DAB-4B68-8852-987A9F31F590}" dt="2023-11-15T23:13:03.675" v="4573"/>
          <ac:spMkLst>
            <pc:docMk/>
            <pc:sldMk cId="1087358765" sldId="1314"/>
            <ac:spMk id="63" creationId="{BCDEAF89-5950-4D48-BAFE-E7A8ABC8064A}"/>
          </ac:spMkLst>
        </pc:spChg>
        <pc:spChg chg="mod">
          <ac:chgData name="Yun Xiao" userId="30e8949b79a00b87" providerId="LiveId" clId="{A5AF3A6D-9DAB-4B68-8852-987A9F31F590}" dt="2023-11-15T23:13:03.675" v="4573"/>
          <ac:spMkLst>
            <pc:docMk/>
            <pc:sldMk cId="1087358765" sldId="1314"/>
            <ac:spMk id="64" creationId="{236E5FC2-D650-4B58-956C-C2A3D024EC60}"/>
          </ac:spMkLst>
        </pc:spChg>
        <pc:spChg chg="mod">
          <ac:chgData name="Yun Xiao" userId="30e8949b79a00b87" providerId="LiveId" clId="{A5AF3A6D-9DAB-4B68-8852-987A9F31F590}" dt="2023-11-15T23:13:03.675" v="4573"/>
          <ac:spMkLst>
            <pc:docMk/>
            <pc:sldMk cId="1087358765" sldId="1314"/>
            <ac:spMk id="65" creationId="{E8135164-85ED-4358-B5FD-CA2D069AC34D}"/>
          </ac:spMkLst>
        </pc:spChg>
        <pc:spChg chg="mod">
          <ac:chgData name="Yun Xiao" userId="30e8949b79a00b87" providerId="LiveId" clId="{A5AF3A6D-9DAB-4B68-8852-987A9F31F590}" dt="2023-11-15T23:13:03.675" v="4573"/>
          <ac:spMkLst>
            <pc:docMk/>
            <pc:sldMk cId="1087358765" sldId="1314"/>
            <ac:spMk id="66" creationId="{191E667E-4B9E-464A-ADD2-6D3FA9B0B053}"/>
          </ac:spMkLst>
        </pc:spChg>
        <pc:spChg chg="mod">
          <ac:chgData name="Yun Xiao" userId="30e8949b79a00b87" providerId="LiveId" clId="{A5AF3A6D-9DAB-4B68-8852-987A9F31F590}" dt="2023-11-15T23:13:03.675" v="4573"/>
          <ac:spMkLst>
            <pc:docMk/>
            <pc:sldMk cId="1087358765" sldId="1314"/>
            <ac:spMk id="67" creationId="{3AF7E1E6-54DE-4AC1-B567-CD909B04A0AD}"/>
          </ac:spMkLst>
        </pc:spChg>
        <pc:spChg chg="mod">
          <ac:chgData name="Yun Xiao" userId="30e8949b79a00b87" providerId="LiveId" clId="{A5AF3A6D-9DAB-4B68-8852-987A9F31F590}" dt="2023-11-15T23:13:03.675" v="4573"/>
          <ac:spMkLst>
            <pc:docMk/>
            <pc:sldMk cId="1087358765" sldId="1314"/>
            <ac:spMk id="68" creationId="{1C8649B9-CAD1-4031-8D24-069514E1882F}"/>
          </ac:spMkLst>
        </pc:spChg>
        <pc:spChg chg="mod">
          <ac:chgData name="Yun Xiao" userId="30e8949b79a00b87" providerId="LiveId" clId="{A5AF3A6D-9DAB-4B68-8852-987A9F31F590}" dt="2023-11-15T23:13:03.675" v="4573"/>
          <ac:spMkLst>
            <pc:docMk/>
            <pc:sldMk cId="1087358765" sldId="1314"/>
            <ac:spMk id="69" creationId="{FD7744C1-3285-467E-9B09-F2194A0AAFE6}"/>
          </ac:spMkLst>
        </pc:spChg>
        <pc:spChg chg="mod">
          <ac:chgData name="Yun Xiao" userId="30e8949b79a00b87" providerId="LiveId" clId="{A5AF3A6D-9DAB-4B68-8852-987A9F31F590}" dt="2023-11-15T23:13:03.675" v="4573"/>
          <ac:spMkLst>
            <pc:docMk/>
            <pc:sldMk cId="1087358765" sldId="1314"/>
            <ac:spMk id="70" creationId="{BC5E27E2-4D05-43C8-8B7B-6AFB9D7EAC8C}"/>
          </ac:spMkLst>
        </pc:spChg>
        <pc:spChg chg="mod">
          <ac:chgData name="Yun Xiao" userId="30e8949b79a00b87" providerId="LiveId" clId="{A5AF3A6D-9DAB-4B68-8852-987A9F31F590}" dt="2023-11-15T23:13:03.675" v="4573"/>
          <ac:spMkLst>
            <pc:docMk/>
            <pc:sldMk cId="1087358765" sldId="1314"/>
            <ac:spMk id="71" creationId="{8CDEC049-681D-4179-9D05-ED6C666ACF49}"/>
          </ac:spMkLst>
        </pc:spChg>
        <pc:spChg chg="mod">
          <ac:chgData name="Yun Xiao" userId="30e8949b79a00b87" providerId="LiveId" clId="{A5AF3A6D-9DAB-4B68-8852-987A9F31F590}" dt="2023-11-15T23:13:03.675" v="4573"/>
          <ac:spMkLst>
            <pc:docMk/>
            <pc:sldMk cId="1087358765" sldId="1314"/>
            <ac:spMk id="72" creationId="{A4DAA147-23E8-4AC6-BC98-E2786D5E5A11}"/>
          </ac:spMkLst>
        </pc:spChg>
        <pc:spChg chg="mod">
          <ac:chgData name="Yun Xiao" userId="30e8949b79a00b87" providerId="LiveId" clId="{A5AF3A6D-9DAB-4B68-8852-987A9F31F590}" dt="2023-11-15T23:13:03.675" v="4573"/>
          <ac:spMkLst>
            <pc:docMk/>
            <pc:sldMk cId="1087358765" sldId="1314"/>
            <ac:spMk id="73" creationId="{31D23D06-037B-483B-B806-FB416B422E8B}"/>
          </ac:spMkLst>
        </pc:spChg>
        <pc:spChg chg="mod">
          <ac:chgData name="Yun Xiao" userId="30e8949b79a00b87" providerId="LiveId" clId="{A5AF3A6D-9DAB-4B68-8852-987A9F31F590}" dt="2023-11-15T23:13:03.675" v="4573"/>
          <ac:spMkLst>
            <pc:docMk/>
            <pc:sldMk cId="1087358765" sldId="1314"/>
            <ac:spMk id="74" creationId="{1522A77E-D9AC-4EFD-BD50-41FBEF48D337}"/>
          </ac:spMkLst>
        </pc:spChg>
        <pc:spChg chg="mod">
          <ac:chgData name="Yun Xiao" userId="30e8949b79a00b87" providerId="LiveId" clId="{A5AF3A6D-9DAB-4B68-8852-987A9F31F590}" dt="2023-11-15T23:13:03.675" v="4573"/>
          <ac:spMkLst>
            <pc:docMk/>
            <pc:sldMk cId="1087358765" sldId="1314"/>
            <ac:spMk id="75" creationId="{520C7C89-8C08-48A2-B0D7-5991BD481EA4}"/>
          </ac:spMkLst>
        </pc:spChg>
        <pc:spChg chg="mod">
          <ac:chgData name="Yun Xiao" userId="30e8949b79a00b87" providerId="LiveId" clId="{A5AF3A6D-9DAB-4B68-8852-987A9F31F590}" dt="2023-11-15T23:13:03.675" v="4573"/>
          <ac:spMkLst>
            <pc:docMk/>
            <pc:sldMk cId="1087358765" sldId="1314"/>
            <ac:spMk id="76" creationId="{13DF5CF8-DB25-4883-9C6A-8760D95ECD3C}"/>
          </ac:spMkLst>
        </pc:spChg>
        <pc:spChg chg="mod">
          <ac:chgData name="Yun Xiao" userId="30e8949b79a00b87" providerId="LiveId" clId="{A5AF3A6D-9DAB-4B68-8852-987A9F31F590}" dt="2023-11-15T23:13:03.675" v="4573"/>
          <ac:spMkLst>
            <pc:docMk/>
            <pc:sldMk cId="1087358765" sldId="1314"/>
            <ac:spMk id="77" creationId="{5B7CBA11-DB83-40B5-BB23-EADEEB1E229F}"/>
          </ac:spMkLst>
        </pc:spChg>
        <pc:spChg chg="mod">
          <ac:chgData name="Yun Xiao" userId="30e8949b79a00b87" providerId="LiveId" clId="{A5AF3A6D-9DAB-4B68-8852-987A9F31F590}" dt="2023-11-15T23:13:03.675" v="4573"/>
          <ac:spMkLst>
            <pc:docMk/>
            <pc:sldMk cId="1087358765" sldId="1314"/>
            <ac:spMk id="78" creationId="{430BA7FC-9711-413F-83E6-018D8AD62917}"/>
          </ac:spMkLst>
        </pc:spChg>
        <pc:spChg chg="mod">
          <ac:chgData name="Yun Xiao" userId="30e8949b79a00b87" providerId="LiveId" clId="{A5AF3A6D-9DAB-4B68-8852-987A9F31F590}" dt="2023-11-15T23:13:03.675" v="4573"/>
          <ac:spMkLst>
            <pc:docMk/>
            <pc:sldMk cId="1087358765" sldId="1314"/>
            <ac:spMk id="79" creationId="{A0533F9F-F5DC-4100-B4AE-098CAE11A5ED}"/>
          </ac:spMkLst>
        </pc:spChg>
        <pc:spChg chg="mod">
          <ac:chgData name="Yun Xiao" userId="30e8949b79a00b87" providerId="LiveId" clId="{A5AF3A6D-9DAB-4B68-8852-987A9F31F590}" dt="2023-11-15T23:13:03.675" v="4573"/>
          <ac:spMkLst>
            <pc:docMk/>
            <pc:sldMk cId="1087358765" sldId="1314"/>
            <ac:spMk id="80" creationId="{A682CA01-5630-4338-9DB2-9181D0AE88BF}"/>
          </ac:spMkLst>
        </pc:spChg>
        <pc:spChg chg="mod">
          <ac:chgData name="Yun Xiao" userId="30e8949b79a00b87" providerId="LiveId" clId="{A5AF3A6D-9DAB-4B68-8852-987A9F31F590}" dt="2023-11-15T23:13:03.675" v="4573"/>
          <ac:spMkLst>
            <pc:docMk/>
            <pc:sldMk cId="1087358765" sldId="1314"/>
            <ac:spMk id="81" creationId="{C9B2C600-D38B-46AA-8CDE-9CA1407F0008}"/>
          </ac:spMkLst>
        </pc:spChg>
        <pc:spChg chg="mod">
          <ac:chgData name="Yun Xiao" userId="30e8949b79a00b87" providerId="LiveId" clId="{A5AF3A6D-9DAB-4B68-8852-987A9F31F590}" dt="2023-11-15T23:13:03.675" v="4573"/>
          <ac:spMkLst>
            <pc:docMk/>
            <pc:sldMk cId="1087358765" sldId="1314"/>
            <ac:spMk id="82" creationId="{1727846E-6464-43BB-884E-58A4E9D2DDF5}"/>
          </ac:spMkLst>
        </pc:spChg>
        <pc:spChg chg="mod">
          <ac:chgData name="Yun Xiao" userId="30e8949b79a00b87" providerId="LiveId" clId="{A5AF3A6D-9DAB-4B68-8852-987A9F31F590}" dt="2023-11-15T23:13:03.675" v="4573"/>
          <ac:spMkLst>
            <pc:docMk/>
            <pc:sldMk cId="1087358765" sldId="1314"/>
            <ac:spMk id="83" creationId="{60B4A87A-24E8-4FAF-BB00-C8DE2ED0D9CE}"/>
          </ac:spMkLst>
        </pc:spChg>
        <pc:spChg chg="mod">
          <ac:chgData name="Yun Xiao" userId="30e8949b79a00b87" providerId="LiveId" clId="{A5AF3A6D-9DAB-4B68-8852-987A9F31F590}" dt="2023-11-15T23:13:03.675" v="4573"/>
          <ac:spMkLst>
            <pc:docMk/>
            <pc:sldMk cId="1087358765" sldId="1314"/>
            <ac:spMk id="84" creationId="{934DB67A-549E-40E1-8A93-F5FA7CFDB0D2}"/>
          </ac:spMkLst>
        </pc:spChg>
        <pc:grpChg chg="add del mod">
          <ac:chgData name="Yun Xiao" userId="30e8949b79a00b87" providerId="LiveId" clId="{A5AF3A6D-9DAB-4B68-8852-987A9F31F590}" dt="2023-11-16T05:45:03.660" v="5208" actId="478"/>
          <ac:grpSpMkLst>
            <pc:docMk/>
            <pc:sldMk cId="1087358765" sldId="1314"/>
            <ac:grpSpMk id="6" creationId="{ADC4795F-5C6E-4520-8852-694F82C1BE03}"/>
          </ac:grpSpMkLst>
        </pc:grpChg>
        <pc:grpChg chg="add del mod">
          <ac:chgData name="Yun Xiao" userId="30e8949b79a00b87" providerId="LiveId" clId="{A5AF3A6D-9DAB-4B68-8852-987A9F31F590}" dt="2023-11-16T05:45:04.355" v="5209" actId="478"/>
          <ac:grpSpMkLst>
            <pc:docMk/>
            <pc:sldMk cId="1087358765" sldId="1314"/>
            <ac:grpSpMk id="9" creationId="{0CB9BB46-BF6A-4D7B-9492-58657491ABEE}"/>
          </ac:grpSpMkLst>
        </pc:grpChg>
        <pc:graphicFrameChg chg="mod">
          <ac:chgData name="Yun Xiao" userId="30e8949b79a00b87" providerId="LiveId" clId="{A5AF3A6D-9DAB-4B68-8852-987A9F31F590}" dt="2023-11-15T23:13:03.675" v="4573"/>
          <ac:graphicFrameMkLst>
            <pc:docMk/>
            <pc:sldMk cId="1087358765" sldId="1314"/>
            <ac:graphicFrameMk id="8" creationId="{51E5196D-9FA9-4669-B241-424C890A8197}"/>
          </ac:graphicFrameMkLst>
        </pc:graphicFrameChg>
        <pc:graphicFrameChg chg="add del mod">
          <ac:chgData name="Yun Xiao" userId="30e8949b79a00b87" providerId="LiveId" clId="{A5AF3A6D-9DAB-4B68-8852-987A9F31F590}" dt="2023-11-16T05:57:47.344" v="5406" actId="478"/>
          <ac:graphicFrameMkLst>
            <pc:docMk/>
            <pc:sldMk cId="1087358765" sldId="1314"/>
            <ac:graphicFrameMk id="86" creationId="{243A69FC-E810-4B0C-9B1F-3D821EF85C0D}"/>
          </ac:graphicFrameMkLst>
        </pc:graphicFrameChg>
        <pc:graphicFrameChg chg="add del mod">
          <ac:chgData name="Yun Xiao" userId="30e8949b79a00b87" providerId="LiveId" clId="{A5AF3A6D-9DAB-4B68-8852-987A9F31F590}" dt="2023-11-16T05:57:47.344" v="5406" actId="478"/>
          <ac:graphicFrameMkLst>
            <pc:docMk/>
            <pc:sldMk cId="1087358765" sldId="1314"/>
            <ac:graphicFrameMk id="87" creationId="{DEC53395-37BA-4FD8-9A8B-C3C1318D5B5D}"/>
          </ac:graphicFrameMkLst>
        </pc:graphicFrameChg>
        <pc:graphicFrameChg chg="add del mod">
          <ac:chgData name="Yun Xiao" userId="30e8949b79a00b87" providerId="LiveId" clId="{A5AF3A6D-9DAB-4B68-8852-987A9F31F590}" dt="2023-11-16T05:57:47.344" v="5406" actId="478"/>
          <ac:graphicFrameMkLst>
            <pc:docMk/>
            <pc:sldMk cId="1087358765" sldId="1314"/>
            <ac:graphicFrameMk id="88" creationId="{593E1BEC-3406-4356-90BC-06CD2014BC2A}"/>
          </ac:graphicFrameMkLst>
        </pc:graphicFrameChg>
        <pc:graphicFrameChg chg="add del mod">
          <ac:chgData name="Yun Xiao" userId="30e8949b79a00b87" providerId="LiveId" clId="{A5AF3A6D-9DAB-4B68-8852-987A9F31F590}" dt="2023-11-16T05:57:47.344" v="5406" actId="478"/>
          <ac:graphicFrameMkLst>
            <pc:docMk/>
            <pc:sldMk cId="1087358765" sldId="1314"/>
            <ac:graphicFrameMk id="89" creationId="{DF81FCDB-2166-4800-BF8E-0FCC2740A81A}"/>
          </ac:graphicFrameMkLst>
        </pc:graphicFrameChg>
        <pc:graphicFrameChg chg="add mod">
          <ac:chgData name="Yun Xiao" userId="30e8949b79a00b87" providerId="LiveId" clId="{A5AF3A6D-9DAB-4B68-8852-987A9F31F590}" dt="2023-11-16T05:57:48.435" v="5407"/>
          <ac:graphicFrameMkLst>
            <pc:docMk/>
            <pc:sldMk cId="1087358765" sldId="1314"/>
            <ac:graphicFrameMk id="90" creationId="{40CDD981-D8C3-40DA-92DF-4F88A3A9E257}"/>
          </ac:graphicFrameMkLst>
        </pc:graphicFrameChg>
        <pc:graphicFrameChg chg="add mod">
          <ac:chgData name="Yun Xiao" userId="30e8949b79a00b87" providerId="LiveId" clId="{A5AF3A6D-9DAB-4B68-8852-987A9F31F590}" dt="2023-11-16T06:00:06.379" v="5479"/>
          <ac:graphicFrameMkLst>
            <pc:docMk/>
            <pc:sldMk cId="1087358765" sldId="1314"/>
            <ac:graphicFrameMk id="91" creationId="{9B695064-0519-4F07-A16B-F3C157D9EA99}"/>
          </ac:graphicFrameMkLst>
        </pc:graphicFrameChg>
        <pc:graphicFrameChg chg="add mod">
          <ac:chgData name="Yun Xiao" userId="30e8949b79a00b87" providerId="LiveId" clId="{A5AF3A6D-9DAB-4B68-8852-987A9F31F590}" dt="2023-11-16T06:01:23.620" v="5513" actId="1076"/>
          <ac:graphicFrameMkLst>
            <pc:docMk/>
            <pc:sldMk cId="1087358765" sldId="1314"/>
            <ac:graphicFrameMk id="92" creationId="{141CDF90-6326-428E-90FA-18F028B89223}"/>
          </ac:graphicFrameMkLst>
        </pc:graphicFrameChg>
        <pc:graphicFrameChg chg="add mod">
          <ac:chgData name="Yun Xiao" userId="30e8949b79a00b87" providerId="LiveId" clId="{A5AF3A6D-9DAB-4B68-8852-987A9F31F590}" dt="2023-11-16T05:57:48.435" v="5407"/>
          <ac:graphicFrameMkLst>
            <pc:docMk/>
            <pc:sldMk cId="1087358765" sldId="1314"/>
            <ac:graphicFrameMk id="93" creationId="{1F08A248-DCAF-40D1-9AE9-AFBB3E3094ED}"/>
          </ac:graphicFrameMkLst>
        </pc:graphicFrameChg>
        <pc:picChg chg="mod">
          <ac:chgData name="Yun Xiao" userId="30e8949b79a00b87" providerId="LiveId" clId="{A5AF3A6D-9DAB-4B68-8852-987A9F31F590}" dt="2023-11-17T05:16:03.817" v="5873" actId="1076"/>
          <ac:picMkLst>
            <pc:docMk/>
            <pc:sldMk cId="1087358765" sldId="1314"/>
            <ac:picMk id="2" creationId="{00000000-0000-0000-0000-000000000000}"/>
          </ac:picMkLst>
        </pc:picChg>
        <pc:picChg chg="del">
          <ac:chgData name="Yun Xiao" userId="30e8949b79a00b87" providerId="LiveId" clId="{A5AF3A6D-9DAB-4B68-8852-987A9F31F590}" dt="2023-11-15T23:16:36.701" v="4639" actId="478"/>
          <ac:picMkLst>
            <pc:docMk/>
            <pc:sldMk cId="1087358765" sldId="1314"/>
            <ac:picMk id="4" creationId="{4B26B120-5D57-4911-8CE5-D2CC95CD37D4}"/>
          </ac:picMkLst>
        </pc:picChg>
        <pc:picChg chg="add del mod">
          <ac:chgData name="Yun Xiao" userId="30e8949b79a00b87" providerId="LiveId" clId="{A5AF3A6D-9DAB-4B68-8852-987A9F31F590}" dt="2023-11-16T05:45:02.988" v="5207" actId="478"/>
          <ac:picMkLst>
            <pc:docMk/>
            <pc:sldMk cId="1087358765" sldId="1314"/>
            <ac:picMk id="85" creationId="{1186B6E7-03B2-4E6E-ACFD-CCB19498CC75}"/>
          </ac:picMkLst>
        </pc:picChg>
      </pc:sldChg>
      <pc:sldChg chg="addSp delSp modSp mod delAnim modAnim">
        <pc:chgData name="Yun Xiao" userId="30e8949b79a00b87" providerId="LiveId" clId="{A5AF3A6D-9DAB-4B68-8852-987A9F31F590}" dt="2023-11-16T05:36:59" v="5136"/>
        <pc:sldMkLst>
          <pc:docMk/>
          <pc:sldMk cId="2755269986" sldId="1315"/>
        </pc:sldMkLst>
        <pc:spChg chg="mod">
          <ac:chgData name="Yun Xiao" userId="30e8949b79a00b87" providerId="LiveId" clId="{A5AF3A6D-9DAB-4B68-8852-987A9F31F590}" dt="2023-11-15T22:55:27.034" v="4413" actId="1076"/>
          <ac:spMkLst>
            <pc:docMk/>
            <pc:sldMk cId="2755269986" sldId="1315"/>
            <ac:spMk id="7" creationId="{00000000-0000-0000-0000-000000000000}"/>
          </ac:spMkLst>
        </pc:spChg>
        <pc:spChg chg="mod">
          <ac:chgData name="Yun Xiao" userId="30e8949b79a00b87" providerId="LiveId" clId="{A5AF3A6D-9DAB-4B68-8852-987A9F31F590}" dt="2023-11-15T22:55:27.034" v="4413" actId="1076"/>
          <ac:spMkLst>
            <pc:docMk/>
            <pc:sldMk cId="2755269986" sldId="1315"/>
            <ac:spMk id="8" creationId="{00000000-0000-0000-0000-000000000000}"/>
          </ac:spMkLst>
        </pc:spChg>
        <pc:spChg chg="mod">
          <ac:chgData name="Yun Xiao" userId="30e8949b79a00b87" providerId="LiveId" clId="{A5AF3A6D-9DAB-4B68-8852-987A9F31F590}" dt="2023-11-15T22:55:27.034" v="4413" actId="1076"/>
          <ac:spMkLst>
            <pc:docMk/>
            <pc:sldMk cId="2755269986" sldId="1315"/>
            <ac:spMk id="9" creationId="{00000000-0000-0000-0000-000000000000}"/>
          </ac:spMkLst>
        </pc:spChg>
        <pc:spChg chg="mod">
          <ac:chgData name="Yun Xiao" userId="30e8949b79a00b87" providerId="LiveId" clId="{A5AF3A6D-9DAB-4B68-8852-987A9F31F590}" dt="2023-11-15T22:55:27.034" v="4413" actId="1076"/>
          <ac:spMkLst>
            <pc:docMk/>
            <pc:sldMk cId="2755269986" sldId="1315"/>
            <ac:spMk id="10" creationId="{00000000-0000-0000-0000-000000000000}"/>
          </ac:spMkLst>
        </pc:spChg>
        <pc:spChg chg="mod">
          <ac:chgData name="Yun Xiao" userId="30e8949b79a00b87" providerId="LiveId" clId="{A5AF3A6D-9DAB-4B68-8852-987A9F31F590}" dt="2023-11-15T22:55:27.034" v="4413" actId="1076"/>
          <ac:spMkLst>
            <pc:docMk/>
            <pc:sldMk cId="2755269986" sldId="1315"/>
            <ac:spMk id="11" creationId="{00000000-0000-0000-0000-000000000000}"/>
          </ac:spMkLst>
        </pc:spChg>
        <pc:spChg chg="mod">
          <ac:chgData name="Yun Xiao" userId="30e8949b79a00b87" providerId="LiveId" clId="{A5AF3A6D-9DAB-4B68-8852-987A9F31F590}" dt="2023-11-15T22:55:27.034" v="4413" actId="1076"/>
          <ac:spMkLst>
            <pc:docMk/>
            <pc:sldMk cId="2755269986" sldId="1315"/>
            <ac:spMk id="12" creationId="{00000000-0000-0000-0000-000000000000}"/>
          </ac:spMkLst>
        </pc:spChg>
        <pc:spChg chg="mod">
          <ac:chgData name="Yun Xiao" userId="30e8949b79a00b87" providerId="LiveId" clId="{A5AF3A6D-9DAB-4B68-8852-987A9F31F590}" dt="2023-11-15T22:55:27.034" v="4413" actId="1076"/>
          <ac:spMkLst>
            <pc:docMk/>
            <pc:sldMk cId="2755269986" sldId="1315"/>
            <ac:spMk id="13" creationId="{00000000-0000-0000-0000-000000000000}"/>
          </ac:spMkLst>
        </pc:spChg>
        <pc:spChg chg="mod">
          <ac:chgData name="Yun Xiao" userId="30e8949b79a00b87" providerId="LiveId" clId="{A5AF3A6D-9DAB-4B68-8852-987A9F31F590}" dt="2023-11-15T22:55:27.034" v="4413" actId="1076"/>
          <ac:spMkLst>
            <pc:docMk/>
            <pc:sldMk cId="2755269986" sldId="1315"/>
            <ac:spMk id="14" creationId="{00000000-0000-0000-0000-000000000000}"/>
          </ac:spMkLst>
        </pc:spChg>
        <pc:spChg chg="mod">
          <ac:chgData name="Yun Xiao" userId="30e8949b79a00b87" providerId="LiveId" clId="{A5AF3A6D-9DAB-4B68-8852-987A9F31F590}" dt="2023-11-15T22:55:27.034" v="4413" actId="1076"/>
          <ac:spMkLst>
            <pc:docMk/>
            <pc:sldMk cId="2755269986" sldId="1315"/>
            <ac:spMk id="15" creationId="{00000000-0000-0000-0000-000000000000}"/>
          </ac:spMkLst>
        </pc:spChg>
        <pc:spChg chg="mod">
          <ac:chgData name="Yun Xiao" userId="30e8949b79a00b87" providerId="LiveId" clId="{A5AF3A6D-9DAB-4B68-8852-987A9F31F590}" dt="2023-11-15T22:55:27.034" v="4413" actId="1076"/>
          <ac:spMkLst>
            <pc:docMk/>
            <pc:sldMk cId="2755269986" sldId="1315"/>
            <ac:spMk id="16" creationId="{00000000-0000-0000-0000-000000000000}"/>
          </ac:spMkLst>
        </pc:spChg>
        <pc:spChg chg="mod">
          <ac:chgData name="Yun Xiao" userId="30e8949b79a00b87" providerId="LiveId" clId="{A5AF3A6D-9DAB-4B68-8852-987A9F31F590}" dt="2023-11-15T22:55:27.034" v="4413" actId="1076"/>
          <ac:spMkLst>
            <pc:docMk/>
            <pc:sldMk cId="2755269986" sldId="1315"/>
            <ac:spMk id="17" creationId="{00000000-0000-0000-0000-000000000000}"/>
          </ac:spMkLst>
        </pc:spChg>
        <pc:spChg chg="mod">
          <ac:chgData name="Yun Xiao" userId="30e8949b79a00b87" providerId="LiveId" clId="{A5AF3A6D-9DAB-4B68-8852-987A9F31F590}" dt="2023-11-15T22:55:27.034" v="4413" actId="1076"/>
          <ac:spMkLst>
            <pc:docMk/>
            <pc:sldMk cId="2755269986" sldId="1315"/>
            <ac:spMk id="18" creationId="{00000000-0000-0000-0000-000000000000}"/>
          </ac:spMkLst>
        </pc:spChg>
        <pc:spChg chg="mod">
          <ac:chgData name="Yun Xiao" userId="30e8949b79a00b87" providerId="LiveId" clId="{A5AF3A6D-9DAB-4B68-8852-987A9F31F590}" dt="2023-11-15T22:55:27.034" v="4413" actId="1076"/>
          <ac:spMkLst>
            <pc:docMk/>
            <pc:sldMk cId="2755269986" sldId="1315"/>
            <ac:spMk id="19" creationId="{00000000-0000-0000-0000-000000000000}"/>
          </ac:spMkLst>
        </pc:spChg>
        <pc:spChg chg="mod">
          <ac:chgData name="Yun Xiao" userId="30e8949b79a00b87" providerId="LiveId" clId="{A5AF3A6D-9DAB-4B68-8852-987A9F31F590}" dt="2023-11-15T22:55:27.034" v="4413" actId="1076"/>
          <ac:spMkLst>
            <pc:docMk/>
            <pc:sldMk cId="2755269986" sldId="1315"/>
            <ac:spMk id="20" creationId="{00000000-0000-0000-0000-000000000000}"/>
          </ac:spMkLst>
        </pc:spChg>
        <pc:spChg chg="mod">
          <ac:chgData name="Yun Xiao" userId="30e8949b79a00b87" providerId="LiveId" clId="{A5AF3A6D-9DAB-4B68-8852-987A9F31F590}" dt="2023-11-15T22:55:27.034" v="4413" actId="1076"/>
          <ac:spMkLst>
            <pc:docMk/>
            <pc:sldMk cId="2755269986" sldId="1315"/>
            <ac:spMk id="21" creationId="{00000000-0000-0000-0000-000000000000}"/>
          </ac:spMkLst>
        </pc:spChg>
        <pc:spChg chg="mod">
          <ac:chgData name="Yun Xiao" userId="30e8949b79a00b87" providerId="LiveId" clId="{A5AF3A6D-9DAB-4B68-8852-987A9F31F590}" dt="2023-11-15T22:55:27.034" v="4413" actId="1076"/>
          <ac:spMkLst>
            <pc:docMk/>
            <pc:sldMk cId="2755269986" sldId="1315"/>
            <ac:spMk id="22" creationId="{00000000-0000-0000-0000-000000000000}"/>
          </ac:spMkLst>
        </pc:spChg>
        <pc:spChg chg="mod">
          <ac:chgData name="Yun Xiao" userId="30e8949b79a00b87" providerId="LiveId" clId="{A5AF3A6D-9DAB-4B68-8852-987A9F31F590}" dt="2023-11-15T22:55:27.034" v="4413" actId="1076"/>
          <ac:spMkLst>
            <pc:docMk/>
            <pc:sldMk cId="2755269986" sldId="1315"/>
            <ac:spMk id="23" creationId="{00000000-0000-0000-0000-000000000000}"/>
          </ac:spMkLst>
        </pc:spChg>
        <pc:spChg chg="mod">
          <ac:chgData name="Yun Xiao" userId="30e8949b79a00b87" providerId="LiveId" clId="{A5AF3A6D-9DAB-4B68-8852-987A9F31F590}" dt="2023-11-15T22:55:27.034" v="4413" actId="1076"/>
          <ac:spMkLst>
            <pc:docMk/>
            <pc:sldMk cId="2755269986" sldId="1315"/>
            <ac:spMk id="24" creationId="{00000000-0000-0000-0000-000000000000}"/>
          </ac:spMkLst>
        </pc:spChg>
        <pc:spChg chg="mod">
          <ac:chgData name="Yun Xiao" userId="30e8949b79a00b87" providerId="LiveId" clId="{A5AF3A6D-9DAB-4B68-8852-987A9F31F590}" dt="2023-11-15T22:55:27.034" v="4413" actId="1076"/>
          <ac:spMkLst>
            <pc:docMk/>
            <pc:sldMk cId="2755269986" sldId="1315"/>
            <ac:spMk id="25" creationId="{00000000-0000-0000-0000-000000000000}"/>
          </ac:spMkLst>
        </pc:spChg>
        <pc:spChg chg="mod">
          <ac:chgData name="Yun Xiao" userId="30e8949b79a00b87" providerId="LiveId" clId="{A5AF3A6D-9DAB-4B68-8852-987A9F31F590}" dt="2023-11-15T22:55:27.034" v="4413" actId="1076"/>
          <ac:spMkLst>
            <pc:docMk/>
            <pc:sldMk cId="2755269986" sldId="1315"/>
            <ac:spMk id="26" creationId="{00000000-0000-0000-0000-000000000000}"/>
          </ac:spMkLst>
        </pc:spChg>
        <pc:spChg chg="mod">
          <ac:chgData name="Yun Xiao" userId="30e8949b79a00b87" providerId="LiveId" clId="{A5AF3A6D-9DAB-4B68-8852-987A9F31F590}" dt="2023-11-15T22:55:27.034" v="4413" actId="1076"/>
          <ac:spMkLst>
            <pc:docMk/>
            <pc:sldMk cId="2755269986" sldId="1315"/>
            <ac:spMk id="27" creationId="{00000000-0000-0000-0000-000000000000}"/>
          </ac:spMkLst>
        </pc:spChg>
        <pc:spChg chg="mod">
          <ac:chgData name="Yun Xiao" userId="30e8949b79a00b87" providerId="LiveId" clId="{A5AF3A6D-9DAB-4B68-8852-987A9F31F590}" dt="2023-11-15T22:55:27.034" v="4413" actId="1076"/>
          <ac:spMkLst>
            <pc:docMk/>
            <pc:sldMk cId="2755269986" sldId="1315"/>
            <ac:spMk id="28" creationId="{00000000-0000-0000-0000-000000000000}"/>
          </ac:spMkLst>
        </pc:spChg>
        <pc:spChg chg="mod">
          <ac:chgData name="Yun Xiao" userId="30e8949b79a00b87" providerId="LiveId" clId="{A5AF3A6D-9DAB-4B68-8852-987A9F31F590}" dt="2023-11-15T22:55:27.034" v="4413" actId="1076"/>
          <ac:spMkLst>
            <pc:docMk/>
            <pc:sldMk cId="2755269986" sldId="1315"/>
            <ac:spMk id="29" creationId="{00000000-0000-0000-0000-000000000000}"/>
          </ac:spMkLst>
        </pc:spChg>
        <pc:spChg chg="mod">
          <ac:chgData name="Yun Xiao" userId="30e8949b79a00b87" providerId="LiveId" clId="{A5AF3A6D-9DAB-4B68-8852-987A9F31F590}" dt="2023-11-15T22:55:27.034" v="4413" actId="1076"/>
          <ac:spMkLst>
            <pc:docMk/>
            <pc:sldMk cId="2755269986" sldId="1315"/>
            <ac:spMk id="30" creationId="{00000000-0000-0000-0000-000000000000}"/>
          </ac:spMkLst>
        </pc:spChg>
        <pc:spChg chg="mod">
          <ac:chgData name="Yun Xiao" userId="30e8949b79a00b87" providerId="LiveId" clId="{A5AF3A6D-9DAB-4B68-8852-987A9F31F590}" dt="2023-11-15T22:55:27.034" v="4413" actId="1076"/>
          <ac:spMkLst>
            <pc:docMk/>
            <pc:sldMk cId="2755269986" sldId="1315"/>
            <ac:spMk id="31" creationId="{00000000-0000-0000-0000-000000000000}"/>
          </ac:spMkLst>
        </pc:spChg>
        <pc:spChg chg="mod">
          <ac:chgData name="Yun Xiao" userId="30e8949b79a00b87" providerId="LiveId" clId="{A5AF3A6D-9DAB-4B68-8852-987A9F31F590}" dt="2023-11-15T22:55:27.034" v="4413" actId="1076"/>
          <ac:spMkLst>
            <pc:docMk/>
            <pc:sldMk cId="2755269986" sldId="1315"/>
            <ac:spMk id="32" creationId="{00000000-0000-0000-0000-000000000000}"/>
          </ac:spMkLst>
        </pc:spChg>
        <pc:spChg chg="mod">
          <ac:chgData name="Yun Xiao" userId="30e8949b79a00b87" providerId="LiveId" clId="{A5AF3A6D-9DAB-4B68-8852-987A9F31F590}" dt="2023-11-15T22:55:27.034" v="4413" actId="1076"/>
          <ac:spMkLst>
            <pc:docMk/>
            <pc:sldMk cId="2755269986" sldId="1315"/>
            <ac:spMk id="33" creationId="{00000000-0000-0000-0000-000000000000}"/>
          </ac:spMkLst>
        </pc:spChg>
        <pc:spChg chg="mod">
          <ac:chgData name="Yun Xiao" userId="30e8949b79a00b87" providerId="LiveId" clId="{A5AF3A6D-9DAB-4B68-8852-987A9F31F590}" dt="2023-11-15T22:55:27.034" v="4413" actId="1076"/>
          <ac:spMkLst>
            <pc:docMk/>
            <pc:sldMk cId="2755269986" sldId="1315"/>
            <ac:spMk id="34" creationId="{00000000-0000-0000-0000-000000000000}"/>
          </ac:spMkLst>
        </pc:spChg>
        <pc:spChg chg="mod">
          <ac:chgData name="Yun Xiao" userId="30e8949b79a00b87" providerId="LiveId" clId="{A5AF3A6D-9DAB-4B68-8852-987A9F31F590}" dt="2023-11-15T22:55:27.034" v="4413" actId="1076"/>
          <ac:spMkLst>
            <pc:docMk/>
            <pc:sldMk cId="2755269986" sldId="1315"/>
            <ac:spMk id="35" creationId="{00000000-0000-0000-0000-000000000000}"/>
          </ac:spMkLst>
        </pc:spChg>
        <pc:spChg chg="mod">
          <ac:chgData name="Yun Xiao" userId="30e8949b79a00b87" providerId="LiveId" clId="{A5AF3A6D-9DAB-4B68-8852-987A9F31F590}" dt="2023-11-15T22:55:27.034" v="4413" actId="1076"/>
          <ac:spMkLst>
            <pc:docMk/>
            <pc:sldMk cId="2755269986" sldId="1315"/>
            <ac:spMk id="36" creationId="{00000000-0000-0000-0000-000000000000}"/>
          </ac:spMkLst>
        </pc:spChg>
        <pc:spChg chg="mod">
          <ac:chgData name="Yun Xiao" userId="30e8949b79a00b87" providerId="LiveId" clId="{A5AF3A6D-9DAB-4B68-8852-987A9F31F590}" dt="2023-11-15T22:55:27.034" v="4413" actId="1076"/>
          <ac:spMkLst>
            <pc:docMk/>
            <pc:sldMk cId="2755269986" sldId="1315"/>
            <ac:spMk id="37" creationId="{00000000-0000-0000-0000-000000000000}"/>
          </ac:spMkLst>
        </pc:spChg>
        <pc:spChg chg="mod">
          <ac:chgData name="Yun Xiao" userId="30e8949b79a00b87" providerId="LiveId" clId="{A5AF3A6D-9DAB-4B68-8852-987A9F31F590}" dt="2023-11-15T22:55:27.034" v="4413" actId="1076"/>
          <ac:spMkLst>
            <pc:docMk/>
            <pc:sldMk cId="2755269986" sldId="1315"/>
            <ac:spMk id="38" creationId="{00000000-0000-0000-0000-000000000000}"/>
          </ac:spMkLst>
        </pc:spChg>
        <pc:spChg chg="mod">
          <ac:chgData name="Yun Xiao" userId="30e8949b79a00b87" providerId="LiveId" clId="{A5AF3A6D-9DAB-4B68-8852-987A9F31F590}" dt="2023-11-15T22:55:27.034" v="4413" actId="1076"/>
          <ac:spMkLst>
            <pc:docMk/>
            <pc:sldMk cId="2755269986" sldId="1315"/>
            <ac:spMk id="39" creationId="{00000000-0000-0000-0000-000000000000}"/>
          </ac:spMkLst>
        </pc:spChg>
        <pc:spChg chg="mod">
          <ac:chgData name="Yun Xiao" userId="30e8949b79a00b87" providerId="LiveId" clId="{A5AF3A6D-9DAB-4B68-8852-987A9F31F590}" dt="2023-11-15T22:55:27.034" v="4413" actId="1076"/>
          <ac:spMkLst>
            <pc:docMk/>
            <pc:sldMk cId="2755269986" sldId="1315"/>
            <ac:spMk id="40" creationId="{00000000-0000-0000-0000-000000000000}"/>
          </ac:spMkLst>
        </pc:spChg>
        <pc:spChg chg="mod">
          <ac:chgData name="Yun Xiao" userId="30e8949b79a00b87" providerId="LiveId" clId="{A5AF3A6D-9DAB-4B68-8852-987A9F31F590}" dt="2023-11-15T22:55:27.034" v="4413" actId="1076"/>
          <ac:spMkLst>
            <pc:docMk/>
            <pc:sldMk cId="2755269986" sldId="1315"/>
            <ac:spMk id="41" creationId="{00000000-0000-0000-0000-000000000000}"/>
          </ac:spMkLst>
        </pc:spChg>
        <pc:spChg chg="mod">
          <ac:chgData name="Yun Xiao" userId="30e8949b79a00b87" providerId="LiveId" clId="{A5AF3A6D-9DAB-4B68-8852-987A9F31F590}" dt="2023-11-15T22:55:27.034" v="4413" actId="1076"/>
          <ac:spMkLst>
            <pc:docMk/>
            <pc:sldMk cId="2755269986" sldId="1315"/>
            <ac:spMk id="42" creationId="{00000000-0000-0000-0000-000000000000}"/>
          </ac:spMkLst>
        </pc:spChg>
        <pc:spChg chg="mod">
          <ac:chgData name="Yun Xiao" userId="30e8949b79a00b87" providerId="LiveId" clId="{A5AF3A6D-9DAB-4B68-8852-987A9F31F590}" dt="2023-11-15T22:55:27.034" v="4413" actId="1076"/>
          <ac:spMkLst>
            <pc:docMk/>
            <pc:sldMk cId="2755269986" sldId="1315"/>
            <ac:spMk id="43" creationId="{00000000-0000-0000-0000-000000000000}"/>
          </ac:spMkLst>
        </pc:spChg>
        <pc:spChg chg="mod">
          <ac:chgData name="Yun Xiao" userId="30e8949b79a00b87" providerId="LiveId" clId="{A5AF3A6D-9DAB-4B68-8852-987A9F31F590}" dt="2023-11-15T22:55:27.034" v="4413" actId="1076"/>
          <ac:spMkLst>
            <pc:docMk/>
            <pc:sldMk cId="2755269986" sldId="1315"/>
            <ac:spMk id="44" creationId="{00000000-0000-0000-0000-000000000000}"/>
          </ac:spMkLst>
        </pc:spChg>
        <pc:spChg chg="mod">
          <ac:chgData name="Yun Xiao" userId="30e8949b79a00b87" providerId="LiveId" clId="{A5AF3A6D-9DAB-4B68-8852-987A9F31F590}" dt="2023-11-15T22:55:27.034" v="4413" actId="1076"/>
          <ac:spMkLst>
            <pc:docMk/>
            <pc:sldMk cId="2755269986" sldId="1315"/>
            <ac:spMk id="45" creationId="{00000000-0000-0000-0000-000000000000}"/>
          </ac:spMkLst>
        </pc:spChg>
        <pc:spChg chg="mod">
          <ac:chgData name="Yun Xiao" userId="30e8949b79a00b87" providerId="LiveId" clId="{A5AF3A6D-9DAB-4B68-8852-987A9F31F590}" dt="2023-11-15T22:55:27.034" v="4413" actId="1076"/>
          <ac:spMkLst>
            <pc:docMk/>
            <pc:sldMk cId="2755269986" sldId="1315"/>
            <ac:spMk id="46" creationId="{00000000-0000-0000-0000-000000000000}"/>
          </ac:spMkLst>
        </pc:spChg>
        <pc:spChg chg="mod">
          <ac:chgData name="Yun Xiao" userId="30e8949b79a00b87" providerId="LiveId" clId="{A5AF3A6D-9DAB-4B68-8852-987A9F31F590}" dt="2023-11-15T22:55:27.034" v="4413" actId="1076"/>
          <ac:spMkLst>
            <pc:docMk/>
            <pc:sldMk cId="2755269986" sldId="1315"/>
            <ac:spMk id="47" creationId="{00000000-0000-0000-0000-000000000000}"/>
          </ac:spMkLst>
        </pc:spChg>
        <pc:spChg chg="mod">
          <ac:chgData name="Yun Xiao" userId="30e8949b79a00b87" providerId="LiveId" clId="{A5AF3A6D-9DAB-4B68-8852-987A9F31F590}" dt="2023-11-15T22:55:27.034" v="4413" actId="1076"/>
          <ac:spMkLst>
            <pc:docMk/>
            <pc:sldMk cId="2755269986" sldId="1315"/>
            <ac:spMk id="48" creationId="{00000000-0000-0000-0000-000000000000}"/>
          </ac:spMkLst>
        </pc:spChg>
        <pc:spChg chg="mod">
          <ac:chgData name="Yun Xiao" userId="30e8949b79a00b87" providerId="LiveId" clId="{A5AF3A6D-9DAB-4B68-8852-987A9F31F590}" dt="2023-11-15T22:55:27.034" v="4413" actId="1076"/>
          <ac:spMkLst>
            <pc:docMk/>
            <pc:sldMk cId="2755269986" sldId="1315"/>
            <ac:spMk id="49" creationId="{00000000-0000-0000-0000-000000000000}"/>
          </ac:spMkLst>
        </pc:spChg>
        <pc:spChg chg="mod">
          <ac:chgData name="Yun Xiao" userId="30e8949b79a00b87" providerId="LiveId" clId="{A5AF3A6D-9DAB-4B68-8852-987A9F31F590}" dt="2023-11-15T22:55:27.034" v="4413" actId="1076"/>
          <ac:spMkLst>
            <pc:docMk/>
            <pc:sldMk cId="2755269986" sldId="1315"/>
            <ac:spMk id="50" creationId="{00000000-0000-0000-0000-000000000000}"/>
          </ac:spMkLst>
        </pc:spChg>
        <pc:spChg chg="mod">
          <ac:chgData name="Yun Xiao" userId="30e8949b79a00b87" providerId="LiveId" clId="{A5AF3A6D-9DAB-4B68-8852-987A9F31F590}" dt="2023-11-15T22:55:27.034" v="4413" actId="1076"/>
          <ac:spMkLst>
            <pc:docMk/>
            <pc:sldMk cId="2755269986" sldId="1315"/>
            <ac:spMk id="51" creationId="{00000000-0000-0000-0000-000000000000}"/>
          </ac:spMkLst>
        </pc:spChg>
        <pc:spChg chg="mod">
          <ac:chgData name="Yun Xiao" userId="30e8949b79a00b87" providerId="LiveId" clId="{A5AF3A6D-9DAB-4B68-8852-987A9F31F590}" dt="2023-11-15T22:55:27.034" v="4413" actId="1076"/>
          <ac:spMkLst>
            <pc:docMk/>
            <pc:sldMk cId="2755269986" sldId="1315"/>
            <ac:spMk id="52" creationId="{00000000-0000-0000-0000-000000000000}"/>
          </ac:spMkLst>
        </pc:spChg>
        <pc:spChg chg="mod">
          <ac:chgData name="Yun Xiao" userId="30e8949b79a00b87" providerId="LiveId" clId="{A5AF3A6D-9DAB-4B68-8852-987A9F31F590}" dt="2023-11-15T22:55:27.034" v="4413" actId="1076"/>
          <ac:spMkLst>
            <pc:docMk/>
            <pc:sldMk cId="2755269986" sldId="1315"/>
            <ac:spMk id="53" creationId="{00000000-0000-0000-0000-000000000000}"/>
          </ac:spMkLst>
        </pc:spChg>
        <pc:spChg chg="mod">
          <ac:chgData name="Yun Xiao" userId="30e8949b79a00b87" providerId="LiveId" clId="{A5AF3A6D-9DAB-4B68-8852-987A9F31F590}" dt="2023-11-15T22:55:27.034" v="4413" actId="1076"/>
          <ac:spMkLst>
            <pc:docMk/>
            <pc:sldMk cId="2755269986" sldId="1315"/>
            <ac:spMk id="54" creationId="{00000000-0000-0000-0000-000000000000}"/>
          </ac:spMkLst>
        </pc:spChg>
        <pc:spChg chg="mod">
          <ac:chgData name="Yun Xiao" userId="30e8949b79a00b87" providerId="LiveId" clId="{A5AF3A6D-9DAB-4B68-8852-987A9F31F590}" dt="2023-11-15T22:55:27.034" v="4413" actId="1076"/>
          <ac:spMkLst>
            <pc:docMk/>
            <pc:sldMk cId="2755269986" sldId="1315"/>
            <ac:spMk id="55" creationId="{00000000-0000-0000-0000-000000000000}"/>
          </ac:spMkLst>
        </pc:spChg>
        <pc:spChg chg="mod">
          <ac:chgData name="Yun Xiao" userId="30e8949b79a00b87" providerId="LiveId" clId="{A5AF3A6D-9DAB-4B68-8852-987A9F31F590}" dt="2023-11-15T22:55:27.034" v="4413" actId="1076"/>
          <ac:spMkLst>
            <pc:docMk/>
            <pc:sldMk cId="2755269986" sldId="1315"/>
            <ac:spMk id="56" creationId="{00000000-0000-0000-0000-000000000000}"/>
          </ac:spMkLst>
        </pc:spChg>
        <pc:spChg chg="mod">
          <ac:chgData name="Yun Xiao" userId="30e8949b79a00b87" providerId="LiveId" clId="{A5AF3A6D-9DAB-4B68-8852-987A9F31F590}" dt="2023-11-15T22:55:27.034" v="4413" actId="1076"/>
          <ac:spMkLst>
            <pc:docMk/>
            <pc:sldMk cId="2755269986" sldId="1315"/>
            <ac:spMk id="57" creationId="{00000000-0000-0000-0000-000000000000}"/>
          </ac:spMkLst>
        </pc:spChg>
        <pc:spChg chg="mod">
          <ac:chgData name="Yun Xiao" userId="30e8949b79a00b87" providerId="LiveId" clId="{A5AF3A6D-9DAB-4B68-8852-987A9F31F590}" dt="2023-11-15T22:55:27.034" v="4413" actId="1076"/>
          <ac:spMkLst>
            <pc:docMk/>
            <pc:sldMk cId="2755269986" sldId="1315"/>
            <ac:spMk id="58" creationId="{00000000-0000-0000-0000-000000000000}"/>
          </ac:spMkLst>
        </pc:spChg>
        <pc:spChg chg="mod">
          <ac:chgData name="Yun Xiao" userId="30e8949b79a00b87" providerId="LiveId" clId="{A5AF3A6D-9DAB-4B68-8852-987A9F31F590}" dt="2023-11-15T22:55:27.034" v="4413" actId="1076"/>
          <ac:spMkLst>
            <pc:docMk/>
            <pc:sldMk cId="2755269986" sldId="1315"/>
            <ac:spMk id="59" creationId="{00000000-0000-0000-0000-000000000000}"/>
          </ac:spMkLst>
        </pc:spChg>
        <pc:spChg chg="mod">
          <ac:chgData name="Yun Xiao" userId="30e8949b79a00b87" providerId="LiveId" clId="{A5AF3A6D-9DAB-4B68-8852-987A9F31F590}" dt="2023-11-15T22:55:27.034" v="4413" actId="1076"/>
          <ac:spMkLst>
            <pc:docMk/>
            <pc:sldMk cId="2755269986" sldId="1315"/>
            <ac:spMk id="60" creationId="{00000000-0000-0000-0000-000000000000}"/>
          </ac:spMkLst>
        </pc:spChg>
        <pc:spChg chg="mod">
          <ac:chgData name="Yun Xiao" userId="30e8949b79a00b87" providerId="LiveId" clId="{A5AF3A6D-9DAB-4B68-8852-987A9F31F590}" dt="2023-11-15T22:55:27.034" v="4413" actId="1076"/>
          <ac:spMkLst>
            <pc:docMk/>
            <pc:sldMk cId="2755269986" sldId="1315"/>
            <ac:spMk id="61" creationId="{00000000-0000-0000-0000-000000000000}"/>
          </ac:spMkLst>
        </pc:spChg>
        <pc:spChg chg="mod">
          <ac:chgData name="Yun Xiao" userId="30e8949b79a00b87" providerId="LiveId" clId="{A5AF3A6D-9DAB-4B68-8852-987A9F31F590}" dt="2023-11-15T22:55:27.034" v="4413" actId="1076"/>
          <ac:spMkLst>
            <pc:docMk/>
            <pc:sldMk cId="2755269986" sldId="1315"/>
            <ac:spMk id="62" creationId="{00000000-0000-0000-0000-000000000000}"/>
          </ac:spMkLst>
        </pc:spChg>
        <pc:spChg chg="mod">
          <ac:chgData name="Yun Xiao" userId="30e8949b79a00b87" providerId="LiveId" clId="{A5AF3A6D-9DAB-4B68-8852-987A9F31F590}" dt="2023-11-15T22:55:27.034" v="4413" actId="1076"/>
          <ac:spMkLst>
            <pc:docMk/>
            <pc:sldMk cId="2755269986" sldId="1315"/>
            <ac:spMk id="63" creationId="{00000000-0000-0000-0000-000000000000}"/>
          </ac:spMkLst>
        </pc:spChg>
        <pc:spChg chg="mod">
          <ac:chgData name="Yun Xiao" userId="30e8949b79a00b87" providerId="LiveId" clId="{A5AF3A6D-9DAB-4B68-8852-987A9F31F590}" dt="2023-11-15T22:55:27.034" v="4413" actId="1076"/>
          <ac:spMkLst>
            <pc:docMk/>
            <pc:sldMk cId="2755269986" sldId="1315"/>
            <ac:spMk id="64" creationId="{00000000-0000-0000-0000-000000000000}"/>
          </ac:spMkLst>
        </pc:spChg>
        <pc:spChg chg="mod">
          <ac:chgData name="Yun Xiao" userId="30e8949b79a00b87" providerId="LiveId" clId="{A5AF3A6D-9DAB-4B68-8852-987A9F31F590}" dt="2023-11-15T22:55:27.034" v="4413" actId="1076"/>
          <ac:spMkLst>
            <pc:docMk/>
            <pc:sldMk cId="2755269986" sldId="1315"/>
            <ac:spMk id="65" creationId="{00000000-0000-0000-0000-000000000000}"/>
          </ac:spMkLst>
        </pc:spChg>
        <pc:spChg chg="mod">
          <ac:chgData name="Yun Xiao" userId="30e8949b79a00b87" providerId="LiveId" clId="{A5AF3A6D-9DAB-4B68-8852-987A9F31F590}" dt="2023-11-15T22:55:27.034" v="4413" actId="1076"/>
          <ac:spMkLst>
            <pc:docMk/>
            <pc:sldMk cId="2755269986" sldId="1315"/>
            <ac:spMk id="66" creationId="{00000000-0000-0000-0000-000000000000}"/>
          </ac:spMkLst>
        </pc:spChg>
        <pc:spChg chg="mod">
          <ac:chgData name="Yun Xiao" userId="30e8949b79a00b87" providerId="LiveId" clId="{A5AF3A6D-9DAB-4B68-8852-987A9F31F590}" dt="2023-11-15T22:55:27.034" v="4413" actId="1076"/>
          <ac:spMkLst>
            <pc:docMk/>
            <pc:sldMk cId="2755269986" sldId="1315"/>
            <ac:spMk id="67" creationId="{00000000-0000-0000-0000-000000000000}"/>
          </ac:spMkLst>
        </pc:spChg>
        <pc:spChg chg="mod">
          <ac:chgData name="Yun Xiao" userId="30e8949b79a00b87" providerId="LiveId" clId="{A5AF3A6D-9DAB-4B68-8852-987A9F31F590}" dt="2023-11-15T22:55:27.034" v="4413" actId="1076"/>
          <ac:spMkLst>
            <pc:docMk/>
            <pc:sldMk cId="2755269986" sldId="1315"/>
            <ac:spMk id="68" creationId="{00000000-0000-0000-0000-000000000000}"/>
          </ac:spMkLst>
        </pc:spChg>
        <pc:spChg chg="mod">
          <ac:chgData name="Yun Xiao" userId="30e8949b79a00b87" providerId="LiveId" clId="{A5AF3A6D-9DAB-4B68-8852-987A9F31F590}" dt="2023-11-15T22:55:27.034" v="4413" actId="1076"/>
          <ac:spMkLst>
            <pc:docMk/>
            <pc:sldMk cId="2755269986" sldId="1315"/>
            <ac:spMk id="69" creationId="{00000000-0000-0000-0000-000000000000}"/>
          </ac:spMkLst>
        </pc:spChg>
        <pc:spChg chg="mod">
          <ac:chgData name="Yun Xiao" userId="30e8949b79a00b87" providerId="LiveId" clId="{A5AF3A6D-9DAB-4B68-8852-987A9F31F590}" dt="2023-11-15T22:55:27.034" v="4413" actId="1076"/>
          <ac:spMkLst>
            <pc:docMk/>
            <pc:sldMk cId="2755269986" sldId="1315"/>
            <ac:spMk id="70" creationId="{00000000-0000-0000-0000-000000000000}"/>
          </ac:spMkLst>
        </pc:spChg>
        <pc:spChg chg="mod">
          <ac:chgData name="Yun Xiao" userId="30e8949b79a00b87" providerId="LiveId" clId="{A5AF3A6D-9DAB-4B68-8852-987A9F31F590}" dt="2023-11-15T22:55:27.034" v="4413" actId="1076"/>
          <ac:spMkLst>
            <pc:docMk/>
            <pc:sldMk cId="2755269986" sldId="1315"/>
            <ac:spMk id="71" creationId="{00000000-0000-0000-0000-000000000000}"/>
          </ac:spMkLst>
        </pc:spChg>
        <pc:spChg chg="mod">
          <ac:chgData name="Yun Xiao" userId="30e8949b79a00b87" providerId="LiveId" clId="{A5AF3A6D-9DAB-4B68-8852-987A9F31F590}" dt="2023-11-15T22:55:27.034" v="4413" actId="1076"/>
          <ac:spMkLst>
            <pc:docMk/>
            <pc:sldMk cId="2755269986" sldId="1315"/>
            <ac:spMk id="72" creationId="{00000000-0000-0000-0000-000000000000}"/>
          </ac:spMkLst>
        </pc:spChg>
        <pc:spChg chg="mod">
          <ac:chgData name="Yun Xiao" userId="30e8949b79a00b87" providerId="LiveId" clId="{A5AF3A6D-9DAB-4B68-8852-987A9F31F590}" dt="2023-11-15T22:55:27.034" v="4413" actId="1076"/>
          <ac:spMkLst>
            <pc:docMk/>
            <pc:sldMk cId="2755269986" sldId="1315"/>
            <ac:spMk id="73" creationId="{00000000-0000-0000-0000-000000000000}"/>
          </ac:spMkLst>
        </pc:spChg>
        <pc:spChg chg="mod">
          <ac:chgData name="Yun Xiao" userId="30e8949b79a00b87" providerId="LiveId" clId="{A5AF3A6D-9DAB-4B68-8852-987A9F31F590}" dt="2023-11-15T22:55:27.034" v="4413" actId="1076"/>
          <ac:spMkLst>
            <pc:docMk/>
            <pc:sldMk cId="2755269986" sldId="1315"/>
            <ac:spMk id="74" creationId="{00000000-0000-0000-0000-000000000000}"/>
          </ac:spMkLst>
        </pc:spChg>
        <pc:spChg chg="mod">
          <ac:chgData name="Yun Xiao" userId="30e8949b79a00b87" providerId="LiveId" clId="{A5AF3A6D-9DAB-4B68-8852-987A9F31F590}" dt="2023-11-15T22:55:27.034" v="4413" actId="1076"/>
          <ac:spMkLst>
            <pc:docMk/>
            <pc:sldMk cId="2755269986" sldId="1315"/>
            <ac:spMk id="75" creationId="{00000000-0000-0000-0000-000000000000}"/>
          </ac:spMkLst>
        </pc:spChg>
        <pc:spChg chg="mod">
          <ac:chgData name="Yun Xiao" userId="30e8949b79a00b87" providerId="LiveId" clId="{A5AF3A6D-9DAB-4B68-8852-987A9F31F590}" dt="2023-11-15T22:55:27.034" v="4413" actId="1076"/>
          <ac:spMkLst>
            <pc:docMk/>
            <pc:sldMk cId="2755269986" sldId="1315"/>
            <ac:spMk id="76" creationId="{00000000-0000-0000-0000-000000000000}"/>
          </ac:spMkLst>
        </pc:spChg>
        <pc:spChg chg="mod">
          <ac:chgData name="Yun Xiao" userId="30e8949b79a00b87" providerId="LiveId" clId="{A5AF3A6D-9DAB-4B68-8852-987A9F31F590}" dt="2023-11-15T22:55:27.034" v="4413" actId="1076"/>
          <ac:spMkLst>
            <pc:docMk/>
            <pc:sldMk cId="2755269986" sldId="1315"/>
            <ac:spMk id="77" creationId="{00000000-0000-0000-0000-000000000000}"/>
          </ac:spMkLst>
        </pc:spChg>
        <pc:spChg chg="mod">
          <ac:chgData name="Yun Xiao" userId="30e8949b79a00b87" providerId="LiveId" clId="{A5AF3A6D-9DAB-4B68-8852-987A9F31F590}" dt="2023-11-15T22:55:27.034" v="4413" actId="1076"/>
          <ac:spMkLst>
            <pc:docMk/>
            <pc:sldMk cId="2755269986" sldId="1315"/>
            <ac:spMk id="78" creationId="{00000000-0000-0000-0000-000000000000}"/>
          </ac:spMkLst>
        </pc:spChg>
        <pc:spChg chg="mod">
          <ac:chgData name="Yun Xiao" userId="30e8949b79a00b87" providerId="LiveId" clId="{A5AF3A6D-9DAB-4B68-8852-987A9F31F590}" dt="2023-11-15T22:55:27.034" v="4413" actId="1076"/>
          <ac:spMkLst>
            <pc:docMk/>
            <pc:sldMk cId="2755269986" sldId="1315"/>
            <ac:spMk id="79" creationId="{00000000-0000-0000-0000-000000000000}"/>
          </ac:spMkLst>
        </pc:spChg>
        <pc:spChg chg="mod">
          <ac:chgData name="Yun Xiao" userId="30e8949b79a00b87" providerId="LiveId" clId="{A5AF3A6D-9DAB-4B68-8852-987A9F31F590}" dt="2023-11-15T22:55:27.034" v="4413" actId="1076"/>
          <ac:spMkLst>
            <pc:docMk/>
            <pc:sldMk cId="2755269986" sldId="1315"/>
            <ac:spMk id="80" creationId="{00000000-0000-0000-0000-000000000000}"/>
          </ac:spMkLst>
        </pc:spChg>
        <pc:spChg chg="mod">
          <ac:chgData name="Yun Xiao" userId="30e8949b79a00b87" providerId="LiveId" clId="{A5AF3A6D-9DAB-4B68-8852-987A9F31F590}" dt="2023-11-15T22:55:27.034" v="4413" actId="1076"/>
          <ac:spMkLst>
            <pc:docMk/>
            <pc:sldMk cId="2755269986" sldId="1315"/>
            <ac:spMk id="81" creationId="{00000000-0000-0000-0000-000000000000}"/>
          </ac:spMkLst>
        </pc:spChg>
        <pc:spChg chg="mod topLvl">
          <ac:chgData name="Yun Xiao" userId="30e8949b79a00b87" providerId="LiveId" clId="{A5AF3A6D-9DAB-4B68-8852-987A9F31F590}" dt="2023-11-15T22:55:19.837" v="4412" actId="20577"/>
          <ac:spMkLst>
            <pc:docMk/>
            <pc:sldMk cId="2755269986" sldId="1315"/>
            <ac:spMk id="83" creationId="{00000000-0000-0000-0000-000000000000}"/>
          </ac:spMkLst>
        </pc:spChg>
        <pc:spChg chg="add del mod">
          <ac:chgData name="Yun Xiao" userId="30e8949b79a00b87" providerId="LiveId" clId="{A5AF3A6D-9DAB-4B68-8852-987A9F31F590}" dt="2023-11-10T15:56:43.493" v="483" actId="478"/>
          <ac:spMkLst>
            <pc:docMk/>
            <pc:sldMk cId="2755269986" sldId="1315"/>
            <ac:spMk id="85" creationId="{00000000-0000-0000-0000-000000000000}"/>
          </ac:spMkLst>
        </pc:spChg>
        <pc:spChg chg="add del mod topLvl">
          <ac:chgData name="Yun Xiao" userId="30e8949b79a00b87" providerId="LiveId" clId="{A5AF3A6D-9DAB-4B68-8852-987A9F31F590}" dt="2023-11-10T15:56:58.879" v="491" actId="478"/>
          <ac:spMkLst>
            <pc:docMk/>
            <pc:sldMk cId="2755269986" sldId="1315"/>
            <ac:spMk id="86" creationId="{00000000-0000-0000-0000-000000000000}"/>
          </ac:spMkLst>
        </pc:spChg>
        <pc:spChg chg="mod">
          <ac:chgData name="Yun Xiao" userId="30e8949b79a00b87" providerId="LiveId" clId="{A5AF3A6D-9DAB-4B68-8852-987A9F31F590}" dt="2023-11-16T05:36:39.450" v="5134"/>
          <ac:spMkLst>
            <pc:docMk/>
            <pc:sldMk cId="2755269986" sldId="1315"/>
            <ac:spMk id="88" creationId="{00000000-0000-0000-0000-000000000000}"/>
          </ac:spMkLst>
        </pc:spChg>
        <pc:spChg chg="mod">
          <ac:chgData name="Yun Xiao" userId="30e8949b79a00b87" providerId="LiveId" clId="{A5AF3A6D-9DAB-4B68-8852-987A9F31F590}" dt="2023-11-16T05:36:59" v="5136"/>
          <ac:spMkLst>
            <pc:docMk/>
            <pc:sldMk cId="2755269986" sldId="1315"/>
            <ac:spMk id="94" creationId="{00000000-0000-0000-0000-000000000000}"/>
          </ac:spMkLst>
        </pc:spChg>
        <pc:spChg chg="mod">
          <ac:chgData name="Yun Xiao" userId="30e8949b79a00b87" providerId="LiveId" clId="{A5AF3A6D-9DAB-4B68-8852-987A9F31F590}" dt="2023-11-10T04:59:12.057" v="251"/>
          <ac:spMkLst>
            <pc:docMk/>
            <pc:sldMk cId="2755269986" sldId="1315"/>
            <ac:spMk id="105" creationId="{D57BBD65-E92C-43D2-8AD0-4027EEA490FD}"/>
          </ac:spMkLst>
        </pc:spChg>
        <pc:spChg chg="mod">
          <ac:chgData name="Yun Xiao" userId="30e8949b79a00b87" providerId="LiveId" clId="{A5AF3A6D-9DAB-4B68-8852-987A9F31F590}" dt="2023-11-10T04:59:12.057" v="251"/>
          <ac:spMkLst>
            <pc:docMk/>
            <pc:sldMk cId="2755269986" sldId="1315"/>
            <ac:spMk id="106" creationId="{14A70749-1FBE-45B1-9984-424C42098CD5}"/>
          </ac:spMkLst>
        </pc:spChg>
        <pc:grpChg chg="del mod">
          <ac:chgData name="Yun Xiao" userId="30e8949b79a00b87" providerId="LiveId" clId="{A5AF3A6D-9DAB-4B68-8852-987A9F31F590}" dt="2023-11-16T05:35:55.345" v="5128" actId="478"/>
          <ac:grpSpMkLst>
            <pc:docMk/>
            <pc:sldMk cId="2755269986" sldId="1315"/>
            <ac:grpSpMk id="5" creationId="{00000000-0000-0000-0000-000000000000}"/>
          </ac:grpSpMkLst>
        </pc:grpChg>
        <pc:grpChg chg="mod">
          <ac:chgData name="Yun Xiao" userId="30e8949b79a00b87" providerId="LiveId" clId="{A5AF3A6D-9DAB-4B68-8852-987A9F31F590}" dt="2023-11-16T05:36:39.450" v="5134"/>
          <ac:grpSpMkLst>
            <pc:docMk/>
            <pc:sldMk cId="2755269986" sldId="1315"/>
            <ac:grpSpMk id="87" creationId="{00000000-0000-0000-0000-000000000000}"/>
          </ac:grpSpMkLst>
        </pc:grpChg>
        <pc:grpChg chg="mod">
          <ac:chgData name="Yun Xiao" userId="30e8949b79a00b87" providerId="LiveId" clId="{A5AF3A6D-9DAB-4B68-8852-987A9F31F590}" dt="2023-11-16T05:36:59" v="5136"/>
          <ac:grpSpMkLst>
            <pc:docMk/>
            <pc:sldMk cId="2755269986" sldId="1315"/>
            <ac:grpSpMk id="90" creationId="{00000000-0000-0000-0000-000000000000}"/>
          </ac:grpSpMkLst>
        </pc:grpChg>
        <pc:grpChg chg="del mod">
          <ac:chgData name="Yun Xiao" userId="30e8949b79a00b87" providerId="LiveId" clId="{A5AF3A6D-9DAB-4B68-8852-987A9F31F590}" dt="2023-11-10T15:56:58.879" v="491" actId="478"/>
          <ac:grpSpMkLst>
            <pc:docMk/>
            <pc:sldMk cId="2755269986" sldId="1315"/>
            <ac:grpSpMk id="96" creationId="{00000000-0000-0000-0000-000000000000}"/>
          </ac:grpSpMkLst>
        </pc:grpChg>
        <pc:grpChg chg="del">
          <ac:chgData name="Yun Xiao" userId="30e8949b79a00b87" providerId="LiveId" clId="{A5AF3A6D-9DAB-4B68-8852-987A9F31F590}" dt="2023-11-10T04:59:11.432" v="250" actId="478"/>
          <ac:grpSpMkLst>
            <pc:docMk/>
            <pc:sldMk cId="2755269986" sldId="1315"/>
            <ac:grpSpMk id="98" creationId="{00000000-0000-0000-0000-000000000000}"/>
          </ac:grpSpMkLst>
        </pc:grpChg>
        <pc:grpChg chg="add mod">
          <ac:chgData name="Yun Xiao" userId="30e8949b79a00b87" providerId="LiveId" clId="{A5AF3A6D-9DAB-4B68-8852-987A9F31F590}" dt="2023-11-10T04:59:12.057" v="251"/>
          <ac:grpSpMkLst>
            <pc:docMk/>
            <pc:sldMk cId="2755269986" sldId="1315"/>
            <ac:grpSpMk id="104" creationId="{E5A05CCB-82C4-435E-8DCD-98D3AE96A100}"/>
          </ac:grpSpMkLst>
        </pc:grpChg>
        <pc:graphicFrameChg chg="del mod replId">
          <ac:chgData name="Yun Xiao" userId="30e8949b79a00b87" providerId="LiveId" clId="{A5AF3A6D-9DAB-4B68-8852-987A9F31F590}" dt="2023-11-10T15:56:36.854" v="479"/>
          <ac:graphicFrameMkLst>
            <pc:docMk/>
            <pc:sldMk cId="2755269986" sldId="1315"/>
            <ac:graphicFrameMk id="2" creationId="{00000000-0000-0000-0000-000000000000}"/>
          </ac:graphicFrameMkLst>
        </pc:graphicFrameChg>
        <pc:graphicFrameChg chg="del mod replId">
          <ac:chgData name="Yun Xiao" userId="30e8949b79a00b87" providerId="LiveId" clId="{A5AF3A6D-9DAB-4B68-8852-987A9F31F590}" dt="2023-11-10T15:56:52.448" v="487"/>
          <ac:graphicFrameMkLst>
            <pc:docMk/>
            <pc:sldMk cId="2755269986" sldId="1315"/>
            <ac:graphicFrameMk id="4" creationId="{00000000-0000-0000-0000-000000000000}"/>
          </ac:graphicFrameMkLst>
        </pc:graphicFrameChg>
        <pc:graphicFrameChg chg="mod">
          <ac:chgData name="Yun Xiao" userId="30e8949b79a00b87" providerId="LiveId" clId="{A5AF3A6D-9DAB-4B68-8852-987A9F31F590}" dt="2023-11-15T22:57:53.503" v="4452"/>
          <ac:graphicFrameMkLst>
            <pc:docMk/>
            <pc:sldMk cId="2755269986" sldId="1315"/>
            <ac:graphicFrameMk id="84" creationId="{00000000-0000-0000-0000-000000000000}"/>
          </ac:graphicFrameMkLst>
        </pc:graphicFrameChg>
        <pc:graphicFrameChg chg="mod">
          <ac:chgData name="Yun Xiao" userId="30e8949b79a00b87" providerId="LiveId" clId="{A5AF3A6D-9DAB-4B68-8852-987A9F31F590}" dt="2023-11-16T05:36:39.450" v="5134"/>
          <ac:graphicFrameMkLst>
            <pc:docMk/>
            <pc:sldMk cId="2755269986" sldId="1315"/>
            <ac:graphicFrameMk id="89" creationId="{00000000-0000-0000-0000-000000000000}"/>
          </ac:graphicFrameMkLst>
        </pc:graphicFrameChg>
        <pc:graphicFrameChg chg="mod">
          <ac:chgData name="Yun Xiao" userId="30e8949b79a00b87" providerId="LiveId" clId="{A5AF3A6D-9DAB-4B68-8852-987A9F31F590}" dt="2023-11-16T05:36:59" v="5136"/>
          <ac:graphicFrameMkLst>
            <pc:docMk/>
            <pc:sldMk cId="2755269986" sldId="1315"/>
            <ac:graphicFrameMk id="92" creationId="{00000000-0000-0000-0000-000000000000}"/>
          </ac:graphicFrameMkLst>
        </pc:graphicFrameChg>
        <pc:graphicFrameChg chg="add mod">
          <ac:chgData name="Yun Xiao" userId="30e8949b79a00b87" providerId="LiveId" clId="{A5AF3A6D-9DAB-4B68-8852-987A9F31F590}" dt="2023-11-16T05:35:57.861" v="5129" actId="1076"/>
          <ac:graphicFrameMkLst>
            <pc:docMk/>
            <pc:sldMk cId="2755269986" sldId="1315"/>
            <ac:graphicFrameMk id="96" creationId="{90A585C6-2C51-4CA3-B852-EE8E48B6C96A}"/>
          </ac:graphicFrameMkLst>
        </pc:graphicFrameChg>
        <pc:graphicFrameChg chg="mod">
          <ac:chgData name="Yun Xiao" userId="30e8949b79a00b87" providerId="LiveId" clId="{A5AF3A6D-9DAB-4B68-8852-987A9F31F590}" dt="2023-11-16T00:25:02.571" v="4918"/>
          <ac:graphicFrameMkLst>
            <pc:docMk/>
            <pc:sldMk cId="2755269986" sldId="1315"/>
            <ac:graphicFrameMk id="102" creationId="{00000000-0000-0000-0000-000000000000}"/>
          </ac:graphicFrameMkLst>
        </pc:graphicFrameChg>
      </pc:sldChg>
      <pc:sldChg chg="addSp delSp modSp mod modAnim">
        <pc:chgData name="Yun Xiao" userId="30e8949b79a00b87" providerId="LiveId" clId="{A5AF3A6D-9DAB-4B68-8852-987A9F31F590}" dt="2023-11-17T05:29:33.697" v="6066" actId="1076"/>
        <pc:sldMkLst>
          <pc:docMk/>
          <pc:sldMk cId="2721118896" sldId="1317"/>
        </pc:sldMkLst>
        <pc:spChg chg="mod">
          <ac:chgData name="Yun Xiao" userId="30e8949b79a00b87" providerId="LiveId" clId="{A5AF3A6D-9DAB-4B68-8852-987A9F31F590}" dt="2023-11-15T18:09:02.579" v="1548" actId="207"/>
          <ac:spMkLst>
            <pc:docMk/>
            <pc:sldMk cId="2721118896" sldId="1317"/>
            <ac:spMk id="2" creationId="{00000000-0000-0000-0000-000000000000}"/>
          </ac:spMkLst>
        </pc:spChg>
        <pc:spChg chg="mod">
          <ac:chgData name="Yun Xiao" userId="30e8949b79a00b87" providerId="LiveId" clId="{A5AF3A6D-9DAB-4B68-8852-987A9F31F590}" dt="2023-11-15T23:23:18.986" v="4764"/>
          <ac:spMkLst>
            <pc:docMk/>
            <pc:sldMk cId="2721118896" sldId="1317"/>
            <ac:spMk id="6" creationId="{00000000-0000-0000-0000-000000000000}"/>
          </ac:spMkLst>
        </pc:spChg>
        <pc:spChg chg="mod">
          <ac:chgData name="Yun Xiao" userId="30e8949b79a00b87" providerId="LiveId" clId="{A5AF3A6D-9DAB-4B68-8852-987A9F31F590}" dt="2023-11-15T23:23:18.986" v="4764"/>
          <ac:spMkLst>
            <pc:docMk/>
            <pc:sldMk cId="2721118896" sldId="1317"/>
            <ac:spMk id="7" creationId="{00000000-0000-0000-0000-000000000000}"/>
          </ac:spMkLst>
        </pc:spChg>
        <pc:spChg chg="mod">
          <ac:chgData name="Yun Xiao" userId="30e8949b79a00b87" providerId="LiveId" clId="{A5AF3A6D-9DAB-4B68-8852-987A9F31F590}" dt="2023-11-15T23:21:50.976" v="4750" actId="1076"/>
          <ac:spMkLst>
            <pc:docMk/>
            <pc:sldMk cId="2721118896" sldId="1317"/>
            <ac:spMk id="13" creationId="{00000000-0000-0000-0000-000000000000}"/>
          </ac:spMkLst>
        </pc:spChg>
        <pc:spChg chg="mod">
          <ac:chgData name="Yun Xiao" userId="30e8949b79a00b87" providerId="LiveId" clId="{A5AF3A6D-9DAB-4B68-8852-987A9F31F590}" dt="2023-11-15T23:21:50.976" v="4750" actId="1076"/>
          <ac:spMkLst>
            <pc:docMk/>
            <pc:sldMk cId="2721118896" sldId="1317"/>
            <ac:spMk id="14" creationId="{00000000-0000-0000-0000-000000000000}"/>
          </ac:spMkLst>
        </pc:spChg>
        <pc:spChg chg="mod">
          <ac:chgData name="Yun Xiao" userId="30e8949b79a00b87" providerId="LiveId" clId="{A5AF3A6D-9DAB-4B68-8852-987A9F31F590}" dt="2023-11-15T23:21:50.976" v="4750" actId="1076"/>
          <ac:spMkLst>
            <pc:docMk/>
            <pc:sldMk cId="2721118896" sldId="1317"/>
            <ac:spMk id="15" creationId="{00000000-0000-0000-0000-000000000000}"/>
          </ac:spMkLst>
        </pc:spChg>
        <pc:spChg chg="mod">
          <ac:chgData name="Yun Xiao" userId="30e8949b79a00b87" providerId="LiveId" clId="{A5AF3A6D-9DAB-4B68-8852-987A9F31F590}" dt="2023-11-15T23:21:50.976" v="4750" actId="1076"/>
          <ac:spMkLst>
            <pc:docMk/>
            <pc:sldMk cId="2721118896" sldId="1317"/>
            <ac:spMk id="16" creationId="{00000000-0000-0000-0000-000000000000}"/>
          </ac:spMkLst>
        </pc:spChg>
        <pc:spChg chg="mod">
          <ac:chgData name="Yun Xiao" userId="30e8949b79a00b87" providerId="LiveId" clId="{A5AF3A6D-9DAB-4B68-8852-987A9F31F590}" dt="2023-11-15T23:21:50.976" v="4750" actId="1076"/>
          <ac:spMkLst>
            <pc:docMk/>
            <pc:sldMk cId="2721118896" sldId="1317"/>
            <ac:spMk id="17" creationId="{00000000-0000-0000-0000-000000000000}"/>
          </ac:spMkLst>
        </pc:spChg>
        <pc:spChg chg="mod">
          <ac:chgData name="Yun Xiao" userId="30e8949b79a00b87" providerId="LiveId" clId="{A5AF3A6D-9DAB-4B68-8852-987A9F31F590}" dt="2023-11-15T23:21:50.976" v="4750" actId="1076"/>
          <ac:spMkLst>
            <pc:docMk/>
            <pc:sldMk cId="2721118896" sldId="1317"/>
            <ac:spMk id="18" creationId="{00000000-0000-0000-0000-000000000000}"/>
          </ac:spMkLst>
        </pc:spChg>
        <pc:spChg chg="mod">
          <ac:chgData name="Yun Xiao" userId="30e8949b79a00b87" providerId="LiveId" clId="{A5AF3A6D-9DAB-4B68-8852-987A9F31F590}" dt="2023-11-15T23:21:50.976" v="4750" actId="1076"/>
          <ac:spMkLst>
            <pc:docMk/>
            <pc:sldMk cId="2721118896" sldId="1317"/>
            <ac:spMk id="19" creationId="{00000000-0000-0000-0000-000000000000}"/>
          </ac:spMkLst>
        </pc:spChg>
        <pc:spChg chg="mod">
          <ac:chgData name="Yun Xiao" userId="30e8949b79a00b87" providerId="LiveId" clId="{A5AF3A6D-9DAB-4B68-8852-987A9F31F590}" dt="2023-11-15T23:21:50.976" v="4750" actId="1076"/>
          <ac:spMkLst>
            <pc:docMk/>
            <pc:sldMk cId="2721118896" sldId="1317"/>
            <ac:spMk id="20" creationId="{00000000-0000-0000-0000-000000000000}"/>
          </ac:spMkLst>
        </pc:spChg>
        <pc:spChg chg="mod">
          <ac:chgData name="Yun Xiao" userId="30e8949b79a00b87" providerId="LiveId" clId="{A5AF3A6D-9DAB-4B68-8852-987A9F31F590}" dt="2023-11-15T23:21:50.976" v="4750" actId="1076"/>
          <ac:spMkLst>
            <pc:docMk/>
            <pc:sldMk cId="2721118896" sldId="1317"/>
            <ac:spMk id="21" creationId="{00000000-0000-0000-0000-000000000000}"/>
          </ac:spMkLst>
        </pc:spChg>
        <pc:spChg chg="mod">
          <ac:chgData name="Yun Xiao" userId="30e8949b79a00b87" providerId="LiveId" clId="{A5AF3A6D-9DAB-4B68-8852-987A9F31F590}" dt="2023-11-15T23:21:50.976" v="4750" actId="1076"/>
          <ac:spMkLst>
            <pc:docMk/>
            <pc:sldMk cId="2721118896" sldId="1317"/>
            <ac:spMk id="22" creationId="{00000000-0000-0000-0000-000000000000}"/>
          </ac:spMkLst>
        </pc:spChg>
        <pc:spChg chg="mod">
          <ac:chgData name="Yun Xiao" userId="30e8949b79a00b87" providerId="LiveId" clId="{A5AF3A6D-9DAB-4B68-8852-987A9F31F590}" dt="2023-11-15T23:21:50.976" v="4750" actId="1076"/>
          <ac:spMkLst>
            <pc:docMk/>
            <pc:sldMk cId="2721118896" sldId="1317"/>
            <ac:spMk id="23" creationId="{00000000-0000-0000-0000-000000000000}"/>
          </ac:spMkLst>
        </pc:spChg>
        <pc:spChg chg="mod">
          <ac:chgData name="Yun Xiao" userId="30e8949b79a00b87" providerId="LiveId" clId="{A5AF3A6D-9DAB-4B68-8852-987A9F31F590}" dt="2023-11-15T23:21:50.976" v="4750" actId="1076"/>
          <ac:spMkLst>
            <pc:docMk/>
            <pc:sldMk cId="2721118896" sldId="1317"/>
            <ac:spMk id="24" creationId="{00000000-0000-0000-0000-000000000000}"/>
          </ac:spMkLst>
        </pc:spChg>
        <pc:spChg chg="mod">
          <ac:chgData name="Yun Xiao" userId="30e8949b79a00b87" providerId="LiveId" clId="{A5AF3A6D-9DAB-4B68-8852-987A9F31F590}" dt="2023-11-15T23:21:50.976" v="4750" actId="1076"/>
          <ac:spMkLst>
            <pc:docMk/>
            <pc:sldMk cId="2721118896" sldId="1317"/>
            <ac:spMk id="25" creationId="{00000000-0000-0000-0000-000000000000}"/>
          </ac:spMkLst>
        </pc:spChg>
        <pc:spChg chg="mod">
          <ac:chgData name="Yun Xiao" userId="30e8949b79a00b87" providerId="LiveId" clId="{A5AF3A6D-9DAB-4B68-8852-987A9F31F590}" dt="2023-11-15T23:21:50.976" v="4750" actId="1076"/>
          <ac:spMkLst>
            <pc:docMk/>
            <pc:sldMk cId="2721118896" sldId="1317"/>
            <ac:spMk id="26" creationId="{00000000-0000-0000-0000-000000000000}"/>
          </ac:spMkLst>
        </pc:spChg>
        <pc:spChg chg="mod">
          <ac:chgData name="Yun Xiao" userId="30e8949b79a00b87" providerId="LiveId" clId="{A5AF3A6D-9DAB-4B68-8852-987A9F31F590}" dt="2023-11-15T23:21:50.976" v="4750" actId="1076"/>
          <ac:spMkLst>
            <pc:docMk/>
            <pc:sldMk cId="2721118896" sldId="1317"/>
            <ac:spMk id="27" creationId="{00000000-0000-0000-0000-000000000000}"/>
          </ac:spMkLst>
        </pc:spChg>
        <pc:spChg chg="mod">
          <ac:chgData name="Yun Xiao" userId="30e8949b79a00b87" providerId="LiveId" clId="{A5AF3A6D-9DAB-4B68-8852-987A9F31F590}" dt="2023-11-15T23:21:50.976" v="4750" actId="1076"/>
          <ac:spMkLst>
            <pc:docMk/>
            <pc:sldMk cId="2721118896" sldId="1317"/>
            <ac:spMk id="28" creationId="{00000000-0000-0000-0000-000000000000}"/>
          </ac:spMkLst>
        </pc:spChg>
        <pc:spChg chg="mod">
          <ac:chgData name="Yun Xiao" userId="30e8949b79a00b87" providerId="LiveId" clId="{A5AF3A6D-9DAB-4B68-8852-987A9F31F590}" dt="2023-11-15T23:21:50.976" v="4750" actId="1076"/>
          <ac:spMkLst>
            <pc:docMk/>
            <pc:sldMk cId="2721118896" sldId="1317"/>
            <ac:spMk id="29" creationId="{00000000-0000-0000-0000-000000000000}"/>
          </ac:spMkLst>
        </pc:spChg>
        <pc:spChg chg="mod">
          <ac:chgData name="Yun Xiao" userId="30e8949b79a00b87" providerId="LiveId" clId="{A5AF3A6D-9DAB-4B68-8852-987A9F31F590}" dt="2023-11-15T23:21:50.976" v="4750" actId="1076"/>
          <ac:spMkLst>
            <pc:docMk/>
            <pc:sldMk cId="2721118896" sldId="1317"/>
            <ac:spMk id="30" creationId="{00000000-0000-0000-0000-000000000000}"/>
          </ac:spMkLst>
        </pc:spChg>
        <pc:spChg chg="mod">
          <ac:chgData name="Yun Xiao" userId="30e8949b79a00b87" providerId="LiveId" clId="{A5AF3A6D-9DAB-4B68-8852-987A9F31F590}" dt="2023-11-15T23:21:50.976" v="4750" actId="1076"/>
          <ac:spMkLst>
            <pc:docMk/>
            <pc:sldMk cId="2721118896" sldId="1317"/>
            <ac:spMk id="31" creationId="{00000000-0000-0000-0000-000000000000}"/>
          </ac:spMkLst>
        </pc:spChg>
        <pc:spChg chg="mod">
          <ac:chgData name="Yun Xiao" userId="30e8949b79a00b87" providerId="LiveId" clId="{A5AF3A6D-9DAB-4B68-8852-987A9F31F590}" dt="2023-11-15T23:21:50.976" v="4750" actId="1076"/>
          <ac:spMkLst>
            <pc:docMk/>
            <pc:sldMk cId="2721118896" sldId="1317"/>
            <ac:spMk id="32" creationId="{00000000-0000-0000-0000-000000000000}"/>
          </ac:spMkLst>
        </pc:spChg>
        <pc:spChg chg="mod">
          <ac:chgData name="Yun Xiao" userId="30e8949b79a00b87" providerId="LiveId" clId="{A5AF3A6D-9DAB-4B68-8852-987A9F31F590}" dt="2023-11-15T23:21:50.976" v="4750" actId="1076"/>
          <ac:spMkLst>
            <pc:docMk/>
            <pc:sldMk cId="2721118896" sldId="1317"/>
            <ac:spMk id="33" creationId="{00000000-0000-0000-0000-000000000000}"/>
          </ac:spMkLst>
        </pc:spChg>
        <pc:spChg chg="mod">
          <ac:chgData name="Yun Xiao" userId="30e8949b79a00b87" providerId="LiveId" clId="{A5AF3A6D-9DAB-4B68-8852-987A9F31F590}" dt="2023-11-15T23:21:50.976" v="4750" actId="1076"/>
          <ac:spMkLst>
            <pc:docMk/>
            <pc:sldMk cId="2721118896" sldId="1317"/>
            <ac:spMk id="34" creationId="{00000000-0000-0000-0000-000000000000}"/>
          </ac:spMkLst>
        </pc:spChg>
        <pc:spChg chg="mod">
          <ac:chgData name="Yun Xiao" userId="30e8949b79a00b87" providerId="LiveId" clId="{A5AF3A6D-9DAB-4B68-8852-987A9F31F590}" dt="2023-11-15T23:21:50.976" v="4750" actId="1076"/>
          <ac:spMkLst>
            <pc:docMk/>
            <pc:sldMk cId="2721118896" sldId="1317"/>
            <ac:spMk id="35" creationId="{00000000-0000-0000-0000-000000000000}"/>
          </ac:spMkLst>
        </pc:spChg>
        <pc:spChg chg="mod">
          <ac:chgData name="Yun Xiao" userId="30e8949b79a00b87" providerId="LiveId" clId="{A5AF3A6D-9DAB-4B68-8852-987A9F31F590}" dt="2023-11-15T23:21:50.976" v="4750" actId="1076"/>
          <ac:spMkLst>
            <pc:docMk/>
            <pc:sldMk cId="2721118896" sldId="1317"/>
            <ac:spMk id="36" creationId="{00000000-0000-0000-0000-000000000000}"/>
          </ac:spMkLst>
        </pc:spChg>
        <pc:spChg chg="mod">
          <ac:chgData name="Yun Xiao" userId="30e8949b79a00b87" providerId="LiveId" clId="{A5AF3A6D-9DAB-4B68-8852-987A9F31F590}" dt="2023-11-15T23:21:50.976" v="4750" actId="1076"/>
          <ac:spMkLst>
            <pc:docMk/>
            <pc:sldMk cId="2721118896" sldId="1317"/>
            <ac:spMk id="37" creationId="{00000000-0000-0000-0000-000000000000}"/>
          </ac:spMkLst>
        </pc:spChg>
        <pc:spChg chg="mod">
          <ac:chgData name="Yun Xiao" userId="30e8949b79a00b87" providerId="LiveId" clId="{A5AF3A6D-9DAB-4B68-8852-987A9F31F590}" dt="2023-11-15T23:21:50.976" v="4750" actId="1076"/>
          <ac:spMkLst>
            <pc:docMk/>
            <pc:sldMk cId="2721118896" sldId="1317"/>
            <ac:spMk id="38" creationId="{00000000-0000-0000-0000-000000000000}"/>
          </ac:spMkLst>
        </pc:spChg>
        <pc:spChg chg="mod">
          <ac:chgData name="Yun Xiao" userId="30e8949b79a00b87" providerId="LiveId" clId="{A5AF3A6D-9DAB-4B68-8852-987A9F31F590}" dt="2023-11-15T23:21:50.976" v="4750" actId="1076"/>
          <ac:spMkLst>
            <pc:docMk/>
            <pc:sldMk cId="2721118896" sldId="1317"/>
            <ac:spMk id="39" creationId="{00000000-0000-0000-0000-000000000000}"/>
          </ac:spMkLst>
        </pc:spChg>
        <pc:spChg chg="mod">
          <ac:chgData name="Yun Xiao" userId="30e8949b79a00b87" providerId="LiveId" clId="{A5AF3A6D-9DAB-4B68-8852-987A9F31F590}" dt="2023-11-15T23:21:50.976" v="4750" actId="1076"/>
          <ac:spMkLst>
            <pc:docMk/>
            <pc:sldMk cId="2721118896" sldId="1317"/>
            <ac:spMk id="40" creationId="{00000000-0000-0000-0000-000000000000}"/>
          </ac:spMkLst>
        </pc:spChg>
        <pc:spChg chg="mod">
          <ac:chgData name="Yun Xiao" userId="30e8949b79a00b87" providerId="LiveId" clId="{A5AF3A6D-9DAB-4B68-8852-987A9F31F590}" dt="2023-11-15T23:21:50.976" v="4750" actId="1076"/>
          <ac:spMkLst>
            <pc:docMk/>
            <pc:sldMk cId="2721118896" sldId="1317"/>
            <ac:spMk id="41" creationId="{00000000-0000-0000-0000-000000000000}"/>
          </ac:spMkLst>
        </pc:spChg>
        <pc:spChg chg="mod">
          <ac:chgData name="Yun Xiao" userId="30e8949b79a00b87" providerId="LiveId" clId="{A5AF3A6D-9DAB-4B68-8852-987A9F31F590}" dt="2023-11-15T23:21:50.976" v="4750" actId="1076"/>
          <ac:spMkLst>
            <pc:docMk/>
            <pc:sldMk cId="2721118896" sldId="1317"/>
            <ac:spMk id="42" creationId="{00000000-0000-0000-0000-000000000000}"/>
          </ac:spMkLst>
        </pc:spChg>
        <pc:spChg chg="mod">
          <ac:chgData name="Yun Xiao" userId="30e8949b79a00b87" providerId="LiveId" clId="{A5AF3A6D-9DAB-4B68-8852-987A9F31F590}" dt="2023-11-15T23:21:50.976" v="4750" actId="1076"/>
          <ac:spMkLst>
            <pc:docMk/>
            <pc:sldMk cId="2721118896" sldId="1317"/>
            <ac:spMk id="43" creationId="{00000000-0000-0000-0000-000000000000}"/>
          </ac:spMkLst>
        </pc:spChg>
        <pc:spChg chg="mod">
          <ac:chgData name="Yun Xiao" userId="30e8949b79a00b87" providerId="LiveId" clId="{A5AF3A6D-9DAB-4B68-8852-987A9F31F590}" dt="2023-11-15T23:21:50.976" v="4750" actId="1076"/>
          <ac:spMkLst>
            <pc:docMk/>
            <pc:sldMk cId="2721118896" sldId="1317"/>
            <ac:spMk id="44" creationId="{00000000-0000-0000-0000-000000000000}"/>
          </ac:spMkLst>
        </pc:spChg>
        <pc:spChg chg="mod">
          <ac:chgData name="Yun Xiao" userId="30e8949b79a00b87" providerId="LiveId" clId="{A5AF3A6D-9DAB-4B68-8852-987A9F31F590}" dt="2023-11-15T23:21:50.976" v="4750" actId="1076"/>
          <ac:spMkLst>
            <pc:docMk/>
            <pc:sldMk cId="2721118896" sldId="1317"/>
            <ac:spMk id="45" creationId="{00000000-0000-0000-0000-000000000000}"/>
          </ac:spMkLst>
        </pc:spChg>
        <pc:spChg chg="mod">
          <ac:chgData name="Yun Xiao" userId="30e8949b79a00b87" providerId="LiveId" clId="{A5AF3A6D-9DAB-4B68-8852-987A9F31F590}" dt="2023-11-15T23:21:50.976" v="4750" actId="1076"/>
          <ac:spMkLst>
            <pc:docMk/>
            <pc:sldMk cId="2721118896" sldId="1317"/>
            <ac:spMk id="46" creationId="{00000000-0000-0000-0000-000000000000}"/>
          </ac:spMkLst>
        </pc:spChg>
        <pc:spChg chg="mod">
          <ac:chgData name="Yun Xiao" userId="30e8949b79a00b87" providerId="LiveId" clId="{A5AF3A6D-9DAB-4B68-8852-987A9F31F590}" dt="2023-11-15T23:21:50.976" v="4750" actId="1076"/>
          <ac:spMkLst>
            <pc:docMk/>
            <pc:sldMk cId="2721118896" sldId="1317"/>
            <ac:spMk id="47" creationId="{00000000-0000-0000-0000-000000000000}"/>
          </ac:spMkLst>
        </pc:spChg>
        <pc:spChg chg="mod">
          <ac:chgData name="Yun Xiao" userId="30e8949b79a00b87" providerId="LiveId" clId="{A5AF3A6D-9DAB-4B68-8852-987A9F31F590}" dt="2023-11-15T23:21:50.976" v="4750" actId="1076"/>
          <ac:spMkLst>
            <pc:docMk/>
            <pc:sldMk cId="2721118896" sldId="1317"/>
            <ac:spMk id="48" creationId="{00000000-0000-0000-0000-000000000000}"/>
          </ac:spMkLst>
        </pc:spChg>
        <pc:spChg chg="mod">
          <ac:chgData name="Yun Xiao" userId="30e8949b79a00b87" providerId="LiveId" clId="{A5AF3A6D-9DAB-4B68-8852-987A9F31F590}" dt="2023-11-15T23:21:50.976" v="4750" actId="1076"/>
          <ac:spMkLst>
            <pc:docMk/>
            <pc:sldMk cId="2721118896" sldId="1317"/>
            <ac:spMk id="49" creationId="{00000000-0000-0000-0000-000000000000}"/>
          </ac:spMkLst>
        </pc:spChg>
        <pc:spChg chg="mod">
          <ac:chgData name="Yun Xiao" userId="30e8949b79a00b87" providerId="LiveId" clId="{A5AF3A6D-9DAB-4B68-8852-987A9F31F590}" dt="2023-11-15T23:21:50.976" v="4750" actId="1076"/>
          <ac:spMkLst>
            <pc:docMk/>
            <pc:sldMk cId="2721118896" sldId="1317"/>
            <ac:spMk id="50" creationId="{00000000-0000-0000-0000-000000000000}"/>
          </ac:spMkLst>
        </pc:spChg>
        <pc:spChg chg="mod">
          <ac:chgData name="Yun Xiao" userId="30e8949b79a00b87" providerId="LiveId" clId="{A5AF3A6D-9DAB-4B68-8852-987A9F31F590}" dt="2023-11-15T23:21:50.976" v="4750" actId="1076"/>
          <ac:spMkLst>
            <pc:docMk/>
            <pc:sldMk cId="2721118896" sldId="1317"/>
            <ac:spMk id="51" creationId="{00000000-0000-0000-0000-000000000000}"/>
          </ac:spMkLst>
        </pc:spChg>
        <pc:spChg chg="mod">
          <ac:chgData name="Yun Xiao" userId="30e8949b79a00b87" providerId="LiveId" clId="{A5AF3A6D-9DAB-4B68-8852-987A9F31F590}" dt="2023-11-15T23:21:50.976" v="4750" actId="1076"/>
          <ac:spMkLst>
            <pc:docMk/>
            <pc:sldMk cId="2721118896" sldId="1317"/>
            <ac:spMk id="52" creationId="{00000000-0000-0000-0000-000000000000}"/>
          </ac:spMkLst>
        </pc:spChg>
        <pc:spChg chg="mod">
          <ac:chgData name="Yun Xiao" userId="30e8949b79a00b87" providerId="LiveId" clId="{A5AF3A6D-9DAB-4B68-8852-987A9F31F590}" dt="2023-11-15T23:21:50.976" v="4750" actId="1076"/>
          <ac:spMkLst>
            <pc:docMk/>
            <pc:sldMk cId="2721118896" sldId="1317"/>
            <ac:spMk id="53" creationId="{00000000-0000-0000-0000-000000000000}"/>
          </ac:spMkLst>
        </pc:spChg>
        <pc:spChg chg="mod">
          <ac:chgData name="Yun Xiao" userId="30e8949b79a00b87" providerId="LiveId" clId="{A5AF3A6D-9DAB-4B68-8852-987A9F31F590}" dt="2023-11-15T23:21:50.976" v="4750" actId="1076"/>
          <ac:spMkLst>
            <pc:docMk/>
            <pc:sldMk cId="2721118896" sldId="1317"/>
            <ac:spMk id="54" creationId="{00000000-0000-0000-0000-000000000000}"/>
          </ac:spMkLst>
        </pc:spChg>
        <pc:spChg chg="mod">
          <ac:chgData name="Yun Xiao" userId="30e8949b79a00b87" providerId="LiveId" clId="{A5AF3A6D-9DAB-4B68-8852-987A9F31F590}" dt="2023-11-15T23:21:50.976" v="4750" actId="1076"/>
          <ac:spMkLst>
            <pc:docMk/>
            <pc:sldMk cId="2721118896" sldId="1317"/>
            <ac:spMk id="55" creationId="{00000000-0000-0000-0000-000000000000}"/>
          </ac:spMkLst>
        </pc:spChg>
        <pc:spChg chg="mod">
          <ac:chgData name="Yun Xiao" userId="30e8949b79a00b87" providerId="LiveId" clId="{A5AF3A6D-9DAB-4B68-8852-987A9F31F590}" dt="2023-11-15T23:21:50.976" v="4750" actId="1076"/>
          <ac:spMkLst>
            <pc:docMk/>
            <pc:sldMk cId="2721118896" sldId="1317"/>
            <ac:spMk id="56" creationId="{00000000-0000-0000-0000-000000000000}"/>
          </ac:spMkLst>
        </pc:spChg>
        <pc:spChg chg="mod">
          <ac:chgData name="Yun Xiao" userId="30e8949b79a00b87" providerId="LiveId" clId="{A5AF3A6D-9DAB-4B68-8852-987A9F31F590}" dt="2023-11-15T23:21:50.976" v="4750" actId="1076"/>
          <ac:spMkLst>
            <pc:docMk/>
            <pc:sldMk cId="2721118896" sldId="1317"/>
            <ac:spMk id="57" creationId="{00000000-0000-0000-0000-000000000000}"/>
          </ac:spMkLst>
        </pc:spChg>
        <pc:spChg chg="mod">
          <ac:chgData name="Yun Xiao" userId="30e8949b79a00b87" providerId="LiveId" clId="{A5AF3A6D-9DAB-4B68-8852-987A9F31F590}" dt="2023-11-15T23:21:50.976" v="4750" actId="1076"/>
          <ac:spMkLst>
            <pc:docMk/>
            <pc:sldMk cId="2721118896" sldId="1317"/>
            <ac:spMk id="58" creationId="{00000000-0000-0000-0000-000000000000}"/>
          </ac:spMkLst>
        </pc:spChg>
        <pc:spChg chg="mod">
          <ac:chgData name="Yun Xiao" userId="30e8949b79a00b87" providerId="LiveId" clId="{A5AF3A6D-9DAB-4B68-8852-987A9F31F590}" dt="2023-11-15T23:21:50.976" v="4750" actId="1076"/>
          <ac:spMkLst>
            <pc:docMk/>
            <pc:sldMk cId="2721118896" sldId="1317"/>
            <ac:spMk id="59" creationId="{00000000-0000-0000-0000-000000000000}"/>
          </ac:spMkLst>
        </pc:spChg>
        <pc:spChg chg="mod">
          <ac:chgData name="Yun Xiao" userId="30e8949b79a00b87" providerId="LiveId" clId="{A5AF3A6D-9DAB-4B68-8852-987A9F31F590}" dt="2023-11-15T23:21:50.976" v="4750" actId="1076"/>
          <ac:spMkLst>
            <pc:docMk/>
            <pc:sldMk cId="2721118896" sldId="1317"/>
            <ac:spMk id="60" creationId="{00000000-0000-0000-0000-000000000000}"/>
          </ac:spMkLst>
        </pc:spChg>
        <pc:spChg chg="mod">
          <ac:chgData name="Yun Xiao" userId="30e8949b79a00b87" providerId="LiveId" clId="{A5AF3A6D-9DAB-4B68-8852-987A9F31F590}" dt="2023-11-15T23:21:50.976" v="4750" actId="1076"/>
          <ac:spMkLst>
            <pc:docMk/>
            <pc:sldMk cId="2721118896" sldId="1317"/>
            <ac:spMk id="61" creationId="{00000000-0000-0000-0000-000000000000}"/>
          </ac:spMkLst>
        </pc:spChg>
        <pc:spChg chg="mod">
          <ac:chgData name="Yun Xiao" userId="30e8949b79a00b87" providerId="LiveId" clId="{A5AF3A6D-9DAB-4B68-8852-987A9F31F590}" dt="2023-11-15T23:21:50.976" v="4750" actId="1076"/>
          <ac:spMkLst>
            <pc:docMk/>
            <pc:sldMk cId="2721118896" sldId="1317"/>
            <ac:spMk id="62" creationId="{00000000-0000-0000-0000-000000000000}"/>
          </ac:spMkLst>
        </pc:spChg>
        <pc:spChg chg="mod">
          <ac:chgData name="Yun Xiao" userId="30e8949b79a00b87" providerId="LiveId" clId="{A5AF3A6D-9DAB-4B68-8852-987A9F31F590}" dt="2023-11-15T23:21:50.976" v="4750" actId="1076"/>
          <ac:spMkLst>
            <pc:docMk/>
            <pc:sldMk cId="2721118896" sldId="1317"/>
            <ac:spMk id="63" creationId="{00000000-0000-0000-0000-000000000000}"/>
          </ac:spMkLst>
        </pc:spChg>
        <pc:spChg chg="mod">
          <ac:chgData name="Yun Xiao" userId="30e8949b79a00b87" providerId="LiveId" clId="{A5AF3A6D-9DAB-4B68-8852-987A9F31F590}" dt="2023-11-15T23:21:50.976" v="4750" actId="1076"/>
          <ac:spMkLst>
            <pc:docMk/>
            <pc:sldMk cId="2721118896" sldId="1317"/>
            <ac:spMk id="64" creationId="{00000000-0000-0000-0000-000000000000}"/>
          </ac:spMkLst>
        </pc:spChg>
        <pc:spChg chg="mod">
          <ac:chgData name="Yun Xiao" userId="30e8949b79a00b87" providerId="LiveId" clId="{A5AF3A6D-9DAB-4B68-8852-987A9F31F590}" dt="2023-11-15T23:21:50.976" v="4750" actId="1076"/>
          <ac:spMkLst>
            <pc:docMk/>
            <pc:sldMk cId="2721118896" sldId="1317"/>
            <ac:spMk id="65" creationId="{00000000-0000-0000-0000-000000000000}"/>
          </ac:spMkLst>
        </pc:spChg>
        <pc:spChg chg="mod">
          <ac:chgData name="Yun Xiao" userId="30e8949b79a00b87" providerId="LiveId" clId="{A5AF3A6D-9DAB-4B68-8852-987A9F31F590}" dt="2023-11-15T23:21:50.976" v="4750" actId="1076"/>
          <ac:spMkLst>
            <pc:docMk/>
            <pc:sldMk cId="2721118896" sldId="1317"/>
            <ac:spMk id="66" creationId="{00000000-0000-0000-0000-000000000000}"/>
          </ac:spMkLst>
        </pc:spChg>
        <pc:spChg chg="mod">
          <ac:chgData name="Yun Xiao" userId="30e8949b79a00b87" providerId="LiveId" clId="{A5AF3A6D-9DAB-4B68-8852-987A9F31F590}" dt="2023-11-15T23:21:50.976" v="4750" actId="1076"/>
          <ac:spMkLst>
            <pc:docMk/>
            <pc:sldMk cId="2721118896" sldId="1317"/>
            <ac:spMk id="67" creationId="{00000000-0000-0000-0000-000000000000}"/>
          </ac:spMkLst>
        </pc:spChg>
        <pc:spChg chg="mod">
          <ac:chgData name="Yun Xiao" userId="30e8949b79a00b87" providerId="LiveId" clId="{A5AF3A6D-9DAB-4B68-8852-987A9F31F590}" dt="2023-11-15T23:21:50.976" v="4750" actId="1076"/>
          <ac:spMkLst>
            <pc:docMk/>
            <pc:sldMk cId="2721118896" sldId="1317"/>
            <ac:spMk id="68" creationId="{00000000-0000-0000-0000-000000000000}"/>
          </ac:spMkLst>
        </pc:spChg>
        <pc:spChg chg="mod">
          <ac:chgData name="Yun Xiao" userId="30e8949b79a00b87" providerId="LiveId" clId="{A5AF3A6D-9DAB-4B68-8852-987A9F31F590}" dt="2023-11-15T23:21:50.976" v="4750" actId="1076"/>
          <ac:spMkLst>
            <pc:docMk/>
            <pc:sldMk cId="2721118896" sldId="1317"/>
            <ac:spMk id="69" creationId="{00000000-0000-0000-0000-000000000000}"/>
          </ac:spMkLst>
        </pc:spChg>
        <pc:spChg chg="mod">
          <ac:chgData name="Yun Xiao" userId="30e8949b79a00b87" providerId="LiveId" clId="{A5AF3A6D-9DAB-4B68-8852-987A9F31F590}" dt="2023-11-15T23:21:50.976" v="4750" actId="1076"/>
          <ac:spMkLst>
            <pc:docMk/>
            <pc:sldMk cId="2721118896" sldId="1317"/>
            <ac:spMk id="70" creationId="{00000000-0000-0000-0000-000000000000}"/>
          </ac:spMkLst>
        </pc:spChg>
        <pc:spChg chg="mod">
          <ac:chgData name="Yun Xiao" userId="30e8949b79a00b87" providerId="LiveId" clId="{A5AF3A6D-9DAB-4B68-8852-987A9F31F590}" dt="2023-11-15T23:21:50.976" v="4750" actId="1076"/>
          <ac:spMkLst>
            <pc:docMk/>
            <pc:sldMk cId="2721118896" sldId="1317"/>
            <ac:spMk id="71" creationId="{00000000-0000-0000-0000-000000000000}"/>
          </ac:spMkLst>
        </pc:spChg>
        <pc:spChg chg="mod">
          <ac:chgData name="Yun Xiao" userId="30e8949b79a00b87" providerId="LiveId" clId="{A5AF3A6D-9DAB-4B68-8852-987A9F31F590}" dt="2023-11-15T23:21:50.976" v="4750" actId="1076"/>
          <ac:spMkLst>
            <pc:docMk/>
            <pc:sldMk cId="2721118896" sldId="1317"/>
            <ac:spMk id="72" creationId="{00000000-0000-0000-0000-000000000000}"/>
          </ac:spMkLst>
        </pc:spChg>
        <pc:spChg chg="mod">
          <ac:chgData name="Yun Xiao" userId="30e8949b79a00b87" providerId="LiveId" clId="{A5AF3A6D-9DAB-4B68-8852-987A9F31F590}" dt="2023-11-15T23:21:50.976" v="4750" actId="1076"/>
          <ac:spMkLst>
            <pc:docMk/>
            <pc:sldMk cId="2721118896" sldId="1317"/>
            <ac:spMk id="73" creationId="{00000000-0000-0000-0000-000000000000}"/>
          </ac:spMkLst>
        </pc:spChg>
        <pc:spChg chg="mod">
          <ac:chgData name="Yun Xiao" userId="30e8949b79a00b87" providerId="LiveId" clId="{A5AF3A6D-9DAB-4B68-8852-987A9F31F590}" dt="2023-11-15T23:21:50.976" v="4750" actId="1076"/>
          <ac:spMkLst>
            <pc:docMk/>
            <pc:sldMk cId="2721118896" sldId="1317"/>
            <ac:spMk id="74" creationId="{00000000-0000-0000-0000-000000000000}"/>
          </ac:spMkLst>
        </pc:spChg>
        <pc:spChg chg="mod">
          <ac:chgData name="Yun Xiao" userId="30e8949b79a00b87" providerId="LiveId" clId="{A5AF3A6D-9DAB-4B68-8852-987A9F31F590}" dt="2023-11-15T23:21:50.976" v="4750" actId="1076"/>
          <ac:spMkLst>
            <pc:docMk/>
            <pc:sldMk cId="2721118896" sldId="1317"/>
            <ac:spMk id="75" creationId="{00000000-0000-0000-0000-000000000000}"/>
          </ac:spMkLst>
        </pc:spChg>
        <pc:spChg chg="mod">
          <ac:chgData name="Yun Xiao" userId="30e8949b79a00b87" providerId="LiveId" clId="{A5AF3A6D-9DAB-4B68-8852-987A9F31F590}" dt="2023-11-15T23:21:50.976" v="4750" actId="1076"/>
          <ac:spMkLst>
            <pc:docMk/>
            <pc:sldMk cId="2721118896" sldId="1317"/>
            <ac:spMk id="76" creationId="{00000000-0000-0000-0000-000000000000}"/>
          </ac:spMkLst>
        </pc:spChg>
        <pc:spChg chg="mod">
          <ac:chgData name="Yun Xiao" userId="30e8949b79a00b87" providerId="LiveId" clId="{A5AF3A6D-9DAB-4B68-8852-987A9F31F590}" dt="2023-11-15T23:21:50.976" v="4750" actId="1076"/>
          <ac:spMkLst>
            <pc:docMk/>
            <pc:sldMk cId="2721118896" sldId="1317"/>
            <ac:spMk id="77" creationId="{00000000-0000-0000-0000-000000000000}"/>
          </ac:spMkLst>
        </pc:spChg>
        <pc:spChg chg="mod">
          <ac:chgData name="Yun Xiao" userId="30e8949b79a00b87" providerId="LiveId" clId="{A5AF3A6D-9DAB-4B68-8852-987A9F31F590}" dt="2023-11-15T23:21:50.976" v="4750" actId="1076"/>
          <ac:spMkLst>
            <pc:docMk/>
            <pc:sldMk cId="2721118896" sldId="1317"/>
            <ac:spMk id="78" creationId="{00000000-0000-0000-0000-000000000000}"/>
          </ac:spMkLst>
        </pc:spChg>
        <pc:spChg chg="mod">
          <ac:chgData name="Yun Xiao" userId="30e8949b79a00b87" providerId="LiveId" clId="{A5AF3A6D-9DAB-4B68-8852-987A9F31F590}" dt="2023-11-15T23:21:50.976" v="4750" actId="1076"/>
          <ac:spMkLst>
            <pc:docMk/>
            <pc:sldMk cId="2721118896" sldId="1317"/>
            <ac:spMk id="79" creationId="{00000000-0000-0000-0000-000000000000}"/>
          </ac:spMkLst>
        </pc:spChg>
        <pc:spChg chg="mod">
          <ac:chgData name="Yun Xiao" userId="30e8949b79a00b87" providerId="LiveId" clId="{A5AF3A6D-9DAB-4B68-8852-987A9F31F590}" dt="2023-11-15T23:21:50.976" v="4750" actId="1076"/>
          <ac:spMkLst>
            <pc:docMk/>
            <pc:sldMk cId="2721118896" sldId="1317"/>
            <ac:spMk id="80" creationId="{00000000-0000-0000-0000-000000000000}"/>
          </ac:spMkLst>
        </pc:spChg>
        <pc:spChg chg="mod">
          <ac:chgData name="Yun Xiao" userId="30e8949b79a00b87" providerId="LiveId" clId="{A5AF3A6D-9DAB-4B68-8852-987A9F31F590}" dt="2023-11-15T23:21:50.976" v="4750" actId="1076"/>
          <ac:spMkLst>
            <pc:docMk/>
            <pc:sldMk cId="2721118896" sldId="1317"/>
            <ac:spMk id="81" creationId="{00000000-0000-0000-0000-000000000000}"/>
          </ac:spMkLst>
        </pc:spChg>
        <pc:spChg chg="mod">
          <ac:chgData name="Yun Xiao" userId="30e8949b79a00b87" providerId="LiveId" clId="{A5AF3A6D-9DAB-4B68-8852-987A9F31F590}" dt="2023-11-15T23:21:50.976" v="4750" actId="1076"/>
          <ac:spMkLst>
            <pc:docMk/>
            <pc:sldMk cId="2721118896" sldId="1317"/>
            <ac:spMk id="82" creationId="{00000000-0000-0000-0000-000000000000}"/>
          </ac:spMkLst>
        </pc:spChg>
        <pc:spChg chg="mod">
          <ac:chgData name="Yun Xiao" userId="30e8949b79a00b87" providerId="LiveId" clId="{A5AF3A6D-9DAB-4B68-8852-987A9F31F590}" dt="2023-11-15T23:21:50.976" v="4750" actId="1076"/>
          <ac:spMkLst>
            <pc:docMk/>
            <pc:sldMk cId="2721118896" sldId="1317"/>
            <ac:spMk id="83" creationId="{00000000-0000-0000-0000-000000000000}"/>
          </ac:spMkLst>
        </pc:spChg>
        <pc:spChg chg="mod">
          <ac:chgData name="Yun Xiao" userId="30e8949b79a00b87" providerId="LiveId" clId="{A5AF3A6D-9DAB-4B68-8852-987A9F31F590}" dt="2023-11-15T23:21:50.976" v="4750" actId="1076"/>
          <ac:spMkLst>
            <pc:docMk/>
            <pc:sldMk cId="2721118896" sldId="1317"/>
            <ac:spMk id="84" creationId="{00000000-0000-0000-0000-000000000000}"/>
          </ac:spMkLst>
        </pc:spChg>
        <pc:spChg chg="mod">
          <ac:chgData name="Yun Xiao" userId="30e8949b79a00b87" providerId="LiveId" clId="{A5AF3A6D-9DAB-4B68-8852-987A9F31F590}" dt="2023-11-15T23:21:50.976" v="4750" actId="1076"/>
          <ac:spMkLst>
            <pc:docMk/>
            <pc:sldMk cId="2721118896" sldId="1317"/>
            <ac:spMk id="85" creationId="{00000000-0000-0000-0000-000000000000}"/>
          </ac:spMkLst>
        </pc:spChg>
        <pc:spChg chg="mod">
          <ac:chgData name="Yun Xiao" userId="30e8949b79a00b87" providerId="LiveId" clId="{A5AF3A6D-9DAB-4B68-8852-987A9F31F590}" dt="2023-11-15T23:21:50.976" v="4750" actId="1076"/>
          <ac:spMkLst>
            <pc:docMk/>
            <pc:sldMk cId="2721118896" sldId="1317"/>
            <ac:spMk id="86" creationId="{00000000-0000-0000-0000-000000000000}"/>
          </ac:spMkLst>
        </pc:spChg>
        <pc:spChg chg="mod">
          <ac:chgData name="Yun Xiao" userId="30e8949b79a00b87" providerId="LiveId" clId="{A5AF3A6D-9DAB-4B68-8852-987A9F31F590}" dt="2023-11-15T23:21:50.976" v="4750" actId="1076"/>
          <ac:spMkLst>
            <pc:docMk/>
            <pc:sldMk cId="2721118896" sldId="1317"/>
            <ac:spMk id="87" creationId="{00000000-0000-0000-0000-000000000000}"/>
          </ac:spMkLst>
        </pc:spChg>
        <pc:spChg chg="mod">
          <ac:chgData name="Yun Xiao" userId="30e8949b79a00b87" providerId="LiveId" clId="{A5AF3A6D-9DAB-4B68-8852-987A9F31F590}" dt="2023-11-15T23:21:50.976" v="4750" actId="1076"/>
          <ac:spMkLst>
            <pc:docMk/>
            <pc:sldMk cId="2721118896" sldId="1317"/>
            <ac:spMk id="88" creationId="{00000000-0000-0000-0000-000000000000}"/>
          </ac:spMkLst>
        </pc:spChg>
        <pc:spChg chg="mod">
          <ac:chgData name="Yun Xiao" userId="30e8949b79a00b87" providerId="LiveId" clId="{A5AF3A6D-9DAB-4B68-8852-987A9F31F590}" dt="2023-11-15T23:21:50.976" v="4750" actId="1076"/>
          <ac:spMkLst>
            <pc:docMk/>
            <pc:sldMk cId="2721118896" sldId="1317"/>
            <ac:spMk id="89" creationId="{00000000-0000-0000-0000-000000000000}"/>
          </ac:spMkLst>
        </pc:spChg>
        <pc:spChg chg="mod">
          <ac:chgData name="Yun Xiao" userId="30e8949b79a00b87" providerId="LiveId" clId="{A5AF3A6D-9DAB-4B68-8852-987A9F31F590}" dt="2023-11-15T23:21:50.976" v="4750" actId="1076"/>
          <ac:spMkLst>
            <pc:docMk/>
            <pc:sldMk cId="2721118896" sldId="1317"/>
            <ac:spMk id="90" creationId="{00000000-0000-0000-0000-000000000000}"/>
          </ac:spMkLst>
        </pc:spChg>
        <pc:spChg chg="mod">
          <ac:chgData name="Yun Xiao" userId="30e8949b79a00b87" providerId="LiveId" clId="{A5AF3A6D-9DAB-4B68-8852-987A9F31F590}" dt="2023-11-15T23:21:50.976" v="4750" actId="1076"/>
          <ac:spMkLst>
            <pc:docMk/>
            <pc:sldMk cId="2721118896" sldId="1317"/>
            <ac:spMk id="91" creationId="{00000000-0000-0000-0000-000000000000}"/>
          </ac:spMkLst>
        </pc:spChg>
        <pc:spChg chg="mod">
          <ac:chgData name="Yun Xiao" userId="30e8949b79a00b87" providerId="LiveId" clId="{A5AF3A6D-9DAB-4B68-8852-987A9F31F590}" dt="2023-11-15T23:21:50.976" v="4750" actId="1076"/>
          <ac:spMkLst>
            <pc:docMk/>
            <pc:sldMk cId="2721118896" sldId="1317"/>
            <ac:spMk id="92" creationId="{00000000-0000-0000-0000-000000000000}"/>
          </ac:spMkLst>
        </pc:spChg>
        <pc:spChg chg="mod">
          <ac:chgData name="Yun Xiao" userId="30e8949b79a00b87" providerId="LiveId" clId="{A5AF3A6D-9DAB-4B68-8852-987A9F31F590}" dt="2023-11-15T23:21:50.976" v="4750" actId="1076"/>
          <ac:spMkLst>
            <pc:docMk/>
            <pc:sldMk cId="2721118896" sldId="1317"/>
            <ac:spMk id="93" creationId="{00000000-0000-0000-0000-000000000000}"/>
          </ac:spMkLst>
        </pc:spChg>
        <pc:spChg chg="mod">
          <ac:chgData name="Yun Xiao" userId="30e8949b79a00b87" providerId="LiveId" clId="{A5AF3A6D-9DAB-4B68-8852-987A9F31F590}" dt="2023-11-15T23:21:50.976" v="4750" actId="1076"/>
          <ac:spMkLst>
            <pc:docMk/>
            <pc:sldMk cId="2721118896" sldId="1317"/>
            <ac:spMk id="94" creationId="{00000000-0000-0000-0000-000000000000}"/>
          </ac:spMkLst>
        </pc:spChg>
        <pc:spChg chg="mod">
          <ac:chgData name="Yun Xiao" userId="30e8949b79a00b87" providerId="LiveId" clId="{A5AF3A6D-9DAB-4B68-8852-987A9F31F590}" dt="2023-11-15T23:21:50.976" v="4750" actId="1076"/>
          <ac:spMkLst>
            <pc:docMk/>
            <pc:sldMk cId="2721118896" sldId="1317"/>
            <ac:spMk id="95" creationId="{00000000-0000-0000-0000-000000000000}"/>
          </ac:spMkLst>
        </pc:spChg>
        <pc:spChg chg="mod">
          <ac:chgData name="Yun Xiao" userId="30e8949b79a00b87" providerId="LiveId" clId="{A5AF3A6D-9DAB-4B68-8852-987A9F31F590}" dt="2023-11-15T23:21:50.976" v="4750" actId="1076"/>
          <ac:spMkLst>
            <pc:docMk/>
            <pc:sldMk cId="2721118896" sldId="1317"/>
            <ac:spMk id="96" creationId="{00000000-0000-0000-0000-000000000000}"/>
          </ac:spMkLst>
        </pc:spChg>
        <pc:spChg chg="mod">
          <ac:chgData name="Yun Xiao" userId="30e8949b79a00b87" providerId="LiveId" clId="{A5AF3A6D-9DAB-4B68-8852-987A9F31F590}" dt="2023-11-15T23:21:50.976" v="4750" actId="1076"/>
          <ac:spMkLst>
            <pc:docMk/>
            <pc:sldMk cId="2721118896" sldId="1317"/>
            <ac:spMk id="97" creationId="{00000000-0000-0000-0000-000000000000}"/>
          </ac:spMkLst>
        </pc:spChg>
        <pc:spChg chg="mod">
          <ac:chgData name="Yun Xiao" userId="30e8949b79a00b87" providerId="LiveId" clId="{A5AF3A6D-9DAB-4B68-8852-987A9F31F590}" dt="2023-11-15T23:21:50.976" v="4750" actId="1076"/>
          <ac:spMkLst>
            <pc:docMk/>
            <pc:sldMk cId="2721118896" sldId="1317"/>
            <ac:spMk id="98" creationId="{00000000-0000-0000-0000-000000000000}"/>
          </ac:spMkLst>
        </pc:spChg>
        <pc:spChg chg="mod">
          <ac:chgData name="Yun Xiao" userId="30e8949b79a00b87" providerId="LiveId" clId="{A5AF3A6D-9DAB-4B68-8852-987A9F31F590}" dt="2023-11-15T23:21:50.976" v="4750" actId="1076"/>
          <ac:spMkLst>
            <pc:docMk/>
            <pc:sldMk cId="2721118896" sldId="1317"/>
            <ac:spMk id="99" creationId="{00000000-0000-0000-0000-000000000000}"/>
          </ac:spMkLst>
        </pc:spChg>
        <pc:spChg chg="mod">
          <ac:chgData name="Yun Xiao" userId="30e8949b79a00b87" providerId="LiveId" clId="{A5AF3A6D-9DAB-4B68-8852-987A9F31F590}" dt="2023-11-15T23:21:50.976" v="4750" actId="1076"/>
          <ac:spMkLst>
            <pc:docMk/>
            <pc:sldMk cId="2721118896" sldId="1317"/>
            <ac:spMk id="100" creationId="{00000000-0000-0000-0000-000000000000}"/>
          </ac:spMkLst>
        </pc:spChg>
        <pc:spChg chg="mod">
          <ac:chgData name="Yun Xiao" userId="30e8949b79a00b87" providerId="LiveId" clId="{A5AF3A6D-9DAB-4B68-8852-987A9F31F590}" dt="2023-11-15T23:21:50.976" v="4750" actId="1076"/>
          <ac:spMkLst>
            <pc:docMk/>
            <pc:sldMk cId="2721118896" sldId="1317"/>
            <ac:spMk id="101" creationId="{00000000-0000-0000-0000-000000000000}"/>
          </ac:spMkLst>
        </pc:spChg>
        <pc:spChg chg="mod">
          <ac:chgData name="Yun Xiao" userId="30e8949b79a00b87" providerId="LiveId" clId="{A5AF3A6D-9DAB-4B68-8852-987A9F31F590}" dt="2023-11-15T23:21:50.976" v="4750" actId="1076"/>
          <ac:spMkLst>
            <pc:docMk/>
            <pc:sldMk cId="2721118896" sldId="1317"/>
            <ac:spMk id="102" creationId="{00000000-0000-0000-0000-000000000000}"/>
          </ac:spMkLst>
        </pc:spChg>
        <pc:spChg chg="mod">
          <ac:chgData name="Yun Xiao" userId="30e8949b79a00b87" providerId="LiveId" clId="{A5AF3A6D-9DAB-4B68-8852-987A9F31F590}" dt="2023-11-15T23:21:50.976" v="4750" actId="1076"/>
          <ac:spMkLst>
            <pc:docMk/>
            <pc:sldMk cId="2721118896" sldId="1317"/>
            <ac:spMk id="103" creationId="{00000000-0000-0000-0000-000000000000}"/>
          </ac:spMkLst>
        </pc:spChg>
        <pc:spChg chg="mod">
          <ac:chgData name="Yun Xiao" userId="30e8949b79a00b87" providerId="LiveId" clId="{A5AF3A6D-9DAB-4B68-8852-987A9F31F590}" dt="2023-11-15T23:21:50.976" v="4750" actId="1076"/>
          <ac:spMkLst>
            <pc:docMk/>
            <pc:sldMk cId="2721118896" sldId="1317"/>
            <ac:spMk id="104" creationId="{00000000-0000-0000-0000-000000000000}"/>
          </ac:spMkLst>
        </pc:spChg>
        <pc:spChg chg="mod">
          <ac:chgData name="Yun Xiao" userId="30e8949b79a00b87" providerId="LiveId" clId="{A5AF3A6D-9DAB-4B68-8852-987A9F31F590}" dt="2023-11-15T23:21:50.976" v="4750" actId="1076"/>
          <ac:spMkLst>
            <pc:docMk/>
            <pc:sldMk cId="2721118896" sldId="1317"/>
            <ac:spMk id="105" creationId="{00000000-0000-0000-0000-000000000000}"/>
          </ac:spMkLst>
        </pc:spChg>
        <pc:spChg chg="mod">
          <ac:chgData name="Yun Xiao" userId="30e8949b79a00b87" providerId="LiveId" clId="{A5AF3A6D-9DAB-4B68-8852-987A9F31F590}" dt="2023-11-15T23:21:50.976" v="4750" actId="1076"/>
          <ac:spMkLst>
            <pc:docMk/>
            <pc:sldMk cId="2721118896" sldId="1317"/>
            <ac:spMk id="106" creationId="{00000000-0000-0000-0000-000000000000}"/>
          </ac:spMkLst>
        </pc:spChg>
        <pc:spChg chg="mod">
          <ac:chgData name="Yun Xiao" userId="30e8949b79a00b87" providerId="LiveId" clId="{A5AF3A6D-9DAB-4B68-8852-987A9F31F590}" dt="2023-11-15T23:21:50.976" v="4750" actId="1076"/>
          <ac:spMkLst>
            <pc:docMk/>
            <pc:sldMk cId="2721118896" sldId="1317"/>
            <ac:spMk id="107" creationId="{00000000-0000-0000-0000-000000000000}"/>
          </ac:spMkLst>
        </pc:spChg>
        <pc:spChg chg="mod">
          <ac:chgData name="Yun Xiao" userId="30e8949b79a00b87" providerId="LiveId" clId="{A5AF3A6D-9DAB-4B68-8852-987A9F31F590}" dt="2023-11-15T23:22:15.047" v="4756" actId="207"/>
          <ac:spMkLst>
            <pc:docMk/>
            <pc:sldMk cId="2721118896" sldId="1317"/>
            <ac:spMk id="108" creationId="{00000000-0000-0000-0000-000000000000}"/>
          </ac:spMkLst>
        </pc:spChg>
        <pc:spChg chg="mod">
          <ac:chgData name="Yun Xiao" userId="30e8949b79a00b87" providerId="LiveId" clId="{A5AF3A6D-9DAB-4B68-8852-987A9F31F590}" dt="2023-11-15T23:21:50.976" v="4750" actId="1076"/>
          <ac:spMkLst>
            <pc:docMk/>
            <pc:sldMk cId="2721118896" sldId="1317"/>
            <ac:spMk id="109" creationId="{00000000-0000-0000-0000-000000000000}"/>
          </ac:spMkLst>
        </pc:spChg>
        <pc:spChg chg="mod">
          <ac:chgData name="Yun Xiao" userId="30e8949b79a00b87" providerId="LiveId" clId="{A5AF3A6D-9DAB-4B68-8852-987A9F31F590}" dt="2023-11-15T23:21:50.976" v="4750" actId="1076"/>
          <ac:spMkLst>
            <pc:docMk/>
            <pc:sldMk cId="2721118896" sldId="1317"/>
            <ac:spMk id="110" creationId="{00000000-0000-0000-0000-000000000000}"/>
          </ac:spMkLst>
        </pc:spChg>
        <pc:spChg chg="mod">
          <ac:chgData name="Yun Xiao" userId="30e8949b79a00b87" providerId="LiveId" clId="{A5AF3A6D-9DAB-4B68-8852-987A9F31F590}" dt="2023-11-15T23:21:50.976" v="4750" actId="1076"/>
          <ac:spMkLst>
            <pc:docMk/>
            <pc:sldMk cId="2721118896" sldId="1317"/>
            <ac:spMk id="111" creationId="{00000000-0000-0000-0000-000000000000}"/>
          </ac:spMkLst>
        </pc:spChg>
        <pc:spChg chg="mod">
          <ac:chgData name="Yun Xiao" userId="30e8949b79a00b87" providerId="LiveId" clId="{A5AF3A6D-9DAB-4B68-8852-987A9F31F590}" dt="2023-11-15T23:21:50.976" v="4750" actId="1076"/>
          <ac:spMkLst>
            <pc:docMk/>
            <pc:sldMk cId="2721118896" sldId="1317"/>
            <ac:spMk id="112" creationId="{00000000-0000-0000-0000-000000000000}"/>
          </ac:spMkLst>
        </pc:spChg>
        <pc:spChg chg="mod">
          <ac:chgData name="Yun Xiao" userId="30e8949b79a00b87" providerId="LiveId" clId="{A5AF3A6D-9DAB-4B68-8852-987A9F31F590}" dt="2023-11-15T23:21:50.976" v="4750" actId="1076"/>
          <ac:spMkLst>
            <pc:docMk/>
            <pc:sldMk cId="2721118896" sldId="1317"/>
            <ac:spMk id="113" creationId="{00000000-0000-0000-0000-000000000000}"/>
          </ac:spMkLst>
        </pc:spChg>
        <pc:spChg chg="mod">
          <ac:chgData name="Yun Xiao" userId="30e8949b79a00b87" providerId="LiveId" clId="{A5AF3A6D-9DAB-4B68-8852-987A9F31F590}" dt="2023-11-15T23:21:50.976" v="4750" actId="1076"/>
          <ac:spMkLst>
            <pc:docMk/>
            <pc:sldMk cId="2721118896" sldId="1317"/>
            <ac:spMk id="114" creationId="{00000000-0000-0000-0000-000000000000}"/>
          </ac:spMkLst>
        </pc:spChg>
        <pc:spChg chg="mod">
          <ac:chgData name="Yun Xiao" userId="30e8949b79a00b87" providerId="LiveId" clId="{A5AF3A6D-9DAB-4B68-8852-987A9F31F590}" dt="2023-11-15T23:21:50.976" v="4750" actId="1076"/>
          <ac:spMkLst>
            <pc:docMk/>
            <pc:sldMk cId="2721118896" sldId="1317"/>
            <ac:spMk id="115" creationId="{00000000-0000-0000-0000-000000000000}"/>
          </ac:spMkLst>
        </pc:spChg>
        <pc:spChg chg="mod">
          <ac:chgData name="Yun Xiao" userId="30e8949b79a00b87" providerId="LiveId" clId="{A5AF3A6D-9DAB-4B68-8852-987A9F31F590}" dt="2023-11-15T23:21:50.976" v="4750" actId="1076"/>
          <ac:spMkLst>
            <pc:docMk/>
            <pc:sldMk cId="2721118896" sldId="1317"/>
            <ac:spMk id="116" creationId="{00000000-0000-0000-0000-000000000000}"/>
          </ac:spMkLst>
        </pc:spChg>
        <pc:spChg chg="mod">
          <ac:chgData name="Yun Xiao" userId="30e8949b79a00b87" providerId="LiveId" clId="{A5AF3A6D-9DAB-4B68-8852-987A9F31F590}" dt="2023-11-15T23:21:50.976" v="4750" actId="1076"/>
          <ac:spMkLst>
            <pc:docMk/>
            <pc:sldMk cId="2721118896" sldId="1317"/>
            <ac:spMk id="117" creationId="{00000000-0000-0000-0000-000000000000}"/>
          </ac:spMkLst>
        </pc:spChg>
        <pc:spChg chg="mod">
          <ac:chgData name="Yun Xiao" userId="30e8949b79a00b87" providerId="LiveId" clId="{A5AF3A6D-9DAB-4B68-8852-987A9F31F590}" dt="2023-11-15T23:21:50.976" v="4750" actId="1076"/>
          <ac:spMkLst>
            <pc:docMk/>
            <pc:sldMk cId="2721118896" sldId="1317"/>
            <ac:spMk id="118" creationId="{00000000-0000-0000-0000-000000000000}"/>
          </ac:spMkLst>
        </pc:spChg>
        <pc:spChg chg="mod">
          <ac:chgData name="Yun Xiao" userId="30e8949b79a00b87" providerId="LiveId" clId="{A5AF3A6D-9DAB-4B68-8852-987A9F31F590}" dt="2023-11-15T23:21:50.976" v="4750" actId="1076"/>
          <ac:spMkLst>
            <pc:docMk/>
            <pc:sldMk cId="2721118896" sldId="1317"/>
            <ac:spMk id="119" creationId="{00000000-0000-0000-0000-000000000000}"/>
          </ac:spMkLst>
        </pc:spChg>
        <pc:spChg chg="mod">
          <ac:chgData name="Yun Xiao" userId="30e8949b79a00b87" providerId="LiveId" clId="{A5AF3A6D-9DAB-4B68-8852-987A9F31F590}" dt="2023-11-15T23:21:50.976" v="4750" actId="1076"/>
          <ac:spMkLst>
            <pc:docMk/>
            <pc:sldMk cId="2721118896" sldId="1317"/>
            <ac:spMk id="120" creationId="{00000000-0000-0000-0000-000000000000}"/>
          </ac:spMkLst>
        </pc:spChg>
        <pc:spChg chg="mod">
          <ac:chgData name="Yun Xiao" userId="30e8949b79a00b87" providerId="LiveId" clId="{A5AF3A6D-9DAB-4B68-8852-987A9F31F590}" dt="2023-11-15T23:21:50.976" v="4750" actId="1076"/>
          <ac:spMkLst>
            <pc:docMk/>
            <pc:sldMk cId="2721118896" sldId="1317"/>
            <ac:spMk id="121" creationId="{00000000-0000-0000-0000-000000000000}"/>
          </ac:spMkLst>
        </pc:spChg>
        <pc:spChg chg="mod">
          <ac:chgData name="Yun Xiao" userId="30e8949b79a00b87" providerId="LiveId" clId="{A5AF3A6D-9DAB-4B68-8852-987A9F31F590}" dt="2023-11-15T23:21:50.976" v="4750" actId="1076"/>
          <ac:spMkLst>
            <pc:docMk/>
            <pc:sldMk cId="2721118896" sldId="1317"/>
            <ac:spMk id="122" creationId="{00000000-0000-0000-0000-000000000000}"/>
          </ac:spMkLst>
        </pc:spChg>
        <pc:spChg chg="mod">
          <ac:chgData name="Yun Xiao" userId="30e8949b79a00b87" providerId="LiveId" clId="{A5AF3A6D-9DAB-4B68-8852-987A9F31F590}" dt="2023-11-15T23:21:50.976" v="4750" actId="1076"/>
          <ac:spMkLst>
            <pc:docMk/>
            <pc:sldMk cId="2721118896" sldId="1317"/>
            <ac:spMk id="123" creationId="{00000000-0000-0000-0000-000000000000}"/>
          </ac:spMkLst>
        </pc:spChg>
        <pc:spChg chg="mod">
          <ac:chgData name="Yun Xiao" userId="30e8949b79a00b87" providerId="LiveId" clId="{A5AF3A6D-9DAB-4B68-8852-987A9F31F590}" dt="2023-11-15T23:21:50.976" v="4750" actId="1076"/>
          <ac:spMkLst>
            <pc:docMk/>
            <pc:sldMk cId="2721118896" sldId="1317"/>
            <ac:spMk id="124" creationId="{00000000-0000-0000-0000-000000000000}"/>
          </ac:spMkLst>
        </pc:spChg>
        <pc:spChg chg="mod">
          <ac:chgData name="Yun Xiao" userId="30e8949b79a00b87" providerId="LiveId" clId="{A5AF3A6D-9DAB-4B68-8852-987A9F31F590}" dt="2023-11-15T23:21:50.976" v="4750" actId="1076"/>
          <ac:spMkLst>
            <pc:docMk/>
            <pc:sldMk cId="2721118896" sldId="1317"/>
            <ac:spMk id="125" creationId="{00000000-0000-0000-0000-000000000000}"/>
          </ac:spMkLst>
        </pc:spChg>
        <pc:spChg chg="mod">
          <ac:chgData name="Yun Xiao" userId="30e8949b79a00b87" providerId="LiveId" clId="{A5AF3A6D-9DAB-4B68-8852-987A9F31F590}" dt="2023-11-15T23:21:50.976" v="4750" actId="1076"/>
          <ac:spMkLst>
            <pc:docMk/>
            <pc:sldMk cId="2721118896" sldId="1317"/>
            <ac:spMk id="126" creationId="{00000000-0000-0000-0000-000000000000}"/>
          </ac:spMkLst>
        </pc:spChg>
        <pc:spChg chg="mod">
          <ac:chgData name="Yun Xiao" userId="30e8949b79a00b87" providerId="LiveId" clId="{A5AF3A6D-9DAB-4B68-8852-987A9F31F590}" dt="2023-11-15T23:21:50.976" v="4750" actId="1076"/>
          <ac:spMkLst>
            <pc:docMk/>
            <pc:sldMk cId="2721118896" sldId="1317"/>
            <ac:spMk id="127" creationId="{00000000-0000-0000-0000-000000000000}"/>
          </ac:spMkLst>
        </pc:spChg>
        <pc:spChg chg="mod">
          <ac:chgData name="Yun Xiao" userId="30e8949b79a00b87" providerId="LiveId" clId="{A5AF3A6D-9DAB-4B68-8852-987A9F31F590}" dt="2023-11-15T23:21:50.976" v="4750" actId="1076"/>
          <ac:spMkLst>
            <pc:docMk/>
            <pc:sldMk cId="2721118896" sldId="1317"/>
            <ac:spMk id="128" creationId="{00000000-0000-0000-0000-000000000000}"/>
          </ac:spMkLst>
        </pc:spChg>
        <pc:spChg chg="mod">
          <ac:chgData name="Yun Xiao" userId="30e8949b79a00b87" providerId="LiveId" clId="{A5AF3A6D-9DAB-4B68-8852-987A9F31F590}" dt="2023-11-15T23:21:50.976" v="4750" actId="1076"/>
          <ac:spMkLst>
            <pc:docMk/>
            <pc:sldMk cId="2721118896" sldId="1317"/>
            <ac:spMk id="129" creationId="{00000000-0000-0000-0000-000000000000}"/>
          </ac:spMkLst>
        </pc:spChg>
        <pc:spChg chg="mod">
          <ac:chgData name="Yun Xiao" userId="30e8949b79a00b87" providerId="LiveId" clId="{A5AF3A6D-9DAB-4B68-8852-987A9F31F590}" dt="2023-11-15T23:21:50.976" v="4750" actId="1076"/>
          <ac:spMkLst>
            <pc:docMk/>
            <pc:sldMk cId="2721118896" sldId="1317"/>
            <ac:spMk id="130" creationId="{00000000-0000-0000-0000-000000000000}"/>
          </ac:spMkLst>
        </pc:spChg>
        <pc:spChg chg="mod">
          <ac:chgData name="Yun Xiao" userId="30e8949b79a00b87" providerId="LiveId" clId="{A5AF3A6D-9DAB-4B68-8852-987A9F31F590}" dt="2023-11-15T23:21:50.976" v="4750" actId="1076"/>
          <ac:spMkLst>
            <pc:docMk/>
            <pc:sldMk cId="2721118896" sldId="1317"/>
            <ac:spMk id="131" creationId="{00000000-0000-0000-0000-000000000000}"/>
          </ac:spMkLst>
        </pc:spChg>
        <pc:spChg chg="mod">
          <ac:chgData name="Yun Xiao" userId="30e8949b79a00b87" providerId="LiveId" clId="{A5AF3A6D-9DAB-4B68-8852-987A9F31F590}" dt="2023-11-15T23:21:50.976" v="4750" actId="1076"/>
          <ac:spMkLst>
            <pc:docMk/>
            <pc:sldMk cId="2721118896" sldId="1317"/>
            <ac:spMk id="132" creationId="{00000000-0000-0000-0000-000000000000}"/>
          </ac:spMkLst>
        </pc:spChg>
        <pc:spChg chg="mod">
          <ac:chgData name="Yun Xiao" userId="30e8949b79a00b87" providerId="LiveId" clId="{A5AF3A6D-9DAB-4B68-8852-987A9F31F590}" dt="2023-11-15T23:21:50.976" v="4750" actId="1076"/>
          <ac:spMkLst>
            <pc:docMk/>
            <pc:sldMk cId="2721118896" sldId="1317"/>
            <ac:spMk id="133" creationId="{00000000-0000-0000-0000-000000000000}"/>
          </ac:spMkLst>
        </pc:spChg>
        <pc:spChg chg="mod">
          <ac:chgData name="Yun Xiao" userId="30e8949b79a00b87" providerId="LiveId" clId="{A5AF3A6D-9DAB-4B68-8852-987A9F31F590}" dt="2023-11-15T23:21:50.976" v="4750" actId="1076"/>
          <ac:spMkLst>
            <pc:docMk/>
            <pc:sldMk cId="2721118896" sldId="1317"/>
            <ac:spMk id="134" creationId="{00000000-0000-0000-0000-000000000000}"/>
          </ac:spMkLst>
        </pc:spChg>
        <pc:spChg chg="mod">
          <ac:chgData name="Yun Xiao" userId="30e8949b79a00b87" providerId="LiveId" clId="{A5AF3A6D-9DAB-4B68-8852-987A9F31F590}" dt="2023-11-15T23:21:50.976" v="4750" actId="1076"/>
          <ac:spMkLst>
            <pc:docMk/>
            <pc:sldMk cId="2721118896" sldId="1317"/>
            <ac:spMk id="135" creationId="{00000000-0000-0000-0000-000000000000}"/>
          </ac:spMkLst>
        </pc:spChg>
        <pc:spChg chg="mod">
          <ac:chgData name="Yun Xiao" userId="30e8949b79a00b87" providerId="LiveId" clId="{A5AF3A6D-9DAB-4B68-8852-987A9F31F590}" dt="2023-11-15T23:21:50.976" v="4750" actId="1076"/>
          <ac:spMkLst>
            <pc:docMk/>
            <pc:sldMk cId="2721118896" sldId="1317"/>
            <ac:spMk id="136" creationId="{00000000-0000-0000-0000-000000000000}"/>
          </ac:spMkLst>
        </pc:spChg>
        <pc:spChg chg="mod">
          <ac:chgData name="Yun Xiao" userId="30e8949b79a00b87" providerId="LiveId" clId="{A5AF3A6D-9DAB-4B68-8852-987A9F31F590}" dt="2023-11-15T23:21:50.976" v="4750" actId="1076"/>
          <ac:spMkLst>
            <pc:docMk/>
            <pc:sldMk cId="2721118896" sldId="1317"/>
            <ac:spMk id="137" creationId="{00000000-0000-0000-0000-000000000000}"/>
          </ac:spMkLst>
        </pc:spChg>
        <pc:spChg chg="mod">
          <ac:chgData name="Yun Xiao" userId="30e8949b79a00b87" providerId="LiveId" clId="{A5AF3A6D-9DAB-4B68-8852-987A9F31F590}" dt="2023-11-15T23:21:50.976" v="4750" actId="1076"/>
          <ac:spMkLst>
            <pc:docMk/>
            <pc:sldMk cId="2721118896" sldId="1317"/>
            <ac:spMk id="138" creationId="{00000000-0000-0000-0000-000000000000}"/>
          </ac:spMkLst>
        </pc:spChg>
        <pc:spChg chg="mod">
          <ac:chgData name="Yun Xiao" userId="30e8949b79a00b87" providerId="LiveId" clId="{A5AF3A6D-9DAB-4B68-8852-987A9F31F590}" dt="2023-11-15T23:21:50.976" v="4750" actId="1076"/>
          <ac:spMkLst>
            <pc:docMk/>
            <pc:sldMk cId="2721118896" sldId="1317"/>
            <ac:spMk id="139" creationId="{00000000-0000-0000-0000-000000000000}"/>
          </ac:spMkLst>
        </pc:spChg>
        <pc:spChg chg="mod">
          <ac:chgData name="Yun Xiao" userId="30e8949b79a00b87" providerId="LiveId" clId="{A5AF3A6D-9DAB-4B68-8852-987A9F31F590}" dt="2023-11-15T23:21:50.976" v="4750" actId="1076"/>
          <ac:spMkLst>
            <pc:docMk/>
            <pc:sldMk cId="2721118896" sldId="1317"/>
            <ac:spMk id="140" creationId="{00000000-0000-0000-0000-000000000000}"/>
          </ac:spMkLst>
        </pc:spChg>
        <pc:spChg chg="mod">
          <ac:chgData name="Yun Xiao" userId="30e8949b79a00b87" providerId="LiveId" clId="{A5AF3A6D-9DAB-4B68-8852-987A9F31F590}" dt="2023-11-15T23:21:50.976" v="4750" actId="1076"/>
          <ac:spMkLst>
            <pc:docMk/>
            <pc:sldMk cId="2721118896" sldId="1317"/>
            <ac:spMk id="141" creationId="{00000000-0000-0000-0000-000000000000}"/>
          </ac:spMkLst>
        </pc:spChg>
        <pc:spChg chg="mod">
          <ac:chgData name="Yun Xiao" userId="30e8949b79a00b87" providerId="LiveId" clId="{A5AF3A6D-9DAB-4B68-8852-987A9F31F590}" dt="2023-11-15T23:21:50.976" v="4750" actId="1076"/>
          <ac:spMkLst>
            <pc:docMk/>
            <pc:sldMk cId="2721118896" sldId="1317"/>
            <ac:spMk id="142" creationId="{00000000-0000-0000-0000-000000000000}"/>
          </ac:spMkLst>
        </pc:spChg>
        <pc:spChg chg="mod">
          <ac:chgData name="Yun Xiao" userId="30e8949b79a00b87" providerId="LiveId" clId="{A5AF3A6D-9DAB-4B68-8852-987A9F31F590}" dt="2023-11-15T23:21:50.976" v="4750" actId="1076"/>
          <ac:spMkLst>
            <pc:docMk/>
            <pc:sldMk cId="2721118896" sldId="1317"/>
            <ac:spMk id="143" creationId="{00000000-0000-0000-0000-000000000000}"/>
          </ac:spMkLst>
        </pc:spChg>
        <pc:spChg chg="mod">
          <ac:chgData name="Yun Xiao" userId="30e8949b79a00b87" providerId="LiveId" clId="{A5AF3A6D-9DAB-4B68-8852-987A9F31F590}" dt="2023-11-15T23:21:50.976" v="4750" actId="1076"/>
          <ac:spMkLst>
            <pc:docMk/>
            <pc:sldMk cId="2721118896" sldId="1317"/>
            <ac:spMk id="144" creationId="{00000000-0000-0000-0000-000000000000}"/>
          </ac:spMkLst>
        </pc:spChg>
        <pc:spChg chg="mod">
          <ac:chgData name="Yun Xiao" userId="30e8949b79a00b87" providerId="LiveId" clId="{A5AF3A6D-9DAB-4B68-8852-987A9F31F590}" dt="2023-11-15T23:21:50.976" v="4750" actId="1076"/>
          <ac:spMkLst>
            <pc:docMk/>
            <pc:sldMk cId="2721118896" sldId="1317"/>
            <ac:spMk id="145" creationId="{00000000-0000-0000-0000-000000000000}"/>
          </ac:spMkLst>
        </pc:spChg>
        <pc:spChg chg="mod">
          <ac:chgData name="Yun Xiao" userId="30e8949b79a00b87" providerId="LiveId" clId="{A5AF3A6D-9DAB-4B68-8852-987A9F31F590}" dt="2023-11-15T23:21:50.976" v="4750" actId="1076"/>
          <ac:spMkLst>
            <pc:docMk/>
            <pc:sldMk cId="2721118896" sldId="1317"/>
            <ac:spMk id="146" creationId="{00000000-0000-0000-0000-000000000000}"/>
          </ac:spMkLst>
        </pc:spChg>
        <pc:spChg chg="mod">
          <ac:chgData name="Yun Xiao" userId="30e8949b79a00b87" providerId="LiveId" clId="{A5AF3A6D-9DAB-4B68-8852-987A9F31F590}" dt="2023-11-15T23:21:50.976" v="4750" actId="1076"/>
          <ac:spMkLst>
            <pc:docMk/>
            <pc:sldMk cId="2721118896" sldId="1317"/>
            <ac:spMk id="147" creationId="{00000000-0000-0000-0000-000000000000}"/>
          </ac:spMkLst>
        </pc:spChg>
        <pc:spChg chg="mod">
          <ac:chgData name="Yun Xiao" userId="30e8949b79a00b87" providerId="LiveId" clId="{A5AF3A6D-9DAB-4B68-8852-987A9F31F590}" dt="2023-11-15T23:21:50.976" v="4750" actId="1076"/>
          <ac:spMkLst>
            <pc:docMk/>
            <pc:sldMk cId="2721118896" sldId="1317"/>
            <ac:spMk id="148" creationId="{00000000-0000-0000-0000-000000000000}"/>
          </ac:spMkLst>
        </pc:spChg>
        <pc:spChg chg="mod">
          <ac:chgData name="Yun Xiao" userId="30e8949b79a00b87" providerId="LiveId" clId="{A5AF3A6D-9DAB-4B68-8852-987A9F31F590}" dt="2023-11-15T23:21:50.976" v="4750" actId="1076"/>
          <ac:spMkLst>
            <pc:docMk/>
            <pc:sldMk cId="2721118896" sldId="1317"/>
            <ac:spMk id="149" creationId="{00000000-0000-0000-0000-000000000000}"/>
          </ac:spMkLst>
        </pc:spChg>
        <pc:spChg chg="mod">
          <ac:chgData name="Yun Xiao" userId="30e8949b79a00b87" providerId="LiveId" clId="{A5AF3A6D-9DAB-4B68-8852-987A9F31F590}" dt="2023-11-15T23:21:50.976" v="4750" actId="1076"/>
          <ac:spMkLst>
            <pc:docMk/>
            <pc:sldMk cId="2721118896" sldId="1317"/>
            <ac:spMk id="150" creationId="{00000000-0000-0000-0000-000000000000}"/>
          </ac:spMkLst>
        </pc:spChg>
        <pc:spChg chg="mod">
          <ac:chgData name="Yun Xiao" userId="30e8949b79a00b87" providerId="LiveId" clId="{A5AF3A6D-9DAB-4B68-8852-987A9F31F590}" dt="2023-11-15T23:21:50.976" v="4750" actId="1076"/>
          <ac:spMkLst>
            <pc:docMk/>
            <pc:sldMk cId="2721118896" sldId="1317"/>
            <ac:spMk id="151" creationId="{00000000-0000-0000-0000-000000000000}"/>
          </ac:spMkLst>
        </pc:spChg>
        <pc:spChg chg="mod">
          <ac:chgData name="Yun Xiao" userId="30e8949b79a00b87" providerId="LiveId" clId="{A5AF3A6D-9DAB-4B68-8852-987A9F31F590}" dt="2023-11-15T23:21:50.976" v="4750" actId="1076"/>
          <ac:spMkLst>
            <pc:docMk/>
            <pc:sldMk cId="2721118896" sldId="1317"/>
            <ac:spMk id="152" creationId="{00000000-0000-0000-0000-000000000000}"/>
          </ac:spMkLst>
        </pc:spChg>
        <pc:spChg chg="mod">
          <ac:chgData name="Yun Xiao" userId="30e8949b79a00b87" providerId="LiveId" clId="{A5AF3A6D-9DAB-4B68-8852-987A9F31F590}" dt="2023-11-15T23:21:50.976" v="4750" actId="1076"/>
          <ac:spMkLst>
            <pc:docMk/>
            <pc:sldMk cId="2721118896" sldId="1317"/>
            <ac:spMk id="153" creationId="{00000000-0000-0000-0000-000000000000}"/>
          </ac:spMkLst>
        </pc:spChg>
        <pc:spChg chg="mod">
          <ac:chgData name="Yun Xiao" userId="30e8949b79a00b87" providerId="LiveId" clId="{A5AF3A6D-9DAB-4B68-8852-987A9F31F590}" dt="2023-11-15T23:22:04.472" v="4753" actId="207"/>
          <ac:spMkLst>
            <pc:docMk/>
            <pc:sldMk cId="2721118896" sldId="1317"/>
            <ac:spMk id="154" creationId="{00000000-0000-0000-0000-000000000000}"/>
          </ac:spMkLst>
        </pc:spChg>
        <pc:spChg chg="mod">
          <ac:chgData name="Yun Xiao" userId="30e8949b79a00b87" providerId="LiveId" clId="{A5AF3A6D-9DAB-4B68-8852-987A9F31F590}" dt="2023-11-15T23:22:07.784" v="4754" actId="207"/>
          <ac:spMkLst>
            <pc:docMk/>
            <pc:sldMk cId="2721118896" sldId="1317"/>
            <ac:spMk id="155" creationId="{00000000-0000-0000-0000-000000000000}"/>
          </ac:spMkLst>
        </pc:spChg>
        <pc:spChg chg="mod">
          <ac:chgData name="Yun Xiao" userId="30e8949b79a00b87" providerId="LiveId" clId="{A5AF3A6D-9DAB-4B68-8852-987A9F31F590}" dt="2023-11-15T23:21:59.723" v="4752" actId="207"/>
          <ac:spMkLst>
            <pc:docMk/>
            <pc:sldMk cId="2721118896" sldId="1317"/>
            <ac:spMk id="156" creationId="{00000000-0000-0000-0000-000000000000}"/>
          </ac:spMkLst>
        </pc:spChg>
        <pc:spChg chg="mod">
          <ac:chgData name="Yun Xiao" userId="30e8949b79a00b87" providerId="LiveId" clId="{A5AF3A6D-9DAB-4B68-8852-987A9F31F590}" dt="2023-11-15T23:21:50.976" v="4750" actId="1076"/>
          <ac:spMkLst>
            <pc:docMk/>
            <pc:sldMk cId="2721118896" sldId="1317"/>
            <ac:spMk id="157" creationId="{00000000-0000-0000-0000-000000000000}"/>
          </ac:spMkLst>
        </pc:spChg>
        <pc:spChg chg="mod">
          <ac:chgData name="Yun Xiao" userId="30e8949b79a00b87" providerId="LiveId" clId="{A5AF3A6D-9DAB-4B68-8852-987A9F31F590}" dt="2023-11-15T23:21:50.976" v="4750" actId="1076"/>
          <ac:spMkLst>
            <pc:docMk/>
            <pc:sldMk cId="2721118896" sldId="1317"/>
            <ac:spMk id="158" creationId="{00000000-0000-0000-0000-000000000000}"/>
          </ac:spMkLst>
        </pc:spChg>
        <pc:spChg chg="mod">
          <ac:chgData name="Yun Xiao" userId="30e8949b79a00b87" providerId="LiveId" clId="{A5AF3A6D-9DAB-4B68-8852-987A9F31F590}" dt="2023-11-15T23:21:50.976" v="4750" actId="1076"/>
          <ac:spMkLst>
            <pc:docMk/>
            <pc:sldMk cId="2721118896" sldId="1317"/>
            <ac:spMk id="159" creationId="{00000000-0000-0000-0000-000000000000}"/>
          </ac:spMkLst>
        </pc:spChg>
        <pc:spChg chg="mod">
          <ac:chgData name="Yun Xiao" userId="30e8949b79a00b87" providerId="LiveId" clId="{A5AF3A6D-9DAB-4B68-8852-987A9F31F590}" dt="2023-11-15T23:21:50.976" v="4750" actId="1076"/>
          <ac:spMkLst>
            <pc:docMk/>
            <pc:sldMk cId="2721118896" sldId="1317"/>
            <ac:spMk id="160" creationId="{00000000-0000-0000-0000-000000000000}"/>
          </ac:spMkLst>
        </pc:spChg>
        <pc:spChg chg="mod">
          <ac:chgData name="Yun Xiao" userId="30e8949b79a00b87" providerId="LiveId" clId="{A5AF3A6D-9DAB-4B68-8852-987A9F31F590}" dt="2023-11-15T23:21:50.976" v="4750" actId="1076"/>
          <ac:spMkLst>
            <pc:docMk/>
            <pc:sldMk cId="2721118896" sldId="1317"/>
            <ac:spMk id="161" creationId="{00000000-0000-0000-0000-000000000000}"/>
          </ac:spMkLst>
        </pc:spChg>
        <pc:spChg chg="mod">
          <ac:chgData name="Yun Xiao" userId="30e8949b79a00b87" providerId="LiveId" clId="{A5AF3A6D-9DAB-4B68-8852-987A9F31F590}" dt="2023-11-15T23:21:50.976" v="4750" actId="1076"/>
          <ac:spMkLst>
            <pc:docMk/>
            <pc:sldMk cId="2721118896" sldId="1317"/>
            <ac:spMk id="162" creationId="{00000000-0000-0000-0000-000000000000}"/>
          </ac:spMkLst>
        </pc:spChg>
        <pc:spChg chg="mod">
          <ac:chgData name="Yun Xiao" userId="30e8949b79a00b87" providerId="LiveId" clId="{A5AF3A6D-9DAB-4B68-8852-987A9F31F590}" dt="2023-11-15T23:21:50.976" v="4750" actId="1076"/>
          <ac:spMkLst>
            <pc:docMk/>
            <pc:sldMk cId="2721118896" sldId="1317"/>
            <ac:spMk id="163" creationId="{00000000-0000-0000-0000-000000000000}"/>
          </ac:spMkLst>
        </pc:spChg>
        <pc:spChg chg="mod">
          <ac:chgData name="Yun Xiao" userId="30e8949b79a00b87" providerId="LiveId" clId="{A5AF3A6D-9DAB-4B68-8852-987A9F31F590}" dt="2023-11-15T23:21:50.976" v="4750" actId="1076"/>
          <ac:spMkLst>
            <pc:docMk/>
            <pc:sldMk cId="2721118896" sldId="1317"/>
            <ac:spMk id="164" creationId="{00000000-0000-0000-0000-000000000000}"/>
          </ac:spMkLst>
        </pc:spChg>
        <pc:spChg chg="mod">
          <ac:chgData name="Yun Xiao" userId="30e8949b79a00b87" providerId="LiveId" clId="{A5AF3A6D-9DAB-4B68-8852-987A9F31F590}" dt="2023-11-15T23:21:50.976" v="4750" actId="1076"/>
          <ac:spMkLst>
            <pc:docMk/>
            <pc:sldMk cId="2721118896" sldId="1317"/>
            <ac:spMk id="165" creationId="{00000000-0000-0000-0000-000000000000}"/>
          </ac:spMkLst>
        </pc:spChg>
        <pc:spChg chg="mod">
          <ac:chgData name="Yun Xiao" userId="30e8949b79a00b87" providerId="LiveId" clId="{A5AF3A6D-9DAB-4B68-8852-987A9F31F590}" dt="2023-11-15T23:21:50.976" v="4750" actId="1076"/>
          <ac:spMkLst>
            <pc:docMk/>
            <pc:sldMk cId="2721118896" sldId="1317"/>
            <ac:spMk id="166" creationId="{00000000-0000-0000-0000-000000000000}"/>
          </ac:spMkLst>
        </pc:spChg>
        <pc:spChg chg="mod">
          <ac:chgData name="Yun Xiao" userId="30e8949b79a00b87" providerId="LiveId" clId="{A5AF3A6D-9DAB-4B68-8852-987A9F31F590}" dt="2023-11-15T23:21:50.976" v="4750" actId="1076"/>
          <ac:spMkLst>
            <pc:docMk/>
            <pc:sldMk cId="2721118896" sldId="1317"/>
            <ac:spMk id="167" creationId="{00000000-0000-0000-0000-000000000000}"/>
          </ac:spMkLst>
        </pc:spChg>
        <pc:spChg chg="mod">
          <ac:chgData name="Yun Xiao" userId="30e8949b79a00b87" providerId="LiveId" clId="{A5AF3A6D-9DAB-4B68-8852-987A9F31F590}" dt="2023-11-15T23:22:18.372" v="4757" actId="207"/>
          <ac:spMkLst>
            <pc:docMk/>
            <pc:sldMk cId="2721118896" sldId="1317"/>
            <ac:spMk id="168" creationId="{00000000-0000-0000-0000-000000000000}"/>
          </ac:spMkLst>
        </pc:spChg>
        <pc:spChg chg="mod">
          <ac:chgData name="Yun Xiao" userId="30e8949b79a00b87" providerId="LiveId" clId="{A5AF3A6D-9DAB-4B68-8852-987A9F31F590}" dt="2023-11-15T23:22:10.788" v="4755" actId="207"/>
          <ac:spMkLst>
            <pc:docMk/>
            <pc:sldMk cId="2721118896" sldId="1317"/>
            <ac:spMk id="169" creationId="{00000000-0000-0000-0000-000000000000}"/>
          </ac:spMkLst>
        </pc:spChg>
        <pc:spChg chg="mod">
          <ac:chgData name="Yun Xiao" userId="30e8949b79a00b87" providerId="LiveId" clId="{A5AF3A6D-9DAB-4B68-8852-987A9F31F590}" dt="2023-11-15T23:21:50.976" v="4750" actId="1076"/>
          <ac:spMkLst>
            <pc:docMk/>
            <pc:sldMk cId="2721118896" sldId="1317"/>
            <ac:spMk id="170" creationId="{00000000-0000-0000-0000-000000000000}"/>
          </ac:spMkLst>
        </pc:spChg>
        <pc:spChg chg="mod">
          <ac:chgData name="Yun Xiao" userId="30e8949b79a00b87" providerId="LiveId" clId="{A5AF3A6D-9DAB-4B68-8852-987A9F31F590}" dt="2023-11-15T23:21:50.976" v="4750" actId="1076"/>
          <ac:spMkLst>
            <pc:docMk/>
            <pc:sldMk cId="2721118896" sldId="1317"/>
            <ac:spMk id="171" creationId="{00000000-0000-0000-0000-000000000000}"/>
          </ac:spMkLst>
        </pc:spChg>
        <pc:spChg chg="mod">
          <ac:chgData name="Yun Xiao" userId="30e8949b79a00b87" providerId="LiveId" clId="{A5AF3A6D-9DAB-4B68-8852-987A9F31F590}" dt="2023-11-15T23:21:50.976" v="4750" actId="1076"/>
          <ac:spMkLst>
            <pc:docMk/>
            <pc:sldMk cId="2721118896" sldId="1317"/>
            <ac:spMk id="172" creationId="{00000000-0000-0000-0000-000000000000}"/>
          </ac:spMkLst>
        </pc:spChg>
        <pc:spChg chg="mod">
          <ac:chgData name="Yun Xiao" userId="30e8949b79a00b87" providerId="LiveId" clId="{A5AF3A6D-9DAB-4B68-8852-987A9F31F590}" dt="2023-11-15T23:21:50.976" v="4750" actId="1076"/>
          <ac:spMkLst>
            <pc:docMk/>
            <pc:sldMk cId="2721118896" sldId="1317"/>
            <ac:spMk id="173" creationId="{00000000-0000-0000-0000-000000000000}"/>
          </ac:spMkLst>
        </pc:spChg>
        <pc:spChg chg="mod">
          <ac:chgData name="Yun Xiao" userId="30e8949b79a00b87" providerId="LiveId" clId="{A5AF3A6D-9DAB-4B68-8852-987A9F31F590}" dt="2023-11-15T23:21:50.976" v="4750" actId="1076"/>
          <ac:spMkLst>
            <pc:docMk/>
            <pc:sldMk cId="2721118896" sldId="1317"/>
            <ac:spMk id="174" creationId="{00000000-0000-0000-0000-000000000000}"/>
          </ac:spMkLst>
        </pc:spChg>
        <pc:spChg chg="mod">
          <ac:chgData name="Yun Xiao" userId="30e8949b79a00b87" providerId="LiveId" clId="{A5AF3A6D-9DAB-4B68-8852-987A9F31F590}" dt="2023-11-15T23:21:50.976" v="4750" actId="1076"/>
          <ac:spMkLst>
            <pc:docMk/>
            <pc:sldMk cId="2721118896" sldId="1317"/>
            <ac:spMk id="175" creationId="{00000000-0000-0000-0000-000000000000}"/>
          </ac:spMkLst>
        </pc:spChg>
        <pc:spChg chg="mod">
          <ac:chgData name="Yun Xiao" userId="30e8949b79a00b87" providerId="LiveId" clId="{A5AF3A6D-9DAB-4B68-8852-987A9F31F590}" dt="2023-11-15T23:21:50.976" v="4750" actId="1076"/>
          <ac:spMkLst>
            <pc:docMk/>
            <pc:sldMk cId="2721118896" sldId="1317"/>
            <ac:spMk id="176" creationId="{00000000-0000-0000-0000-000000000000}"/>
          </ac:spMkLst>
        </pc:spChg>
        <pc:spChg chg="mod">
          <ac:chgData name="Yun Xiao" userId="30e8949b79a00b87" providerId="LiveId" clId="{A5AF3A6D-9DAB-4B68-8852-987A9F31F590}" dt="2023-11-15T23:21:50.976" v="4750" actId="1076"/>
          <ac:spMkLst>
            <pc:docMk/>
            <pc:sldMk cId="2721118896" sldId="1317"/>
            <ac:spMk id="177" creationId="{00000000-0000-0000-0000-000000000000}"/>
          </ac:spMkLst>
        </pc:spChg>
        <pc:spChg chg="mod">
          <ac:chgData name="Yun Xiao" userId="30e8949b79a00b87" providerId="LiveId" clId="{A5AF3A6D-9DAB-4B68-8852-987A9F31F590}" dt="2023-11-15T23:21:50.976" v="4750" actId="1076"/>
          <ac:spMkLst>
            <pc:docMk/>
            <pc:sldMk cId="2721118896" sldId="1317"/>
            <ac:spMk id="178" creationId="{00000000-0000-0000-0000-000000000000}"/>
          </ac:spMkLst>
        </pc:spChg>
        <pc:spChg chg="mod">
          <ac:chgData name="Yun Xiao" userId="30e8949b79a00b87" providerId="LiveId" clId="{A5AF3A6D-9DAB-4B68-8852-987A9F31F590}" dt="2023-11-15T23:21:50.976" v="4750" actId="1076"/>
          <ac:spMkLst>
            <pc:docMk/>
            <pc:sldMk cId="2721118896" sldId="1317"/>
            <ac:spMk id="179" creationId="{00000000-0000-0000-0000-000000000000}"/>
          </ac:spMkLst>
        </pc:spChg>
        <pc:spChg chg="mod">
          <ac:chgData name="Yun Xiao" userId="30e8949b79a00b87" providerId="LiveId" clId="{A5AF3A6D-9DAB-4B68-8852-987A9F31F590}" dt="2023-11-15T23:21:50.976" v="4750" actId="1076"/>
          <ac:spMkLst>
            <pc:docMk/>
            <pc:sldMk cId="2721118896" sldId="1317"/>
            <ac:spMk id="180" creationId="{00000000-0000-0000-0000-000000000000}"/>
          </ac:spMkLst>
        </pc:spChg>
        <pc:spChg chg="mod">
          <ac:chgData name="Yun Xiao" userId="30e8949b79a00b87" providerId="LiveId" clId="{A5AF3A6D-9DAB-4B68-8852-987A9F31F590}" dt="2023-11-15T23:21:50.976" v="4750" actId="1076"/>
          <ac:spMkLst>
            <pc:docMk/>
            <pc:sldMk cId="2721118896" sldId="1317"/>
            <ac:spMk id="181" creationId="{00000000-0000-0000-0000-000000000000}"/>
          </ac:spMkLst>
        </pc:spChg>
        <pc:spChg chg="mod">
          <ac:chgData name="Yun Xiao" userId="30e8949b79a00b87" providerId="LiveId" clId="{A5AF3A6D-9DAB-4B68-8852-987A9F31F590}" dt="2023-11-15T23:21:50.976" v="4750" actId="1076"/>
          <ac:spMkLst>
            <pc:docMk/>
            <pc:sldMk cId="2721118896" sldId="1317"/>
            <ac:spMk id="182" creationId="{00000000-0000-0000-0000-000000000000}"/>
          </ac:spMkLst>
        </pc:spChg>
        <pc:spChg chg="mod">
          <ac:chgData name="Yun Xiao" userId="30e8949b79a00b87" providerId="LiveId" clId="{A5AF3A6D-9DAB-4B68-8852-987A9F31F590}" dt="2023-11-15T23:21:50.976" v="4750" actId="1076"/>
          <ac:spMkLst>
            <pc:docMk/>
            <pc:sldMk cId="2721118896" sldId="1317"/>
            <ac:spMk id="183" creationId="{00000000-0000-0000-0000-000000000000}"/>
          </ac:spMkLst>
        </pc:spChg>
        <pc:spChg chg="mod">
          <ac:chgData name="Yun Xiao" userId="30e8949b79a00b87" providerId="LiveId" clId="{A5AF3A6D-9DAB-4B68-8852-987A9F31F590}" dt="2023-11-15T23:21:50.976" v="4750" actId="1076"/>
          <ac:spMkLst>
            <pc:docMk/>
            <pc:sldMk cId="2721118896" sldId="1317"/>
            <ac:spMk id="184" creationId="{00000000-0000-0000-0000-000000000000}"/>
          </ac:spMkLst>
        </pc:spChg>
        <pc:spChg chg="mod">
          <ac:chgData name="Yun Xiao" userId="30e8949b79a00b87" providerId="LiveId" clId="{A5AF3A6D-9DAB-4B68-8852-987A9F31F590}" dt="2023-11-15T23:21:50.976" v="4750" actId="1076"/>
          <ac:spMkLst>
            <pc:docMk/>
            <pc:sldMk cId="2721118896" sldId="1317"/>
            <ac:spMk id="185" creationId="{00000000-0000-0000-0000-000000000000}"/>
          </ac:spMkLst>
        </pc:spChg>
        <pc:spChg chg="mod">
          <ac:chgData name="Yun Xiao" userId="30e8949b79a00b87" providerId="LiveId" clId="{A5AF3A6D-9DAB-4B68-8852-987A9F31F590}" dt="2023-11-15T23:21:50.976" v="4750" actId="1076"/>
          <ac:spMkLst>
            <pc:docMk/>
            <pc:sldMk cId="2721118896" sldId="1317"/>
            <ac:spMk id="186" creationId="{00000000-0000-0000-0000-000000000000}"/>
          </ac:spMkLst>
        </pc:spChg>
        <pc:spChg chg="mod">
          <ac:chgData name="Yun Xiao" userId="30e8949b79a00b87" providerId="LiveId" clId="{A5AF3A6D-9DAB-4B68-8852-987A9F31F590}" dt="2023-11-15T23:21:50.976" v="4750" actId="1076"/>
          <ac:spMkLst>
            <pc:docMk/>
            <pc:sldMk cId="2721118896" sldId="1317"/>
            <ac:spMk id="187" creationId="{00000000-0000-0000-0000-000000000000}"/>
          </ac:spMkLst>
        </pc:spChg>
        <pc:spChg chg="mod">
          <ac:chgData name="Yun Xiao" userId="30e8949b79a00b87" providerId="LiveId" clId="{A5AF3A6D-9DAB-4B68-8852-987A9F31F590}" dt="2023-11-15T23:21:50.976" v="4750" actId="1076"/>
          <ac:spMkLst>
            <pc:docMk/>
            <pc:sldMk cId="2721118896" sldId="1317"/>
            <ac:spMk id="188" creationId="{00000000-0000-0000-0000-000000000000}"/>
          </ac:spMkLst>
        </pc:spChg>
        <pc:spChg chg="mod">
          <ac:chgData name="Yun Xiao" userId="30e8949b79a00b87" providerId="LiveId" clId="{A5AF3A6D-9DAB-4B68-8852-987A9F31F590}" dt="2023-11-15T23:21:50.976" v="4750" actId="1076"/>
          <ac:spMkLst>
            <pc:docMk/>
            <pc:sldMk cId="2721118896" sldId="1317"/>
            <ac:spMk id="189" creationId="{00000000-0000-0000-0000-000000000000}"/>
          </ac:spMkLst>
        </pc:spChg>
        <pc:spChg chg="mod">
          <ac:chgData name="Yun Xiao" userId="30e8949b79a00b87" providerId="LiveId" clId="{A5AF3A6D-9DAB-4B68-8852-987A9F31F590}" dt="2023-11-15T23:21:50.976" v="4750" actId="1076"/>
          <ac:spMkLst>
            <pc:docMk/>
            <pc:sldMk cId="2721118896" sldId="1317"/>
            <ac:spMk id="190" creationId="{00000000-0000-0000-0000-000000000000}"/>
          </ac:spMkLst>
        </pc:spChg>
        <pc:spChg chg="mod">
          <ac:chgData name="Yun Xiao" userId="30e8949b79a00b87" providerId="LiveId" clId="{A5AF3A6D-9DAB-4B68-8852-987A9F31F590}" dt="2023-11-15T23:21:50.976" v="4750" actId="1076"/>
          <ac:spMkLst>
            <pc:docMk/>
            <pc:sldMk cId="2721118896" sldId="1317"/>
            <ac:spMk id="191" creationId="{00000000-0000-0000-0000-000000000000}"/>
          </ac:spMkLst>
        </pc:spChg>
        <pc:spChg chg="mod">
          <ac:chgData name="Yun Xiao" userId="30e8949b79a00b87" providerId="LiveId" clId="{A5AF3A6D-9DAB-4B68-8852-987A9F31F590}" dt="2023-11-15T23:21:50.976" v="4750" actId="1076"/>
          <ac:spMkLst>
            <pc:docMk/>
            <pc:sldMk cId="2721118896" sldId="1317"/>
            <ac:spMk id="192" creationId="{00000000-0000-0000-0000-000000000000}"/>
          </ac:spMkLst>
        </pc:spChg>
        <pc:spChg chg="mod">
          <ac:chgData name="Yun Xiao" userId="30e8949b79a00b87" providerId="LiveId" clId="{A5AF3A6D-9DAB-4B68-8852-987A9F31F590}" dt="2023-11-15T23:21:50.976" v="4750" actId="1076"/>
          <ac:spMkLst>
            <pc:docMk/>
            <pc:sldMk cId="2721118896" sldId="1317"/>
            <ac:spMk id="193" creationId="{00000000-0000-0000-0000-000000000000}"/>
          </ac:spMkLst>
        </pc:spChg>
        <pc:spChg chg="mod">
          <ac:chgData name="Yun Xiao" userId="30e8949b79a00b87" providerId="LiveId" clId="{A5AF3A6D-9DAB-4B68-8852-987A9F31F590}" dt="2023-11-15T23:21:50.976" v="4750" actId="1076"/>
          <ac:spMkLst>
            <pc:docMk/>
            <pc:sldMk cId="2721118896" sldId="1317"/>
            <ac:spMk id="194" creationId="{00000000-0000-0000-0000-000000000000}"/>
          </ac:spMkLst>
        </pc:spChg>
        <pc:spChg chg="mod">
          <ac:chgData name="Yun Xiao" userId="30e8949b79a00b87" providerId="LiveId" clId="{A5AF3A6D-9DAB-4B68-8852-987A9F31F590}" dt="2023-11-15T23:21:50.976" v="4750" actId="1076"/>
          <ac:spMkLst>
            <pc:docMk/>
            <pc:sldMk cId="2721118896" sldId="1317"/>
            <ac:spMk id="195" creationId="{00000000-0000-0000-0000-000000000000}"/>
          </ac:spMkLst>
        </pc:spChg>
        <pc:spChg chg="mod">
          <ac:chgData name="Yun Xiao" userId="30e8949b79a00b87" providerId="LiveId" clId="{A5AF3A6D-9DAB-4B68-8852-987A9F31F590}" dt="2023-11-15T23:21:50.976" v="4750" actId="1076"/>
          <ac:spMkLst>
            <pc:docMk/>
            <pc:sldMk cId="2721118896" sldId="1317"/>
            <ac:spMk id="196" creationId="{00000000-0000-0000-0000-000000000000}"/>
          </ac:spMkLst>
        </pc:spChg>
        <pc:spChg chg="mod">
          <ac:chgData name="Yun Xiao" userId="30e8949b79a00b87" providerId="LiveId" clId="{A5AF3A6D-9DAB-4B68-8852-987A9F31F590}" dt="2023-11-15T23:21:50.976" v="4750" actId="1076"/>
          <ac:spMkLst>
            <pc:docMk/>
            <pc:sldMk cId="2721118896" sldId="1317"/>
            <ac:spMk id="197" creationId="{00000000-0000-0000-0000-000000000000}"/>
          </ac:spMkLst>
        </pc:spChg>
        <pc:spChg chg="mod">
          <ac:chgData name="Yun Xiao" userId="30e8949b79a00b87" providerId="LiveId" clId="{A5AF3A6D-9DAB-4B68-8852-987A9F31F590}" dt="2023-11-15T23:21:50.976" v="4750" actId="1076"/>
          <ac:spMkLst>
            <pc:docMk/>
            <pc:sldMk cId="2721118896" sldId="1317"/>
            <ac:spMk id="198" creationId="{00000000-0000-0000-0000-000000000000}"/>
          </ac:spMkLst>
        </pc:spChg>
        <pc:spChg chg="mod">
          <ac:chgData name="Yun Xiao" userId="30e8949b79a00b87" providerId="LiveId" clId="{A5AF3A6D-9DAB-4B68-8852-987A9F31F590}" dt="2023-11-15T23:21:50.976" v="4750" actId="1076"/>
          <ac:spMkLst>
            <pc:docMk/>
            <pc:sldMk cId="2721118896" sldId="1317"/>
            <ac:spMk id="199" creationId="{00000000-0000-0000-0000-000000000000}"/>
          </ac:spMkLst>
        </pc:spChg>
        <pc:spChg chg="mod">
          <ac:chgData name="Yun Xiao" userId="30e8949b79a00b87" providerId="LiveId" clId="{A5AF3A6D-9DAB-4B68-8852-987A9F31F590}" dt="2023-11-15T23:21:50.976" v="4750" actId="1076"/>
          <ac:spMkLst>
            <pc:docMk/>
            <pc:sldMk cId="2721118896" sldId="1317"/>
            <ac:spMk id="200" creationId="{00000000-0000-0000-0000-000000000000}"/>
          </ac:spMkLst>
        </pc:spChg>
        <pc:spChg chg="mod">
          <ac:chgData name="Yun Xiao" userId="30e8949b79a00b87" providerId="LiveId" clId="{A5AF3A6D-9DAB-4B68-8852-987A9F31F590}" dt="2023-11-15T23:21:50.976" v="4750" actId="1076"/>
          <ac:spMkLst>
            <pc:docMk/>
            <pc:sldMk cId="2721118896" sldId="1317"/>
            <ac:spMk id="201" creationId="{00000000-0000-0000-0000-000000000000}"/>
          </ac:spMkLst>
        </pc:spChg>
        <pc:spChg chg="mod">
          <ac:chgData name="Yun Xiao" userId="30e8949b79a00b87" providerId="LiveId" clId="{A5AF3A6D-9DAB-4B68-8852-987A9F31F590}" dt="2023-11-15T23:21:50.976" v="4750" actId="1076"/>
          <ac:spMkLst>
            <pc:docMk/>
            <pc:sldMk cId="2721118896" sldId="1317"/>
            <ac:spMk id="202" creationId="{00000000-0000-0000-0000-000000000000}"/>
          </ac:spMkLst>
        </pc:spChg>
        <pc:spChg chg="mod">
          <ac:chgData name="Yun Xiao" userId="30e8949b79a00b87" providerId="LiveId" clId="{A5AF3A6D-9DAB-4B68-8852-987A9F31F590}" dt="2023-11-15T23:21:50.976" v="4750" actId="1076"/>
          <ac:spMkLst>
            <pc:docMk/>
            <pc:sldMk cId="2721118896" sldId="1317"/>
            <ac:spMk id="203" creationId="{00000000-0000-0000-0000-000000000000}"/>
          </ac:spMkLst>
        </pc:spChg>
        <pc:spChg chg="mod">
          <ac:chgData name="Yun Xiao" userId="30e8949b79a00b87" providerId="LiveId" clId="{A5AF3A6D-9DAB-4B68-8852-987A9F31F590}" dt="2023-11-17T05:29:22.080" v="6064" actId="1076"/>
          <ac:spMkLst>
            <pc:docMk/>
            <pc:sldMk cId="2721118896" sldId="1317"/>
            <ac:spMk id="204" creationId="{00000000-0000-0000-0000-000000000000}"/>
          </ac:spMkLst>
        </pc:spChg>
        <pc:spChg chg="mod">
          <ac:chgData name="Yun Xiao" userId="30e8949b79a00b87" providerId="LiveId" clId="{A5AF3A6D-9DAB-4B68-8852-987A9F31F590}" dt="2023-11-17T05:29:33.697" v="6066" actId="1076"/>
          <ac:spMkLst>
            <pc:docMk/>
            <pc:sldMk cId="2721118896" sldId="1317"/>
            <ac:spMk id="205" creationId="{00000000-0000-0000-0000-000000000000}"/>
          </ac:spMkLst>
        </pc:spChg>
        <pc:spChg chg="add mod">
          <ac:chgData name="Yun Xiao" userId="30e8949b79a00b87" providerId="LiveId" clId="{A5AF3A6D-9DAB-4B68-8852-987A9F31F590}" dt="2023-11-17T05:29:25.082" v="6065" actId="1076"/>
          <ac:spMkLst>
            <pc:docMk/>
            <pc:sldMk cId="2721118896" sldId="1317"/>
            <ac:spMk id="206" creationId="{E7B543D8-6274-43C4-AF6E-6B7EC33B7965}"/>
          </ac:spMkLst>
        </pc:spChg>
        <pc:grpChg chg="del mod">
          <ac:chgData name="Yun Xiao" userId="30e8949b79a00b87" providerId="LiveId" clId="{A5AF3A6D-9DAB-4B68-8852-987A9F31F590}" dt="2023-11-16T05:58:44.723" v="5437" actId="478"/>
          <ac:grpSpMkLst>
            <pc:docMk/>
            <pc:sldMk cId="2721118896" sldId="1317"/>
            <ac:grpSpMk id="4" creationId="{00000000-0000-0000-0000-000000000000}"/>
          </ac:grpSpMkLst>
        </pc:grpChg>
        <pc:grpChg chg="mod">
          <ac:chgData name="Yun Xiao" userId="30e8949b79a00b87" providerId="LiveId" clId="{A5AF3A6D-9DAB-4B68-8852-987A9F31F590}" dt="2023-11-15T23:23:18.986" v="4764"/>
          <ac:grpSpMkLst>
            <pc:docMk/>
            <pc:sldMk cId="2721118896" sldId="1317"/>
            <ac:grpSpMk id="5" creationId="{00000000-0000-0000-0000-000000000000}"/>
          </ac:grpSpMkLst>
        </pc:grpChg>
        <pc:grpChg chg="del mod">
          <ac:chgData name="Yun Xiao" userId="30e8949b79a00b87" providerId="LiveId" clId="{A5AF3A6D-9DAB-4B68-8852-987A9F31F590}" dt="2023-11-16T05:58:26.500" v="5434" actId="478"/>
          <ac:grpSpMkLst>
            <pc:docMk/>
            <pc:sldMk cId="2721118896" sldId="1317"/>
            <ac:grpSpMk id="12" creationId="{00000000-0000-0000-0000-000000000000}"/>
          </ac:grpSpMkLst>
        </pc:grpChg>
        <pc:graphicFrameChg chg="mod">
          <ac:chgData name="Yun Xiao" userId="30e8949b79a00b87" providerId="LiveId" clId="{A5AF3A6D-9DAB-4B68-8852-987A9F31F590}" dt="2023-11-15T23:23:18.986" v="4764"/>
          <ac:graphicFrameMkLst>
            <pc:docMk/>
            <pc:sldMk cId="2721118896" sldId="1317"/>
            <ac:graphicFrameMk id="8" creationId="{00000000-0000-0000-0000-000000000000}"/>
          </ac:graphicFrameMkLst>
        </pc:graphicFrameChg>
        <pc:graphicFrameChg chg="mod">
          <ac:chgData name="Yun Xiao" userId="30e8949b79a00b87" providerId="LiveId" clId="{A5AF3A6D-9DAB-4B68-8852-987A9F31F590}" dt="2023-11-15T23:23:18.986" v="4764"/>
          <ac:graphicFrameMkLst>
            <pc:docMk/>
            <pc:sldMk cId="2721118896" sldId="1317"/>
            <ac:graphicFrameMk id="9" creationId="{00000000-0000-0000-0000-000000000000}"/>
          </ac:graphicFrameMkLst>
        </pc:graphicFrameChg>
        <pc:graphicFrameChg chg="add del mod">
          <ac:chgData name="Yun Xiao" userId="30e8949b79a00b87" providerId="LiveId" clId="{A5AF3A6D-9DAB-4B68-8852-987A9F31F590}" dt="2023-11-16T05:58:45.452" v="5438" actId="478"/>
          <ac:graphicFrameMkLst>
            <pc:docMk/>
            <pc:sldMk cId="2721118896" sldId="1317"/>
            <ac:graphicFrameMk id="207" creationId="{48C4D7AD-052A-4626-99BB-75F9D2752479}"/>
          </ac:graphicFrameMkLst>
        </pc:graphicFrameChg>
        <pc:graphicFrameChg chg="add mod">
          <ac:chgData name="Yun Xiao" userId="30e8949b79a00b87" providerId="LiveId" clId="{A5AF3A6D-9DAB-4B68-8852-987A9F31F590}" dt="2023-11-16T05:58:52.813" v="5441" actId="1076"/>
          <ac:graphicFrameMkLst>
            <pc:docMk/>
            <pc:sldMk cId="2721118896" sldId="1317"/>
            <ac:graphicFrameMk id="208" creationId="{BBDADE1D-4F83-468F-9193-E879DA2357E3}"/>
          </ac:graphicFrameMkLst>
        </pc:graphicFrameChg>
        <pc:graphicFrameChg chg="add mod">
          <ac:chgData name="Yun Xiao" userId="30e8949b79a00b87" providerId="LiveId" clId="{A5AF3A6D-9DAB-4B68-8852-987A9F31F590}" dt="2023-11-17T05:29:06.022" v="6063" actId="1076"/>
          <ac:graphicFrameMkLst>
            <pc:docMk/>
            <pc:sldMk cId="2721118896" sldId="1317"/>
            <ac:graphicFrameMk id="209" creationId="{1552039D-7BB3-4BE7-95A1-65C3F3465A9F}"/>
          </ac:graphicFrameMkLst>
        </pc:graphicFrameChg>
        <pc:graphicFrameChg chg="add mod">
          <ac:chgData name="Yun Xiao" userId="30e8949b79a00b87" providerId="LiveId" clId="{A5AF3A6D-9DAB-4B68-8852-987A9F31F590}" dt="2023-11-17T05:29:04.470" v="6062" actId="1076"/>
          <ac:graphicFrameMkLst>
            <pc:docMk/>
            <pc:sldMk cId="2721118896" sldId="1317"/>
            <ac:graphicFrameMk id="210" creationId="{207E4BF1-94B2-4C1D-BE71-46B512C14409}"/>
          </ac:graphicFrameMkLst>
        </pc:graphicFrameChg>
        <pc:graphicFrameChg chg="add mod">
          <ac:chgData name="Yun Xiao" userId="30e8949b79a00b87" providerId="LiveId" clId="{A5AF3A6D-9DAB-4B68-8852-987A9F31F590}" dt="2023-11-17T05:29:02.433" v="6061" actId="1076"/>
          <ac:graphicFrameMkLst>
            <pc:docMk/>
            <pc:sldMk cId="2721118896" sldId="1317"/>
            <ac:graphicFrameMk id="211" creationId="{AA11F56F-434C-45F8-B583-EA60397C5368}"/>
          </ac:graphicFrameMkLst>
        </pc:graphicFrameChg>
      </pc:sldChg>
      <pc:sldChg chg="addSp delSp modSp mod delAnim modAnim">
        <pc:chgData name="Yun Xiao" userId="30e8949b79a00b87" providerId="LiveId" clId="{A5AF3A6D-9DAB-4B68-8852-987A9F31F590}" dt="2023-11-17T14:37:25.443" v="7729" actId="207"/>
        <pc:sldMkLst>
          <pc:docMk/>
          <pc:sldMk cId="940986486" sldId="1319"/>
        </pc:sldMkLst>
        <pc:spChg chg="del mod">
          <ac:chgData name="Yun Xiao" userId="30e8949b79a00b87" providerId="LiveId" clId="{A5AF3A6D-9DAB-4B68-8852-987A9F31F590}" dt="2023-11-17T06:14:45.936" v="6301" actId="478"/>
          <ac:spMkLst>
            <pc:docMk/>
            <pc:sldMk cId="940986486" sldId="1319"/>
            <ac:spMk id="3" creationId="{00000000-0000-0000-0000-000000000000}"/>
          </ac:spMkLst>
        </pc:spChg>
        <pc:spChg chg="mod">
          <ac:chgData name="Yun Xiao" userId="30e8949b79a00b87" providerId="LiveId" clId="{A5AF3A6D-9DAB-4B68-8852-987A9F31F590}" dt="2023-11-17T14:37:25.443" v="7729" actId="207"/>
          <ac:spMkLst>
            <pc:docMk/>
            <pc:sldMk cId="940986486" sldId="1319"/>
            <ac:spMk id="4" creationId="{00000000-0000-0000-0000-000000000000}"/>
          </ac:spMkLst>
        </pc:spChg>
        <pc:spChg chg="mod">
          <ac:chgData name="Yun Xiao" userId="30e8949b79a00b87" providerId="LiveId" clId="{A5AF3A6D-9DAB-4B68-8852-987A9F31F590}" dt="2023-11-17T06:20:03.222" v="6361" actId="1076"/>
          <ac:spMkLst>
            <pc:docMk/>
            <pc:sldMk cId="940986486" sldId="1319"/>
            <ac:spMk id="5" creationId="{00000000-0000-0000-0000-000000000000}"/>
          </ac:spMkLst>
        </pc:spChg>
        <pc:spChg chg="mod">
          <ac:chgData name="Yun Xiao" userId="30e8949b79a00b87" providerId="LiveId" clId="{A5AF3A6D-9DAB-4B68-8852-987A9F31F590}" dt="2023-11-17T06:18:29.149" v="6345" actId="14100"/>
          <ac:spMkLst>
            <pc:docMk/>
            <pc:sldMk cId="940986486" sldId="1319"/>
            <ac:spMk id="6" creationId="{00000000-0000-0000-0000-000000000000}"/>
          </ac:spMkLst>
        </pc:spChg>
        <pc:spChg chg="add mod">
          <ac:chgData name="Yun Xiao" userId="30e8949b79a00b87" providerId="LiveId" clId="{A5AF3A6D-9DAB-4B68-8852-987A9F31F590}" dt="2023-11-10T16:12:35.826" v="590"/>
          <ac:spMkLst>
            <pc:docMk/>
            <pc:sldMk cId="940986486" sldId="1319"/>
            <ac:spMk id="19" creationId="{3F7512C3-F226-4C27-B464-8097FDFAE029}"/>
          </ac:spMkLst>
        </pc:spChg>
        <pc:spChg chg="add del mod">
          <ac:chgData name="Yun Xiao" userId="30e8949b79a00b87" providerId="LiveId" clId="{A5AF3A6D-9DAB-4B68-8852-987A9F31F590}" dt="2023-11-17T06:18:19.294" v="6342" actId="478"/>
          <ac:spMkLst>
            <pc:docMk/>
            <pc:sldMk cId="940986486" sldId="1319"/>
            <ac:spMk id="20" creationId="{47835D5B-64F5-49A6-880D-DEE682D34CAC}"/>
          </ac:spMkLst>
        </pc:spChg>
        <pc:spChg chg="add mod">
          <ac:chgData name="Yun Xiao" userId="30e8949b79a00b87" providerId="LiveId" clId="{A5AF3A6D-9DAB-4B68-8852-987A9F31F590}" dt="2023-11-17T06:18:35.981" v="6347" actId="1076"/>
          <ac:spMkLst>
            <pc:docMk/>
            <pc:sldMk cId="940986486" sldId="1319"/>
            <ac:spMk id="22" creationId="{66CE88B6-456A-4035-94F2-A2403527ADC6}"/>
          </ac:spMkLst>
        </pc:spChg>
        <pc:spChg chg="add mod">
          <ac:chgData name="Yun Xiao" userId="30e8949b79a00b87" providerId="LiveId" clId="{A5AF3A6D-9DAB-4B68-8852-987A9F31F590}" dt="2023-11-17T06:19:35.372" v="6353" actId="1076"/>
          <ac:spMkLst>
            <pc:docMk/>
            <pc:sldMk cId="940986486" sldId="1319"/>
            <ac:spMk id="25" creationId="{A726A9BC-EAEA-4F1D-8638-10CB5B3618B5}"/>
          </ac:spMkLst>
        </pc:spChg>
        <pc:spChg chg="add mod">
          <ac:chgData name="Yun Xiao" userId="30e8949b79a00b87" providerId="LiveId" clId="{A5AF3A6D-9DAB-4B68-8852-987A9F31F590}" dt="2023-11-12T07:02:32.518" v="1106" actId="16959"/>
          <ac:spMkLst>
            <pc:docMk/>
            <pc:sldMk cId="940986486" sldId="1319"/>
            <ac:spMk id="46" creationId="{00000000-0000-0000-0000-000000000000}"/>
          </ac:spMkLst>
        </pc:spChg>
        <pc:spChg chg="mod">
          <ac:chgData name="Yun Xiao" userId="30e8949b79a00b87" providerId="LiveId" clId="{A5AF3A6D-9DAB-4B68-8852-987A9F31F590}" dt="2023-11-12T07:02:38.357" v="1108" actId="16959"/>
          <ac:spMkLst>
            <pc:docMk/>
            <pc:sldMk cId="940986486" sldId="1319"/>
            <ac:spMk id="47" creationId="{00000000-0000-0000-0000-000000000000}"/>
          </ac:spMkLst>
        </pc:spChg>
        <pc:spChg chg="mod">
          <ac:chgData name="Yun Xiao" userId="30e8949b79a00b87" providerId="LiveId" clId="{A5AF3A6D-9DAB-4B68-8852-987A9F31F590}" dt="2023-11-17T06:21:33.135" v="6386" actId="1076"/>
          <ac:spMkLst>
            <pc:docMk/>
            <pc:sldMk cId="940986486" sldId="1319"/>
            <ac:spMk id="246" creationId="{00000000-0000-0000-0000-000000000000}"/>
          </ac:spMkLst>
        </pc:spChg>
        <pc:spChg chg="del mod">
          <ac:chgData name="Yun Xiao" userId="30e8949b79a00b87" providerId="LiveId" clId="{A5AF3A6D-9DAB-4B68-8852-987A9F31F590}" dt="2023-11-17T05:37:14.639" v="6162" actId="21"/>
          <ac:spMkLst>
            <pc:docMk/>
            <pc:sldMk cId="940986486" sldId="1319"/>
            <ac:spMk id="445450" creationId="{00000000-0000-0000-0000-000000000000}"/>
          </ac:spMkLst>
        </pc:spChg>
        <pc:spChg chg="mod">
          <ac:chgData name="Yun Xiao" userId="30e8949b79a00b87" providerId="LiveId" clId="{A5AF3A6D-9DAB-4B68-8852-987A9F31F590}" dt="2023-11-12T07:02:32.518" v="1106" actId="16959"/>
          <ac:spMkLst>
            <pc:docMk/>
            <pc:sldMk cId="940986486" sldId="1319"/>
            <ac:spMk id="445469" creationId="{00000000-0000-0000-0000-000000000000}"/>
          </ac:spMkLst>
        </pc:spChg>
        <pc:spChg chg="mod">
          <ac:chgData name="Yun Xiao" userId="30e8949b79a00b87" providerId="LiveId" clId="{A5AF3A6D-9DAB-4B68-8852-987A9F31F590}" dt="2023-11-12T07:02:32.518" v="1106" actId="16959"/>
          <ac:spMkLst>
            <pc:docMk/>
            <pc:sldMk cId="940986486" sldId="1319"/>
            <ac:spMk id="445476" creationId="{00000000-0000-0000-0000-000000000000}"/>
          </ac:spMkLst>
        </pc:spChg>
        <pc:spChg chg="mod">
          <ac:chgData name="Yun Xiao" userId="30e8949b79a00b87" providerId="LiveId" clId="{A5AF3A6D-9DAB-4B68-8852-987A9F31F590}" dt="2023-11-15T23:50:41.429" v="4799" actId="1076"/>
          <ac:spMkLst>
            <pc:docMk/>
            <pc:sldMk cId="940986486" sldId="1319"/>
            <ac:spMk id="445488" creationId="{00000000-0000-0000-0000-000000000000}"/>
          </ac:spMkLst>
        </pc:spChg>
        <pc:grpChg chg="del mod">
          <ac:chgData name="Yun Xiao" userId="30e8949b79a00b87" providerId="LiveId" clId="{A5AF3A6D-9DAB-4B68-8852-987A9F31F590}" dt="2023-11-17T05:41:24.529" v="6228" actId="478"/>
          <ac:grpSpMkLst>
            <pc:docMk/>
            <pc:sldMk cId="940986486" sldId="1319"/>
            <ac:grpSpMk id="2" creationId="{00000000-0000-0000-0000-000000000000}"/>
          </ac:grpSpMkLst>
        </pc:grpChg>
        <pc:grpChg chg="del mod">
          <ac:chgData name="Yun Xiao" userId="30e8949b79a00b87" providerId="LiveId" clId="{A5AF3A6D-9DAB-4B68-8852-987A9F31F590}" dt="2023-11-17T06:15:20.042" v="6307" actId="478"/>
          <ac:grpSpMkLst>
            <pc:docMk/>
            <pc:sldMk cId="940986486" sldId="1319"/>
            <ac:grpSpMk id="445487" creationId="{00000000-0000-0000-0000-000000000000}"/>
          </ac:grpSpMkLst>
        </pc:grpChg>
        <pc:graphicFrameChg chg="add del mod">
          <ac:chgData name="Yun Xiao" userId="30e8949b79a00b87" providerId="LiveId" clId="{A5AF3A6D-9DAB-4B68-8852-987A9F31F590}" dt="2023-11-17T14:35:41.501" v="7708"/>
          <ac:graphicFrameMkLst>
            <pc:docMk/>
            <pc:sldMk cId="940986486" sldId="1319"/>
            <ac:graphicFrameMk id="2" creationId="{EF54A6EF-CDAC-4D5C-9A11-C5863D1EC6D9}"/>
          </ac:graphicFrameMkLst>
        </pc:graphicFrameChg>
        <pc:graphicFrameChg chg="del mod replId">
          <ac:chgData name="Yun Xiao" userId="30e8949b79a00b87" providerId="LiveId" clId="{A5AF3A6D-9DAB-4B68-8852-987A9F31F590}" dt="2023-11-12T07:01:46.566" v="1093"/>
          <ac:graphicFrameMkLst>
            <pc:docMk/>
            <pc:sldMk cId="940986486" sldId="1319"/>
            <ac:graphicFrameMk id="7" creationId="{00000000-0000-0000-0000-000000000000}"/>
          </ac:graphicFrameMkLst>
        </pc:graphicFrameChg>
        <pc:graphicFrameChg chg="add del mod">
          <ac:chgData name="Yun Xiao" userId="30e8949b79a00b87" providerId="LiveId" clId="{A5AF3A6D-9DAB-4B68-8852-987A9F31F590}" dt="2023-11-17T06:20:40.814" v="6369"/>
          <ac:graphicFrameMkLst>
            <pc:docMk/>
            <pc:sldMk cId="940986486" sldId="1319"/>
            <ac:graphicFrameMk id="8" creationId="{935588A3-1F34-4ED4-8053-F09E47E42831}"/>
          </ac:graphicFrameMkLst>
        </pc:graphicFrameChg>
        <pc:graphicFrameChg chg="add del mod">
          <ac:chgData name="Yun Xiao" userId="30e8949b79a00b87" providerId="LiveId" clId="{A5AF3A6D-9DAB-4B68-8852-987A9F31F590}" dt="2023-11-17T06:11:49.317" v="6278" actId="478"/>
          <ac:graphicFrameMkLst>
            <pc:docMk/>
            <pc:sldMk cId="940986486" sldId="1319"/>
            <ac:graphicFrameMk id="21" creationId="{B32DCA0A-8C0B-4C2C-A180-340CC4F9C255}"/>
          </ac:graphicFrameMkLst>
        </pc:graphicFrameChg>
        <pc:graphicFrameChg chg="add mod">
          <ac:chgData name="Yun Xiao" userId="30e8949b79a00b87" providerId="LiveId" clId="{A5AF3A6D-9DAB-4B68-8852-987A9F31F590}" dt="2023-11-17T14:35:31.362" v="7706"/>
          <ac:graphicFrameMkLst>
            <pc:docMk/>
            <pc:sldMk cId="940986486" sldId="1319"/>
            <ac:graphicFrameMk id="23" creationId="{F565907C-0860-4D4E-B012-B3C2C0432F3B}"/>
          </ac:graphicFrameMkLst>
        </pc:graphicFrameChg>
        <pc:graphicFrameChg chg="mod">
          <ac:chgData name="Yun Xiao" userId="30e8949b79a00b87" providerId="LiveId" clId="{A5AF3A6D-9DAB-4B68-8852-987A9F31F590}" dt="2023-11-15T23:50:41.429" v="4799" actId="1076"/>
          <ac:graphicFrameMkLst>
            <pc:docMk/>
            <pc:sldMk cId="940986486" sldId="1319"/>
            <ac:graphicFrameMk id="445489" creationId="{00000000-0000-0000-0000-000000000000}"/>
          </ac:graphicFrameMkLst>
        </pc:graphicFrameChg>
      </pc:sldChg>
      <pc:sldChg chg="addSp delSp modSp mod delAnim modAnim">
        <pc:chgData name="Yun Xiao" userId="30e8949b79a00b87" providerId="LiveId" clId="{A5AF3A6D-9DAB-4B68-8852-987A9F31F590}" dt="2023-11-17T07:14:31.179" v="7427" actId="14100"/>
        <pc:sldMkLst>
          <pc:docMk/>
          <pc:sldMk cId="4028395156" sldId="1337"/>
        </pc:sldMkLst>
        <pc:spChg chg="del">
          <ac:chgData name="Yun Xiao" userId="30e8949b79a00b87" providerId="LiveId" clId="{A5AF3A6D-9DAB-4B68-8852-987A9F31F590}" dt="2023-11-16T06:13:41.243" v="5586" actId="478"/>
          <ac:spMkLst>
            <pc:docMk/>
            <pc:sldMk cId="4028395156" sldId="1337"/>
            <ac:spMk id="2" creationId="{00000000-0000-0000-0000-000000000000}"/>
          </ac:spMkLst>
        </pc:spChg>
        <pc:spChg chg="del">
          <ac:chgData name="Yun Xiao" userId="30e8949b79a00b87" providerId="LiveId" clId="{A5AF3A6D-9DAB-4B68-8852-987A9F31F590}" dt="2023-11-16T06:13:48.980" v="5591" actId="478"/>
          <ac:spMkLst>
            <pc:docMk/>
            <pc:sldMk cId="4028395156" sldId="1337"/>
            <ac:spMk id="3" creationId="{00000000-0000-0000-0000-000000000000}"/>
          </ac:spMkLst>
        </pc:spChg>
        <pc:spChg chg="del">
          <ac:chgData name="Yun Xiao" userId="30e8949b79a00b87" providerId="LiveId" clId="{A5AF3A6D-9DAB-4B68-8852-987A9F31F590}" dt="2023-11-16T06:13:44.049" v="5588" actId="478"/>
          <ac:spMkLst>
            <pc:docMk/>
            <pc:sldMk cId="4028395156" sldId="1337"/>
            <ac:spMk id="4" creationId="{00000000-0000-0000-0000-000000000000}"/>
          </ac:spMkLst>
        </pc:spChg>
        <pc:spChg chg="mod">
          <ac:chgData name="Yun Xiao" userId="30e8949b79a00b87" providerId="LiveId" clId="{A5AF3A6D-9DAB-4B68-8852-987A9F31F590}" dt="2023-11-17T07:02:17.304" v="7282" actId="1076"/>
          <ac:spMkLst>
            <pc:docMk/>
            <pc:sldMk cId="4028395156" sldId="1337"/>
            <ac:spMk id="5" creationId="{00000000-0000-0000-0000-000000000000}"/>
          </ac:spMkLst>
        </pc:spChg>
        <pc:spChg chg="mod">
          <ac:chgData name="Yun Xiao" userId="30e8949b79a00b87" providerId="LiveId" clId="{A5AF3A6D-9DAB-4B68-8852-987A9F31F590}" dt="2023-11-17T07:02:59.378" v="7291" actId="207"/>
          <ac:spMkLst>
            <pc:docMk/>
            <pc:sldMk cId="4028395156" sldId="1337"/>
            <ac:spMk id="6" creationId="{00000000-0000-0000-0000-000000000000}"/>
          </ac:spMkLst>
        </pc:spChg>
        <pc:spChg chg="mod">
          <ac:chgData name="Yun Xiao" userId="30e8949b79a00b87" providerId="LiveId" clId="{A5AF3A6D-9DAB-4B68-8852-987A9F31F590}" dt="2023-11-17T07:02:30.009" v="7284" actId="1076"/>
          <ac:spMkLst>
            <pc:docMk/>
            <pc:sldMk cId="4028395156" sldId="1337"/>
            <ac:spMk id="8" creationId="{00000000-0000-0000-0000-000000000000}"/>
          </ac:spMkLst>
        </pc:spChg>
        <pc:spChg chg="mod">
          <ac:chgData name="Yun Xiao" userId="30e8949b79a00b87" providerId="LiveId" clId="{A5AF3A6D-9DAB-4B68-8852-987A9F31F590}" dt="2023-11-17T07:04:33.595" v="7305" actId="1076"/>
          <ac:spMkLst>
            <pc:docMk/>
            <pc:sldMk cId="4028395156" sldId="1337"/>
            <ac:spMk id="23" creationId="{00000000-0000-0000-0000-000000000000}"/>
          </ac:spMkLst>
        </pc:spChg>
        <pc:spChg chg="del">
          <ac:chgData name="Yun Xiao" userId="30e8949b79a00b87" providerId="LiveId" clId="{A5AF3A6D-9DAB-4B68-8852-987A9F31F590}" dt="2023-11-16T06:14:07.247" v="5595" actId="478"/>
          <ac:spMkLst>
            <pc:docMk/>
            <pc:sldMk cId="4028395156" sldId="1337"/>
            <ac:spMk id="24" creationId="{00000000-0000-0000-0000-000000000000}"/>
          </ac:spMkLst>
        </pc:spChg>
        <pc:spChg chg="del">
          <ac:chgData name="Yun Xiao" userId="30e8949b79a00b87" providerId="LiveId" clId="{A5AF3A6D-9DAB-4B68-8852-987A9F31F590}" dt="2023-11-16T06:14:13.813" v="5597" actId="478"/>
          <ac:spMkLst>
            <pc:docMk/>
            <pc:sldMk cId="4028395156" sldId="1337"/>
            <ac:spMk id="25" creationId="{00000000-0000-0000-0000-000000000000}"/>
          </ac:spMkLst>
        </pc:spChg>
        <pc:spChg chg="mod">
          <ac:chgData name="Yun Xiao" userId="30e8949b79a00b87" providerId="LiveId" clId="{A5AF3A6D-9DAB-4B68-8852-987A9F31F590}" dt="2023-11-17T07:02:10.958" v="7281" actId="1076"/>
          <ac:spMkLst>
            <pc:docMk/>
            <pc:sldMk cId="4028395156" sldId="1337"/>
            <ac:spMk id="51" creationId="{00000000-0000-0000-0000-000000000000}"/>
          </ac:spMkLst>
        </pc:spChg>
        <pc:spChg chg="del">
          <ac:chgData name="Yun Xiao" userId="30e8949b79a00b87" providerId="LiveId" clId="{A5AF3A6D-9DAB-4B68-8852-987A9F31F590}" dt="2023-11-16T06:13:45.467" v="5589" actId="478"/>
          <ac:spMkLst>
            <pc:docMk/>
            <pc:sldMk cId="4028395156" sldId="1337"/>
            <ac:spMk id="53" creationId="{00000000-0000-0000-0000-000000000000}"/>
          </ac:spMkLst>
        </pc:spChg>
        <pc:spChg chg="del mod">
          <ac:chgData name="Yun Xiao" userId="30e8949b79a00b87" providerId="LiveId" clId="{A5AF3A6D-9DAB-4B68-8852-987A9F31F590}" dt="2023-11-16T06:13:46.766" v="5590" actId="478"/>
          <ac:spMkLst>
            <pc:docMk/>
            <pc:sldMk cId="4028395156" sldId="1337"/>
            <ac:spMk id="54" creationId="{00000000-0000-0000-0000-000000000000}"/>
          </ac:spMkLst>
        </pc:spChg>
        <pc:spChg chg="mod">
          <ac:chgData name="Yun Xiao" userId="30e8949b79a00b87" providerId="LiveId" clId="{A5AF3A6D-9DAB-4B68-8852-987A9F31F590}" dt="2023-11-16T06:14:49.942" v="5605" actId="1076"/>
          <ac:spMkLst>
            <pc:docMk/>
            <pc:sldMk cId="4028395156" sldId="1337"/>
            <ac:spMk id="1105926" creationId="{00000000-0000-0000-0000-000000000000}"/>
          </ac:spMkLst>
        </pc:spChg>
        <pc:graphicFrameChg chg="add mod">
          <ac:chgData name="Yun Xiao" userId="30e8949b79a00b87" providerId="LiveId" clId="{A5AF3A6D-9DAB-4B68-8852-987A9F31F590}" dt="2023-11-17T07:04:17.672" v="7302" actId="1076"/>
          <ac:graphicFrameMkLst>
            <pc:docMk/>
            <pc:sldMk cId="4028395156" sldId="1337"/>
            <ac:graphicFrameMk id="2" creationId="{B35B3B05-5050-49B7-98A4-BA9A5AE80365}"/>
          </ac:graphicFrameMkLst>
        </pc:graphicFrameChg>
        <pc:graphicFrameChg chg="mod">
          <ac:chgData name="Yun Xiao" userId="30e8949b79a00b87" providerId="LiveId" clId="{A5AF3A6D-9DAB-4B68-8852-987A9F31F590}" dt="2023-11-17T07:14:31.179" v="7427" actId="14100"/>
          <ac:graphicFrameMkLst>
            <pc:docMk/>
            <pc:sldMk cId="4028395156" sldId="1337"/>
            <ac:graphicFrameMk id="1105924" creationId="{00000000-0000-0000-0000-000000000000}"/>
          </ac:graphicFrameMkLst>
        </pc:graphicFrameChg>
        <pc:graphicFrameChg chg="mod">
          <ac:chgData name="Yun Xiao" userId="30e8949b79a00b87" providerId="LiveId" clId="{A5AF3A6D-9DAB-4B68-8852-987A9F31F590}" dt="2023-11-17T07:04:51.762" v="7306" actId="1076"/>
          <ac:graphicFrameMkLst>
            <pc:docMk/>
            <pc:sldMk cId="4028395156" sldId="1337"/>
            <ac:graphicFrameMk id="1105925" creationId="{00000000-0000-0000-0000-000000000000}"/>
          </ac:graphicFrameMkLst>
        </pc:graphicFrameChg>
      </pc:sldChg>
      <pc:sldChg chg="del">
        <pc:chgData name="Yun Xiao" userId="30e8949b79a00b87" providerId="LiveId" clId="{A5AF3A6D-9DAB-4B68-8852-987A9F31F590}" dt="2023-11-16T06:14:57.602" v="5607" actId="47"/>
        <pc:sldMkLst>
          <pc:docMk/>
          <pc:sldMk cId="98754354" sldId="1339"/>
        </pc:sldMkLst>
      </pc:sldChg>
      <pc:sldChg chg="addSp modSp mod modAnim">
        <pc:chgData name="Yun Xiao" userId="30e8949b79a00b87" providerId="LiveId" clId="{A5AF3A6D-9DAB-4B68-8852-987A9F31F590}" dt="2023-11-17T07:10:27.877" v="7368"/>
        <pc:sldMkLst>
          <pc:docMk/>
          <pc:sldMk cId="2109779352" sldId="1340"/>
        </pc:sldMkLst>
        <pc:spChg chg="mod">
          <ac:chgData name="Yun Xiao" userId="30e8949b79a00b87" providerId="LiveId" clId="{A5AF3A6D-9DAB-4B68-8852-987A9F31F590}" dt="2023-11-17T07:09:31.796" v="7353" actId="1076"/>
          <ac:spMkLst>
            <pc:docMk/>
            <pc:sldMk cId="2109779352" sldId="1340"/>
            <ac:spMk id="4" creationId="{00000000-0000-0000-0000-000000000000}"/>
          </ac:spMkLst>
        </pc:spChg>
        <pc:spChg chg="mod">
          <ac:chgData name="Yun Xiao" userId="30e8949b79a00b87" providerId="LiveId" clId="{A5AF3A6D-9DAB-4B68-8852-987A9F31F590}" dt="2023-11-17T07:09:33.673" v="7354" actId="1076"/>
          <ac:spMkLst>
            <pc:docMk/>
            <pc:sldMk cId="2109779352" sldId="1340"/>
            <ac:spMk id="9" creationId="{00000000-0000-0000-0000-000000000000}"/>
          </ac:spMkLst>
        </pc:spChg>
        <pc:spChg chg="mod">
          <ac:chgData name="Yun Xiao" userId="30e8949b79a00b87" providerId="LiveId" clId="{A5AF3A6D-9DAB-4B68-8852-987A9F31F590}" dt="2023-11-17T07:09:39.185" v="7356" actId="1076"/>
          <ac:spMkLst>
            <pc:docMk/>
            <pc:sldMk cId="2109779352" sldId="1340"/>
            <ac:spMk id="14" creationId="{00000000-0000-0000-0000-000000000000}"/>
          </ac:spMkLst>
        </pc:spChg>
        <pc:spChg chg="add mod">
          <ac:chgData name="Yun Xiao" userId="30e8949b79a00b87" providerId="LiveId" clId="{A5AF3A6D-9DAB-4B68-8852-987A9F31F590}" dt="2023-11-17T07:09:54.008" v="7361" actId="1076"/>
          <ac:spMkLst>
            <pc:docMk/>
            <pc:sldMk cId="2109779352" sldId="1340"/>
            <ac:spMk id="18" creationId="{947622E4-D941-477E-B9E1-4E659CA4F536}"/>
          </ac:spMkLst>
        </pc:spChg>
        <pc:spChg chg="mod">
          <ac:chgData name="Yun Xiao" userId="30e8949b79a00b87" providerId="LiveId" clId="{A5AF3A6D-9DAB-4B68-8852-987A9F31F590}" dt="2023-11-17T07:09:59.894" v="7363" actId="1076"/>
          <ac:spMkLst>
            <pc:docMk/>
            <pc:sldMk cId="2109779352" sldId="1340"/>
            <ac:spMk id="19" creationId="{00000000-0000-0000-0000-000000000000}"/>
          </ac:spMkLst>
        </pc:spChg>
        <pc:spChg chg="add mod">
          <ac:chgData name="Yun Xiao" userId="30e8949b79a00b87" providerId="LiveId" clId="{A5AF3A6D-9DAB-4B68-8852-987A9F31F590}" dt="2023-11-17T07:10:09.301" v="7366" actId="1076"/>
          <ac:spMkLst>
            <pc:docMk/>
            <pc:sldMk cId="2109779352" sldId="1340"/>
            <ac:spMk id="20" creationId="{9A239530-519A-4CD4-AE00-5839ED9D18BC}"/>
          </ac:spMkLst>
        </pc:spChg>
        <pc:spChg chg="mod">
          <ac:chgData name="Yun Xiao" userId="30e8949b79a00b87" providerId="LiveId" clId="{A5AF3A6D-9DAB-4B68-8852-987A9F31F590}" dt="2023-11-17T07:09:36.186" v="7355" actId="1076"/>
          <ac:spMkLst>
            <pc:docMk/>
            <pc:sldMk cId="2109779352" sldId="1340"/>
            <ac:spMk id="22" creationId="{00000000-0000-0000-0000-000000000000}"/>
          </ac:spMkLst>
        </pc:spChg>
        <pc:spChg chg="mod">
          <ac:chgData name="Yun Xiao" userId="30e8949b79a00b87" providerId="LiveId" clId="{A5AF3A6D-9DAB-4B68-8852-987A9F31F590}" dt="2023-11-17T07:05:22.438" v="7308" actId="1076"/>
          <ac:spMkLst>
            <pc:docMk/>
            <pc:sldMk cId="2109779352" sldId="1340"/>
            <ac:spMk id="23" creationId="{00000000-0000-0000-0000-000000000000}"/>
          </ac:spMkLst>
        </pc:spChg>
        <pc:grpChg chg="mod">
          <ac:chgData name="Yun Xiao" userId="30e8949b79a00b87" providerId="LiveId" clId="{A5AF3A6D-9DAB-4B68-8852-987A9F31F590}" dt="2023-11-17T07:09:33.673" v="7354" actId="1076"/>
          <ac:grpSpMkLst>
            <pc:docMk/>
            <pc:sldMk cId="2109779352" sldId="1340"/>
            <ac:grpSpMk id="5" creationId="{00000000-0000-0000-0000-000000000000}"/>
          </ac:grpSpMkLst>
        </pc:grpChg>
        <pc:graphicFrameChg chg="mod">
          <ac:chgData name="Yun Xiao" userId="30e8949b79a00b87" providerId="LiveId" clId="{A5AF3A6D-9DAB-4B68-8852-987A9F31F590}" dt="2023-11-17T07:09:33.673" v="7354" actId="1076"/>
          <ac:graphicFrameMkLst>
            <pc:docMk/>
            <pc:sldMk cId="2109779352" sldId="1340"/>
            <ac:graphicFrameMk id="7" creationId="{00000000-0000-0000-0000-000000000000}"/>
          </ac:graphicFrameMkLst>
        </pc:graphicFrameChg>
        <pc:graphicFrameChg chg="mod">
          <ac:chgData name="Yun Xiao" userId="30e8949b79a00b87" providerId="LiveId" clId="{A5AF3A6D-9DAB-4B68-8852-987A9F31F590}" dt="2023-11-17T07:09:47.601" v="7359" actId="1076"/>
          <ac:graphicFrameMkLst>
            <pc:docMk/>
            <pc:sldMk cId="2109779352" sldId="1340"/>
            <ac:graphicFrameMk id="15" creationId="{00000000-0000-0000-0000-000000000000}"/>
          </ac:graphicFrameMkLst>
        </pc:graphicFrameChg>
        <pc:graphicFrameChg chg="mod">
          <ac:chgData name="Yun Xiao" userId="30e8949b79a00b87" providerId="LiveId" clId="{A5AF3A6D-9DAB-4B68-8852-987A9F31F590}" dt="2023-11-17T07:09:50.774" v="7360" actId="1076"/>
          <ac:graphicFrameMkLst>
            <pc:docMk/>
            <pc:sldMk cId="2109779352" sldId="1340"/>
            <ac:graphicFrameMk id="16" creationId="{00000000-0000-0000-0000-000000000000}"/>
          </ac:graphicFrameMkLst>
        </pc:graphicFrameChg>
        <pc:graphicFrameChg chg="add mod">
          <ac:chgData name="Yun Xiao" userId="30e8949b79a00b87" providerId="LiveId" clId="{A5AF3A6D-9DAB-4B68-8852-987A9F31F590}" dt="2023-11-17T07:09:56.256" v="7362" actId="1076"/>
          <ac:graphicFrameMkLst>
            <pc:docMk/>
            <pc:sldMk cId="2109779352" sldId="1340"/>
            <ac:graphicFrameMk id="17" creationId="{DD3197CD-D947-411B-BDB3-5D4245C5E90F}"/>
          </ac:graphicFrameMkLst>
        </pc:graphicFrameChg>
        <pc:graphicFrameChg chg="mod">
          <ac:chgData name="Yun Xiao" userId="30e8949b79a00b87" providerId="LiveId" clId="{A5AF3A6D-9DAB-4B68-8852-987A9F31F590}" dt="2023-11-17T07:10:02.371" v="7364" actId="1076"/>
          <ac:graphicFrameMkLst>
            <pc:docMk/>
            <pc:sldMk cId="2109779352" sldId="1340"/>
            <ac:graphicFrameMk id="21" creationId="{00000000-0000-0000-0000-000000000000}"/>
          </ac:graphicFrameMkLst>
        </pc:graphicFrameChg>
      </pc:sldChg>
      <pc:sldChg chg="addSp modSp del mod modAnim">
        <pc:chgData name="Yun Xiao" userId="30e8949b79a00b87" providerId="LiveId" clId="{A5AF3A6D-9DAB-4B68-8852-987A9F31F590}" dt="2023-11-17T07:10:54.509" v="7369" actId="47"/>
        <pc:sldMkLst>
          <pc:docMk/>
          <pc:sldMk cId="4113022074" sldId="1341"/>
        </pc:sldMkLst>
        <pc:spChg chg="add mod">
          <ac:chgData name="Yun Xiao" userId="30e8949b79a00b87" providerId="LiveId" clId="{A5AF3A6D-9DAB-4B68-8852-987A9F31F590}" dt="2023-11-17T05:36:53.454" v="6143" actId="1076"/>
          <ac:spMkLst>
            <pc:docMk/>
            <pc:sldMk cId="4113022074" sldId="1341"/>
            <ac:spMk id="20" creationId="{9A239530-519A-4CD4-AE00-5839ED9D18BC}"/>
          </ac:spMkLst>
        </pc:spChg>
        <pc:graphicFrameChg chg="mod">
          <ac:chgData name="Yun Xiao" userId="30e8949b79a00b87" providerId="LiveId" clId="{A5AF3A6D-9DAB-4B68-8852-987A9F31F590}" dt="2023-11-16T06:16:30.943" v="5622" actId="1076"/>
          <ac:graphicFrameMkLst>
            <pc:docMk/>
            <pc:sldMk cId="4113022074" sldId="1341"/>
            <ac:graphicFrameMk id="7" creationId="{00000000-0000-0000-0000-000000000000}"/>
          </ac:graphicFrameMkLst>
        </pc:graphicFrameChg>
      </pc:sldChg>
      <pc:sldChg chg="addSp delSp modSp mod delAnim modAnim">
        <pc:chgData name="Yun Xiao" userId="30e8949b79a00b87" providerId="LiveId" clId="{A5AF3A6D-9DAB-4B68-8852-987A9F31F590}" dt="2023-11-17T07:13:08.849" v="7424"/>
        <pc:sldMkLst>
          <pc:docMk/>
          <pc:sldMk cId="198276608" sldId="1342"/>
        </pc:sldMkLst>
        <pc:spChg chg="mod">
          <ac:chgData name="Yun Xiao" userId="30e8949b79a00b87" providerId="LiveId" clId="{A5AF3A6D-9DAB-4B68-8852-987A9F31F590}" dt="2023-11-17T07:11:59.103" v="7409" actId="20577"/>
          <ac:spMkLst>
            <pc:docMk/>
            <pc:sldMk cId="198276608" sldId="1342"/>
            <ac:spMk id="2" creationId="{00000000-0000-0000-0000-000000000000}"/>
          </ac:spMkLst>
        </pc:spChg>
        <pc:spChg chg="del mod">
          <ac:chgData name="Yun Xiao" userId="30e8949b79a00b87" providerId="LiveId" clId="{A5AF3A6D-9DAB-4B68-8852-987A9F31F590}" dt="2023-11-12T07:16:29.496" v="1350"/>
          <ac:spMkLst>
            <pc:docMk/>
            <pc:sldMk cId="198276608" sldId="1342"/>
            <ac:spMk id="3" creationId="{00000000-0000-0000-0000-000000000000}"/>
          </ac:spMkLst>
        </pc:spChg>
        <pc:spChg chg="add mod">
          <ac:chgData name="Yun Xiao" userId="30e8949b79a00b87" providerId="LiveId" clId="{A5AF3A6D-9DAB-4B68-8852-987A9F31F590}" dt="2023-11-17T07:11:27.761" v="7380"/>
          <ac:spMkLst>
            <pc:docMk/>
            <pc:sldMk cId="198276608" sldId="1342"/>
            <ac:spMk id="3" creationId="{4F5EDD21-E204-42BA-B8EB-1683A0A070CF}"/>
          </ac:spMkLst>
        </pc:spChg>
        <pc:spChg chg="mod">
          <ac:chgData name="Yun Xiao" userId="30e8949b79a00b87" providerId="LiveId" clId="{A5AF3A6D-9DAB-4B68-8852-987A9F31F590}" dt="2023-11-17T07:11:11.509" v="7370" actId="1076"/>
          <ac:spMkLst>
            <pc:docMk/>
            <pc:sldMk cId="198276608" sldId="1342"/>
            <ac:spMk id="4" creationId="{00000000-0000-0000-0000-000000000000}"/>
          </ac:spMkLst>
        </pc:spChg>
        <pc:spChg chg="mod">
          <ac:chgData name="Yun Xiao" userId="30e8949b79a00b87" providerId="LiveId" clId="{A5AF3A6D-9DAB-4B68-8852-987A9F31F590}" dt="2023-11-17T07:11:42.162" v="7383" actId="1076"/>
          <ac:spMkLst>
            <pc:docMk/>
            <pc:sldMk cId="198276608" sldId="1342"/>
            <ac:spMk id="5" creationId="{00000000-0000-0000-0000-000000000000}"/>
          </ac:spMkLst>
        </pc:spChg>
        <pc:spChg chg="add mod">
          <ac:chgData name="Yun Xiao" userId="30e8949b79a00b87" providerId="LiveId" clId="{A5AF3A6D-9DAB-4B68-8852-987A9F31F590}" dt="2023-11-17T07:12:15.001" v="7412" actId="1076"/>
          <ac:spMkLst>
            <pc:docMk/>
            <pc:sldMk cId="198276608" sldId="1342"/>
            <ac:spMk id="17" creationId="{3727C86D-1C7B-46DD-95A9-40015BD510E5}"/>
          </ac:spMkLst>
        </pc:spChg>
        <pc:spChg chg="add mod">
          <ac:chgData name="Yun Xiao" userId="30e8949b79a00b87" providerId="LiveId" clId="{A5AF3A6D-9DAB-4B68-8852-987A9F31F590}" dt="2023-11-17T07:12:31.339" v="7416" actId="1076"/>
          <ac:spMkLst>
            <pc:docMk/>
            <pc:sldMk cId="198276608" sldId="1342"/>
            <ac:spMk id="18" creationId="{E609CD31-C498-4422-A945-9DFC760FA14E}"/>
          </ac:spMkLst>
        </pc:spChg>
        <pc:spChg chg="add mod">
          <ac:chgData name="Yun Xiao" userId="30e8949b79a00b87" providerId="LiveId" clId="{A5AF3A6D-9DAB-4B68-8852-987A9F31F590}" dt="2023-11-17T07:12:34.338" v="7417" actId="1076"/>
          <ac:spMkLst>
            <pc:docMk/>
            <pc:sldMk cId="198276608" sldId="1342"/>
            <ac:spMk id="23" creationId="{00000000-0000-0000-0000-000000000000}"/>
          </ac:spMkLst>
        </pc:spChg>
        <pc:spChg chg="mod">
          <ac:chgData name="Yun Xiao" userId="30e8949b79a00b87" providerId="LiveId" clId="{A5AF3A6D-9DAB-4B68-8852-987A9F31F590}" dt="2023-11-17T07:12:21.254" v="7414" actId="255"/>
          <ac:spMkLst>
            <pc:docMk/>
            <pc:sldMk cId="198276608" sldId="1342"/>
            <ac:spMk id="34" creationId="{00000000-0000-0000-0000-000000000000}"/>
          </ac:spMkLst>
        </pc:spChg>
        <pc:spChg chg="mod">
          <ac:chgData name="Yun Xiao" userId="30e8949b79a00b87" providerId="LiveId" clId="{A5AF3A6D-9DAB-4B68-8852-987A9F31F590}" dt="2023-11-17T07:11:39.423" v="7382" actId="1076"/>
          <ac:spMkLst>
            <pc:docMk/>
            <pc:sldMk cId="198276608" sldId="1342"/>
            <ac:spMk id="35" creationId="{00000000-0000-0000-0000-000000000000}"/>
          </ac:spMkLst>
        </pc:spChg>
        <pc:spChg chg="mod">
          <ac:chgData name="Yun Xiao" userId="30e8949b79a00b87" providerId="LiveId" clId="{A5AF3A6D-9DAB-4B68-8852-987A9F31F590}" dt="2023-11-17T07:11:36.702" v="7381" actId="1076"/>
          <ac:spMkLst>
            <pc:docMk/>
            <pc:sldMk cId="198276608" sldId="1342"/>
            <ac:spMk id="36" creationId="{00000000-0000-0000-0000-000000000000}"/>
          </ac:spMkLst>
        </pc:spChg>
        <pc:spChg chg="add mod">
          <ac:chgData name="Yun Xiao" userId="30e8949b79a00b87" providerId="LiveId" clId="{A5AF3A6D-9DAB-4B68-8852-987A9F31F590}" dt="2023-11-12T07:13:43.284" v="1297" actId="1076"/>
          <ac:spMkLst>
            <pc:docMk/>
            <pc:sldMk cId="198276608" sldId="1342"/>
            <ac:spMk id="100356" creationId="{00000000-0000-0000-0000-000000000000}"/>
          </ac:spMkLst>
        </pc:spChg>
        <pc:spChg chg="add mod">
          <ac:chgData name="Yun Xiao" userId="30e8949b79a00b87" providerId="LiveId" clId="{A5AF3A6D-9DAB-4B68-8852-987A9F31F590}" dt="2023-11-12T07:13:45.830" v="1299" actId="27636"/>
          <ac:spMkLst>
            <pc:docMk/>
            <pc:sldMk cId="198276608" sldId="1342"/>
            <ac:spMk id="100369" creationId="{00000000-0000-0000-0000-000000000000}"/>
          </ac:spMkLst>
        </pc:spChg>
        <pc:spChg chg="add mod">
          <ac:chgData name="Yun Xiao" userId="30e8949b79a00b87" providerId="LiveId" clId="{A5AF3A6D-9DAB-4B68-8852-987A9F31F590}" dt="2023-11-12T07:13:13.062" v="1284" actId="27636"/>
          <ac:spMkLst>
            <pc:docMk/>
            <pc:sldMk cId="198276608" sldId="1342"/>
            <ac:spMk id="100371" creationId="{00000000-0000-0000-0000-000000000000}"/>
          </ac:spMkLst>
        </pc:spChg>
        <pc:spChg chg="mod">
          <ac:chgData name="Yun Xiao" userId="30e8949b79a00b87" providerId="LiveId" clId="{A5AF3A6D-9DAB-4B68-8852-987A9F31F590}" dt="2023-11-12T07:13:18.276" v="1286" actId="21"/>
          <ac:spMkLst>
            <pc:docMk/>
            <pc:sldMk cId="198276608" sldId="1342"/>
            <ac:spMk id="100373" creationId="{00000000-0000-0000-0000-000000000000}"/>
          </ac:spMkLst>
        </pc:spChg>
        <pc:spChg chg="mod">
          <ac:chgData name="Yun Xiao" userId="30e8949b79a00b87" providerId="LiveId" clId="{A5AF3A6D-9DAB-4B68-8852-987A9F31F590}" dt="2023-11-12T07:13:43.284" v="1297" actId="1076"/>
          <ac:spMkLst>
            <pc:docMk/>
            <pc:sldMk cId="198276608" sldId="1342"/>
            <ac:spMk id="100375" creationId="{00000000-0000-0000-0000-000000000000}"/>
          </ac:spMkLst>
        </pc:spChg>
        <pc:spChg chg="del mod">
          <ac:chgData name="Yun Xiao" userId="30e8949b79a00b87" providerId="LiveId" clId="{A5AF3A6D-9DAB-4B68-8852-987A9F31F590}" dt="2023-11-12T07:16:29.495" v="1348"/>
          <ac:spMkLst>
            <pc:docMk/>
            <pc:sldMk cId="198276608" sldId="1342"/>
            <ac:spMk id="100377" creationId="{00000000-0000-0000-0000-000000000000}"/>
          </ac:spMkLst>
        </pc:spChg>
        <pc:spChg chg="del mod topLvl">
          <ac:chgData name="Yun Xiao" userId="30e8949b79a00b87" providerId="LiveId" clId="{A5AF3A6D-9DAB-4B68-8852-987A9F31F590}" dt="2023-11-12T07:12:31.023" v="1271" actId="478"/>
          <ac:spMkLst>
            <pc:docMk/>
            <pc:sldMk cId="198276608" sldId="1342"/>
            <ac:spMk id="100378" creationId="{00000000-0000-0000-0000-000000000000}"/>
          </ac:spMkLst>
        </pc:spChg>
        <pc:spChg chg="add mod">
          <ac:chgData name="Yun Xiao" userId="30e8949b79a00b87" providerId="LiveId" clId="{A5AF3A6D-9DAB-4B68-8852-987A9F31F590}" dt="2023-11-12T07:14:24.738" v="1308" actId="27636"/>
          <ac:spMkLst>
            <pc:docMk/>
            <pc:sldMk cId="198276608" sldId="1342"/>
            <ac:spMk id="100379" creationId="{00000000-0000-0000-0000-000000000000}"/>
          </ac:spMkLst>
        </pc:spChg>
        <pc:spChg chg="add del mod topLvl">
          <ac:chgData name="Yun Xiao" userId="30e8949b79a00b87" providerId="LiveId" clId="{A5AF3A6D-9DAB-4B68-8852-987A9F31F590}" dt="2023-11-12T07:11:18.299" v="1248" actId="478"/>
          <ac:spMkLst>
            <pc:docMk/>
            <pc:sldMk cId="198276608" sldId="1342"/>
            <ac:spMk id="100380" creationId="{00000000-0000-0000-0000-000000000000}"/>
          </ac:spMkLst>
        </pc:spChg>
        <pc:spChg chg="add mod">
          <ac:chgData name="Yun Xiao" userId="30e8949b79a00b87" providerId="LiveId" clId="{A5AF3A6D-9DAB-4B68-8852-987A9F31F590}" dt="2023-11-12T07:15:25.740" v="1328" actId="27636"/>
          <ac:spMkLst>
            <pc:docMk/>
            <pc:sldMk cId="198276608" sldId="1342"/>
            <ac:spMk id="100381" creationId="{00000000-0000-0000-0000-000000000000}"/>
          </ac:spMkLst>
        </pc:spChg>
        <pc:grpChg chg="del mod">
          <ac:chgData name="Yun Xiao" userId="30e8949b79a00b87" providerId="LiveId" clId="{A5AF3A6D-9DAB-4B68-8852-987A9F31F590}" dt="2023-11-12T07:13:25.924" v="1288" actId="478"/>
          <ac:grpSpMkLst>
            <pc:docMk/>
            <pc:sldMk cId="198276608" sldId="1342"/>
            <ac:grpSpMk id="100374" creationId="{00000000-0000-0000-0000-000000000000}"/>
          </ac:grpSpMkLst>
        </pc:grpChg>
        <pc:grpChg chg="mod">
          <ac:chgData name="Yun Xiao" userId="30e8949b79a00b87" providerId="LiveId" clId="{A5AF3A6D-9DAB-4B68-8852-987A9F31F590}" dt="2023-11-12T07:13:43.284" v="1297" actId="1076"/>
          <ac:grpSpMkLst>
            <pc:docMk/>
            <pc:sldMk cId="198276608" sldId="1342"/>
            <ac:grpSpMk id="100376" creationId="{00000000-0000-0000-0000-000000000000}"/>
          </ac:grpSpMkLst>
        </pc:grpChg>
        <pc:grpChg chg="del mod">
          <ac:chgData name="Yun Xiao" userId="30e8949b79a00b87" providerId="LiveId" clId="{A5AF3A6D-9DAB-4B68-8852-987A9F31F590}" dt="2023-11-12T07:11:18.299" v="1248" actId="478"/>
          <ac:grpSpMkLst>
            <pc:docMk/>
            <pc:sldMk cId="198276608" sldId="1342"/>
            <ac:grpSpMk id="100397" creationId="{00000000-0000-0000-0000-000000000000}"/>
          </ac:grpSpMkLst>
        </pc:grpChg>
        <pc:graphicFrameChg chg="del mod replId">
          <ac:chgData name="Yun Xiao" userId="30e8949b79a00b87" providerId="LiveId" clId="{A5AF3A6D-9DAB-4B68-8852-987A9F31F590}" dt="2023-11-12T07:11:07.816" v="1241"/>
          <ac:graphicFrameMkLst>
            <pc:docMk/>
            <pc:sldMk cId="198276608" sldId="1342"/>
            <ac:graphicFrameMk id="6" creationId="{00000000-0000-0000-0000-000000000000}"/>
          </ac:graphicFrameMkLst>
        </pc:graphicFrameChg>
        <pc:graphicFrameChg chg="del mod replId">
          <ac:chgData name="Yun Xiao" userId="30e8949b79a00b87" providerId="LiveId" clId="{A5AF3A6D-9DAB-4B68-8852-987A9F31F590}" dt="2023-11-12T07:12:57.325" v="1275"/>
          <ac:graphicFrameMkLst>
            <pc:docMk/>
            <pc:sldMk cId="198276608" sldId="1342"/>
            <ac:graphicFrameMk id="8" creationId="{00000000-0000-0000-0000-000000000000}"/>
          </ac:graphicFrameMkLst>
        </pc:graphicFrameChg>
        <pc:graphicFrameChg chg="del mod replId">
          <ac:chgData name="Yun Xiao" userId="30e8949b79a00b87" providerId="LiveId" clId="{A5AF3A6D-9DAB-4B68-8852-987A9F31F590}" dt="2023-11-12T07:13:09.491" v="1281"/>
          <ac:graphicFrameMkLst>
            <pc:docMk/>
            <pc:sldMk cId="198276608" sldId="1342"/>
            <ac:graphicFrameMk id="10" creationId="{00000000-0000-0000-0000-000000000000}"/>
          </ac:graphicFrameMkLst>
        </pc:graphicFrameChg>
        <pc:graphicFrameChg chg="del mod replId">
          <ac:chgData name="Yun Xiao" userId="30e8949b79a00b87" providerId="LiveId" clId="{A5AF3A6D-9DAB-4B68-8852-987A9F31F590}" dt="2023-11-12T07:13:41.891" v="1295"/>
          <ac:graphicFrameMkLst>
            <pc:docMk/>
            <pc:sldMk cId="198276608" sldId="1342"/>
            <ac:graphicFrameMk id="12" creationId="{00000000-0000-0000-0000-000000000000}"/>
          </ac:graphicFrameMkLst>
        </pc:graphicFrameChg>
        <pc:graphicFrameChg chg="del mod replId">
          <ac:chgData name="Yun Xiao" userId="30e8949b79a00b87" providerId="LiveId" clId="{A5AF3A6D-9DAB-4B68-8852-987A9F31F590}" dt="2023-11-12T07:14:18.880" v="1305"/>
          <ac:graphicFrameMkLst>
            <pc:docMk/>
            <pc:sldMk cId="198276608" sldId="1342"/>
            <ac:graphicFrameMk id="14" creationId="{00000000-0000-0000-0000-000000000000}"/>
          </ac:graphicFrameMkLst>
        </pc:graphicFrameChg>
        <pc:graphicFrameChg chg="del mod replId">
          <ac:chgData name="Yun Xiao" userId="30e8949b79a00b87" providerId="LiveId" clId="{A5AF3A6D-9DAB-4B68-8852-987A9F31F590}" dt="2023-11-12T07:15:21.433" v="1325"/>
          <ac:graphicFrameMkLst>
            <pc:docMk/>
            <pc:sldMk cId="198276608" sldId="1342"/>
            <ac:graphicFrameMk id="16" creationId="{00000000-0000-0000-0000-000000000000}"/>
          </ac:graphicFrameMkLst>
        </pc:graphicFrameChg>
        <pc:graphicFrameChg chg="del mod replId">
          <ac:chgData name="Yun Xiao" userId="30e8949b79a00b87" providerId="LiveId" clId="{A5AF3A6D-9DAB-4B68-8852-987A9F31F590}" dt="2023-11-12T07:17:27.453" v="1360"/>
          <ac:graphicFrameMkLst>
            <pc:docMk/>
            <pc:sldMk cId="198276608" sldId="1342"/>
            <ac:graphicFrameMk id="18" creationId="{00000000-0000-0000-0000-000000000000}"/>
          </ac:graphicFrameMkLst>
        </pc:graphicFrameChg>
      </pc:sldChg>
      <pc:sldChg chg="addSp delSp modSp mod delAnim modAnim">
        <pc:chgData name="Yun Xiao" userId="30e8949b79a00b87" providerId="LiveId" clId="{A5AF3A6D-9DAB-4B68-8852-987A9F31F590}" dt="2023-11-17T07:14:03.480" v="7426"/>
        <pc:sldMkLst>
          <pc:docMk/>
          <pc:sldMk cId="1694466995" sldId="1344"/>
        </pc:sldMkLst>
        <pc:spChg chg="add mod">
          <ac:chgData name="Yun Xiao" userId="30e8949b79a00b87" providerId="LiveId" clId="{A5AF3A6D-9DAB-4B68-8852-987A9F31F590}" dt="2023-11-12T07:18:07.954" v="1373" actId="1076"/>
          <ac:spMkLst>
            <pc:docMk/>
            <pc:sldMk cId="1694466995" sldId="1344"/>
            <ac:spMk id="33" creationId="{00000000-0000-0000-0000-000000000000}"/>
          </ac:spMkLst>
        </pc:spChg>
        <pc:graphicFrameChg chg="del mod replId">
          <ac:chgData name="Yun Xiao" userId="30e8949b79a00b87" providerId="LiveId" clId="{A5AF3A6D-9DAB-4B68-8852-987A9F31F590}" dt="2023-11-12T07:17:58.515" v="1366"/>
          <ac:graphicFrameMkLst>
            <pc:docMk/>
            <pc:sldMk cId="1694466995" sldId="1344"/>
            <ac:graphicFrameMk id="2" creationId="{00000000-0000-0000-0000-000000000000}"/>
          </ac:graphicFrameMkLst>
        </pc:graphicFrameChg>
      </pc:sldChg>
      <pc:sldChg chg="addSp delSp modSp mod delAnim modAnim">
        <pc:chgData name="Yun Xiao" userId="30e8949b79a00b87" providerId="LiveId" clId="{A5AF3A6D-9DAB-4B68-8852-987A9F31F590}" dt="2023-11-17T07:15:53.836" v="7434"/>
        <pc:sldMkLst>
          <pc:docMk/>
          <pc:sldMk cId="889933710" sldId="1345"/>
        </pc:sldMkLst>
        <pc:spChg chg="mod">
          <ac:chgData name="Yun Xiao" userId="30e8949b79a00b87" providerId="LiveId" clId="{A5AF3A6D-9DAB-4B68-8852-987A9F31F590}" dt="2023-11-17T07:15:10.878" v="7429" actId="1076"/>
          <ac:spMkLst>
            <pc:docMk/>
            <pc:sldMk cId="889933710" sldId="1345"/>
            <ac:spMk id="13" creationId="{00000000-0000-0000-0000-000000000000}"/>
          </ac:spMkLst>
        </pc:spChg>
        <pc:spChg chg="add mod">
          <ac:chgData name="Yun Xiao" userId="30e8949b79a00b87" providerId="LiveId" clId="{A5AF3A6D-9DAB-4B68-8852-987A9F31F590}" dt="2023-11-12T07:20:35.765" v="1419" actId="1076"/>
          <ac:spMkLst>
            <pc:docMk/>
            <pc:sldMk cId="889933710" sldId="1345"/>
            <ac:spMk id="14" creationId="{00000000-0000-0000-0000-000000000000}"/>
          </ac:spMkLst>
        </pc:spChg>
        <pc:spChg chg="add mod topLvl">
          <ac:chgData name="Yun Xiao" userId="30e8949b79a00b87" providerId="LiveId" clId="{A5AF3A6D-9DAB-4B68-8852-987A9F31F590}" dt="2023-11-12T07:22:06.149" v="1454" actId="1076"/>
          <ac:spMkLst>
            <pc:docMk/>
            <pc:sldMk cId="889933710" sldId="1345"/>
            <ac:spMk id="19" creationId="{00000000-0000-0000-0000-000000000000}"/>
          </ac:spMkLst>
        </pc:spChg>
        <pc:spChg chg="add del mod topLvl">
          <ac:chgData name="Yun Xiao" userId="30e8949b79a00b87" providerId="LiveId" clId="{A5AF3A6D-9DAB-4B68-8852-987A9F31F590}" dt="2023-11-12T07:21:33.284" v="1447" actId="478"/>
          <ac:spMkLst>
            <pc:docMk/>
            <pc:sldMk cId="889933710" sldId="1345"/>
            <ac:spMk id="20" creationId="{00000000-0000-0000-0000-000000000000}"/>
          </ac:spMkLst>
        </pc:spChg>
        <pc:spChg chg="mod">
          <ac:chgData name="Yun Xiao" userId="30e8949b79a00b87" providerId="LiveId" clId="{A5AF3A6D-9DAB-4B68-8852-987A9F31F590}" dt="2023-11-12T07:21:41.142" v="1449" actId="14100"/>
          <ac:spMkLst>
            <pc:docMk/>
            <pc:sldMk cId="889933710" sldId="1345"/>
            <ac:spMk id="23" creationId="{00000000-0000-0000-0000-000000000000}"/>
          </ac:spMkLst>
        </pc:spChg>
        <pc:spChg chg="del mod topLvl">
          <ac:chgData name="Yun Xiao" userId="30e8949b79a00b87" providerId="LiveId" clId="{A5AF3A6D-9DAB-4B68-8852-987A9F31F590}" dt="2023-11-12T07:20:26.427" v="1413" actId="478"/>
          <ac:spMkLst>
            <pc:docMk/>
            <pc:sldMk cId="889933710" sldId="1345"/>
            <ac:spMk id="26" creationId="{00000000-0000-0000-0000-000000000000}"/>
          </ac:spMkLst>
        </pc:spChg>
        <pc:spChg chg="add mod topLvl">
          <ac:chgData name="Yun Xiao" userId="30e8949b79a00b87" providerId="LiveId" clId="{A5AF3A6D-9DAB-4B68-8852-987A9F31F590}" dt="2023-11-17T07:15:16.579" v="7430" actId="1076"/>
          <ac:spMkLst>
            <pc:docMk/>
            <pc:sldMk cId="889933710" sldId="1345"/>
            <ac:spMk id="27" creationId="{00000000-0000-0000-0000-000000000000}"/>
          </ac:spMkLst>
        </pc:spChg>
        <pc:spChg chg="add mod">
          <ac:chgData name="Yun Xiao" userId="30e8949b79a00b87" providerId="LiveId" clId="{A5AF3A6D-9DAB-4B68-8852-987A9F31F590}" dt="2023-11-12T07:20:03.554" v="1405" actId="16959"/>
          <ac:spMkLst>
            <pc:docMk/>
            <pc:sldMk cId="889933710" sldId="1345"/>
            <ac:spMk id="28" creationId="{00000000-0000-0000-0000-000000000000}"/>
          </ac:spMkLst>
        </pc:spChg>
        <pc:spChg chg="mod">
          <ac:chgData name="Yun Xiao" userId="30e8949b79a00b87" providerId="LiveId" clId="{A5AF3A6D-9DAB-4B68-8852-987A9F31F590}" dt="2023-11-17T07:15:08.596" v="7428" actId="1076"/>
          <ac:spMkLst>
            <pc:docMk/>
            <pc:sldMk cId="889933710" sldId="1345"/>
            <ac:spMk id="29" creationId="{00000000-0000-0000-0000-000000000000}"/>
          </ac:spMkLst>
        </pc:spChg>
        <pc:grpChg chg="del mod">
          <ac:chgData name="Yun Xiao" userId="30e8949b79a00b87" providerId="LiveId" clId="{A5AF3A6D-9DAB-4B68-8852-987A9F31F590}" dt="2023-11-12T07:21:27.502" v="1444" actId="165"/>
          <ac:grpSpMkLst>
            <pc:docMk/>
            <pc:sldMk cId="889933710" sldId="1345"/>
            <ac:grpSpMk id="18" creationId="{00000000-0000-0000-0000-000000000000}"/>
          </ac:grpSpMkLst>
        </pc:grpChg>
        <pc:grpChg chg="del mod">
          <ac:chgData name="Yun Xiao" userId="30e8949b79a00b87" providerId="LiveId" clId="{A5AF3A6D-9DAB-4B68-8852-987A9F31F590}" dt="2023-11-12T07:20:22.066" v="1412" actId="165"/>
          <ac:grpSpMkLst>
            <pc:docMk/>
            <pc:sldMk cId="889933710" sldId="1345"/>
            <ac:grpSpMk id="25" creationId="{00000000-0000-0000-0000-000000000000}"/>
          </ac:grpSpMkLst>
        </pc:grpChg>
        <pc:graphicFrameChg chg="del mod replId">
          <ac:chgData name="Yun Xiao" userId="30e8949b79a00b87" providerId="LiveId" clId="{A5AF3A6D-9DAB-4B68-8852-987A9F31F590}" dt="2023-11-12T07:18:16.758" v="1375"/>
          <ac:graphicFrameMkLst>
            <pc:docMk/>
            <pc:sldMk cId="889933710" sldId="1345"/>
            <ac:graphicFrameMk id="3" creationId="{00000000-0000-0000-0000-000000000000}"/>
          </ac:graphicFrameMkLst>
        </pc:graphicFrameChg>
        <pc:graphicFrameChg chg="del mod replId">
          <ac:chgData name="Yun Xiao" userId="30e8949b79a00b87" providerId="LiveId" clId="{A5AF3A6D-9DAB-4B68-8852-987A9F31F590}" dt="2023-11-12T07:20:09.397" v="1407"/>
          <ac:graphicFrameMkLst>
            <pc:docMk/>
            <pc:sldMk cId="889933710" sldId="1345"/>
            <ac:graphicFrameMk id="5" creationId="{00000000-0000-0000-0000-000000000000}"/>
          </ac:graphicFrameMkLst>
        </pc:graphicFrameChg>
        <pc:graphicFrameChg chg="del mod replId">
          <ac:chgData name="Yun Xiao" userId="30e8949b79a00b87" providerId="LiveId" clId="{A5AF3A6D-9DAB-4B68-8852-987A9F31F590}" dt="2023-11-12T07:20:29.860" v="1415"/>
          <ac:graphicFrameMkLst>
            <pc:docMk/>
            <pc:sldMk cId="889933710" sldId="1345"/>
            <ac:graphicFrameMk id="7" creationId="{00000000-0000-0000-0000-000000000000}"/>
          </ac:graphicFrameMkLst>
        </pc:graphicFrameChg>
        <pc:graphicFrameChg chg="del mod replId">
          <ac:chgData name="Yun Xiao" userId="30e8949b79a00b87" providerId="LiveId" clId="{A5AF3A6D-9DAB-4B68-8852-987A9F31F590}" dt="2023-11-12T07:20:39.544" v="1421"/>
          <ac:graphicFrameMkLst>
            <pc:docMk/>
            <pc:sldMk cId="889933710" sldId="1345"/>
            <ac:graphicFrameMk id="9" creationId="{00000000-0000-0000-0000-000000000000}"/>
          </ac:graphicFrameMkLst>
        </pc:graphicFrameChg>
        <pc:graphicFrameChg chg="del mod replId">
          <ac:chgData name="Yun Xiao" userId="30e8949b79a00b87" providerId="LiveId" clId="{A5AF3A6D-9DAB-4B68-8852-987A9F31F590}" dt="2023-11-12T07:20:52.942" v="1429"/>
          <ac:graphicFrameMkLst>
            <pc:docMk/>
            <pc:sldMk cId="889933710" sldId="1345"/>
            <ac:graphicFrameMk id="11" creationId="{00000000-0000-0000-0000-000000000000}"/>
          </ac:graphicFrameMkLst>
        </pc:graphicFrameChg>
      </pc:sldChg>
      <pc:sldChg chg="addSp delSp modSp del mod addAnim delAnim modAnim">
        <pc:chgData name="Yun Xiao" userId="30e8949b79a00b87" providerId="LiveId" clId="{A5AF3A6D-9DAB-4B68-8852-987A9F31F590}" dt="2023-11-17T07:16:26.855" v="7435" actId="47"/>
        <pc:sldMkLst>
          <pc:docMk/>
          <pc:sldMk cId="549990794" sldId="1347"/>
        </pc:sldMkLst>
        <pc:spChg chg="del mod">
          <ac:chgData name="Yun Xiao" userId="30e8949b79a00b87" providerId="LiveId" clId="{A5AF3A6D-9DAB-4B68-8852-987A9F31F590}" dt="2023-11-10T16:15:32.527" v="650"/>
          <ac:spMkLst>
            <pc:docMk/>
            <pc:sldMk cId="549990794" sldId="1347"/>
            <ac:spMk id="9" creationId="{00000000-0000-0000-0000-000000000000}"/>
          </ac:spMkLst>
        </pc:spChg>
        <pc:spChg chg="del mod">
          <ac:chgData name="Yun Xiao" userId="30e8949b79a00b87" providerId="LiveId" clId="{A5AF3A6D-9DAB-4B68-8852-987A9F31F590}" dt="2023-11-10T16:16:44.753" v="681"/>
          <ac:spMkLst>
            <pc:docMk/>
            <pc:sldMk cId="549990794" sldId="1347"/>
            <ac:spMk id="11" creationId="{00000000-0000-0000-0000-000000000000}"/>
          </ac:spMkLst>
        </pc:spChg>
        <pc:spChg chg="del mod">
          <ac:chgData name="Yun Xiao" userId="30e8949b79a00b87" providerId="LiveId" clId="{A5AF3A6D-9DAB-4B68-8852-987A9F31F590}" dt="2023-11-10T16:17:05.766" v="691"/>
          <ac:spMkLst>
            <pc:docMk/>
            <pc:sldMk cId="549990794" sldId="1347"/>
            <ac:spMk id="13" creationId="{00000000-0000-0000-0000-000000000000}"/>
          </ac:spMkLst>
        </pc:spChg>
        <pc:spChg chg="del mod">
          <ac:chgData name="Yun Xiao" userId="30e8949b79a00b87" providerId="LiveId" clId="{A5AF3A6D-9DAB-4B68-8852-987A9F31F590}" dt="2023-11-10T16:15:03.314" v="637"/>
          <ac:spMkLst>
            <pc:docMk/>
            <pc:sldMk cId="549990794" sldId="1347"/>
            <ac:spMk id="15" creationId="{00000000-0000-0000-0000-000000000000}"/>
          </ac:spMkLst>
        </pc:spChg>
        <pc:spChg chg="mod">
          <ac:chgData name="Yun Xiao" userId="30e8949b79a00b87" providerId="LiveId" clId="{A5AF3A6D-9DAB-4B68-8852-987A9F31F590}" dt="2023-11-16T06:18:12.385" v="5656" actId="1076"/>
          <ac:spMkLst>
            <pc:docMk/>
            <pc:sldMk cId="549990794" sldId="1347"/>
            <ac:spMk id="16" creationId="{00000000-0000-0000-0000-000000000000}"/>
          </ac:spMkLst>
        </pc:spChg>
        <pc:spChg chg="mod topLvl">
          <ac:chgData name="Yun Xiao" userId="30e8949b79a00b87" providerId="LiveId" clId="{A5AF3A6D-9DAB-4B68-8852-987A9F31F590}" dt="2023-11-12T07:22:21.395" v="1455" actId="16959"/>
          <ac:spMkLst>
            <pc:docMk/>
            <pc:sldMk cId="549990794" sldId="1347"/>
            <ac:spMk id="18" creationId="{00000000-0000-0000-0000-000000000000}"/>
          </ac:spMkLst>
        </pc:spChg>
        <pc:spChg chg="add del mod">
          <ac:chgData name="Yun Xiao" userId="30e8949b79a00b87" providerId="LiveId" clId="{A5AF3A6D-9DAB-4B68-8852-987A9F31F590}" dt="2023-11-10T16:13:41.220" v="600" actId="478"/>
          <ac:spMkLst>
            <pc:docMk/>
            <pc:sldMk cId="549990794" sldId="1347"/>
            <ac:spMk id="19" creationId="{00000000-0000-0000-0000-000000000000}"/>
          </ac:spMkLst>
        </pc:spChg>
        <pc:spChg chg="add del mod topLvl">
          <ac:chgData name="Yun Xiao" userId="30e8949b79a00b87" providerId="LiveId" clId="{A5AF3A6D-9DAB-4B68-8852-987A9F31F590}" dt="2023-11-10T16:14:07.551" v="611" actId="478"/>
          <ac:spMkLst>
            <pc:docMk/>
            <pc:sldMk cId="549990794" sldId="1347"/>
            <ac:spMk id="20" creationId="{00000000-0000-0000-0000-000000000000}"/>
          </ac:spMkLst>
        </pc:spChg>
        <pc:spChg chg="mod">
          <ac:chgData name="Yun Xiao" userId="30e8949b79a00b87" providerId="LiveId" clId="{A5AF3A6D-9DAB-4B68-8852-987A9F31F590}" dt="2023-11-10T16:17:11.969" v="693" actId="1076"/>
          <ac:spMkLst>
            <pc:docMk/>
            <pc:sldMk cId="549990794" sldId="1347"/>
            <ac:spMk id="24" creationId="{00000000-0000-0000-0000-000000000000}"/>
          </ac:spMkLst>
        </pc:spChg>
        <pc:spChg chg="add mod">
          <ac:chgData name="Yun Xiao" userId="30e8949b79a00b87" providerId="LiveId" clId="{A5AF3A6D-9DAB-4B68-8852-987A9F31F590}" dt="2023-11-10T16:15:57.596" v="661" actId="27636"/>
          <ac:spMkLst>
            <pc:docMk/>
            <pc:sldMk cId="549990794" sldId="1347"/>
            <ac:spMk id="29" creationId="{00000000-0000-0000-0000-000000000000}"/>
          </ac:spMkLst>
        </pc:spChg>
        <pc:spChg chg="add del mod">
          <ac:chgData name="Yun Xiao" userId="30e8949b79a00b87" providerId="LiveId" clId="{A5AF3A6D-9DAB-4B68-8852-987A9F31F590}" dt="2023-11-10T16:15:32.526" v="648" actId="478"/>
          <ac:spMkLst>
            <pc:docMk/>
            <pc:sldMk cId="549990794" sldId="1347"/>
            <ac:spMk id="31" creationId="{00000000-0000-0000-0000-000000000000}"/>
          </ac:spMkLst>
        </pc:spChg>
        <pc:spChg chg="add del mod">
          <ac:chgData name="Yun Xiao" userId="30e8949b79a00b87" providerId="LiveId" clId="{A5AF3A6D-9DAB-4B68-8852-987A9F31F590}" dt="2023-11-10T16:15:03.313" v="635" actId="478"/>
          <ac:spMkLst>
            <pc:docMk/>
            <pc:sldMk cId="549990794" sldId="1347"/>
            <ac:spMk id="32" creationId="{00000000-0000-0000-0000-000000000000}"/>
          </ac:spMkLst>
        </pc:spChg>
        <pc:spChg chg="add del mod">
          <ac:chgData name="Yun Xiao" userId="30e8949b79a00b87" providerId="LiveId" clId="{A5AF3A6D-9DAB-4B68-8852-987A9F31F590}" dt="2023-11-10T16:17:05.765" v="689" actId="478"/>
          <ac:spMkLst>
            <pc:docMk/>
            <pc:sldMk cId="549990794" sldId="1347"/>
            <ac:spMk id="33" creationId="{00000000-0000-0000-0000-000000000000}"/>
          </ac:spMkLst>
        </pc:spChg>
        <pc:grpChg chg="add del mod">
          <ac:chgData name="Yun Xiao" userId="30e8949b79a00b87" providerId="LiveId" clId="{A5AF3A6D-9DAB-4B68-8852-987A9F31F590}" dt="2023-11-10T16:14:07.551" v="611" actId="478"/>
          <ac:grpSpMkLst>
            <pc:docMk/>
            <pc:sldMk cId="549990794" sldId="1347"/>
            <ac:grpSpMk id="17" creationId="{00000000-0000-0000-0000-000000000000}"/>
          </ac:grpSpMkLst>
        </pc:grpChg>
        <pc:grpChg chg="mod">
          <ac:chgData name="Yun Xiao" userId="30e8949b79a00b87" providerId="LiveId" clId="{A5AF3A6D-9DAB-4B68-8852-987A9F31F590}" dt="2023-11-10T16:17:11.969" v="693" actId="1076"/>
          <ac:grpSpMkLst>
            <pc:docMk/>
            <pc:sldMk cId="549990794" sldId="1347"/>
            <ac:grpSpMk id="23" creationId="{00000000-0000-0000-0000-000000000000}"/>
          </ac:grpSpMkLst>
        </pc:grpChg>
        <pc:graphicFrameChg chg="del mod replId">
          <ac:chgData name="Yun Xiao" userId="30e8949b79a00b87" providerId="LiveId" clId="{A5AF3A6D-9DAB-4B68-8852-987A9F31F590}" dt="2023-11-10T16:13:32.928" v="596"/>
          <ac:graphicFrameMkLst>
            <pc:docMk/>
            <pc:sldMk cId="549990794" sldId="1347"/>
            <ac:graphicFrameMk id="4" creationId="{00000000-0000-0000-0000-000000000000}"/>
          </ac:graphicFrameMkLst>
        </pc:graphicFrameChg>
        <pc:graphicFrameChg chg="del mod replId">
          <ac:chgData name="Yun Xiao" userId="30e8949b79a00b87" providerId="LiveId" clId="{A5AF3A6D-9DAB-4B68-8852-987A9F31F590}" dt="2023-11-10T16:13:47.603" v="604"/>
          <ac:graphicFrameMkLst>
            <pc:docMk/>
            <pc:sldMk cId="549990794" sldId="1347"/>
            <ac:graphicFrameMk id="10" creationId="{00000000-0000-0000-0000-000000000000}"/>
          </ac:graphicFrameMkLst>
        </pc:graphicFrameChg>
        <pc:graphicFrameChg chg="del mod replId">
          <ac:chgData name="Yun Xiao" userId="30e8949b79a00b87" providerId="LiveId" clId="{A5AF3A6D-9DAB-4B68-8852-987A9F31F590}" dt="2023-11-10T16:14:54.014" v="630"/>
          <ac:graphicFrameMkLst>
            <pc:docMk/>
            <pc:sldMk cId="549990794" sldId="1347"/>
            <ac:graphicFrameMk id="14" creationId="{00000000-0000-0000-0000-000000000000}"/>
          </ac:graphicFrameMkLst>
        </pc:graphicFrameChg>
        <pc:graphicFrameChg chg="mod">
          <ac:chgData name="Yun Xiao" userId="30e8949b79a00b87" providerId="LiveId" clId="{A5AF3A6D-9DAB-4B68-8852-987A9F31F590}" dt="2023-11-10T16:17:11.969" v="693" actId="1076"/>
          <ac:graphicFrameMkLst>
            <pc:docMk/>
            <pc:sldMk cId="549990794" sldId="1347"/>
            <ac:graphicFrameMk id="25" creationId="{00000000-0000-0000-0000-000000000000}"/>
          </ac:graphicFrameMkLst>
        </pc:graphicFrameChg>
        <pc:graphicFrameChg chg="mod">
          <ac:chgData name="Yun Xiao" userId="30e8949b79a00b87" providerId="LiveId" clId="{A5AF3A6D-9DAB-4B68-8852-987A9F31F590}" dt="2023-11-10T16:17:11.969" v="693" actId="1076"/>
          <ac:graphicFrameMkLst>
            <pc:docMk/>
            <pc:sldMk cId="549990794" sldId="1347"/>
            <ac:graphicFrameMk id="26" creationId="{00000000-0000-0000-0000-000000000000}"/>
          </ac:graphicFrameMkLst>
        </pc:graphicFrameChg>
        <pc:graphicFrameChg chg="mod">
          <ac:chgData name="Yun Xiao" userId="30e8949b79a00b87" providerId="LiveId" clId="{A5AF3A6D-9DAB-4B68-8852-987A9F31F590}" dt="2023-11-10T16:17:11.969" v="693" actId="1076"/>
          <ac:graphicFrameMkLst>
            <pc:docMk/>
            <pc:sldMk cId="549990794" sldId="1347"/>
            <ac:graphicFrameMk id="27" creationId="{00000000-0000-0000-0000-000000000000}"/>
          </ac:graphicFrameMkLst>
        </pc:graphicFrameChg>
        <pc:graphicFrameChg chg="mod">
          <ac:chgData name="Yun Xiao" userId="30e8949b79a00b87" providerId="LiveId" clId="{A5AF3A6D-9DAB-4B68-8852-987A9F31F590}" dt="2023-11-10T16:17:11.969" v="693" actId="1076"/>
          <ac:graphicFrameMkLst>
            <pc:docMk/>
            <pc:sldMk cId="549990794" sldId="1347"/>
            <ac:graphicFrameMk id="28" creationId="{00000000-0000-0000-0000-000000000000}"/>
          </ac:graphicFrameMkLst>
        </pc:graphicFrameChg>
        <pc:graphicFrameChg chg="del mod replId">
          <ac:chgData name="Yun Xiao" userId="30e8949b79a00b87" providerId="LiveId" clId="{A5AF3A6D-9DAB-4B68-8852-987A9F31F590}" dt="2023-11-10T16:15:23.373" v="643"/>
          <ac:graphicFrameMkLst>
            <pc:docMk/>
            <pc:sldMk cId="549990794" sldId="1347"/>
            <ac:graphicFrameMk id="35" creationId="{00000000-0000-0000-0000-000000000000}"/>
          </ac:graphicFrameMkLst>
        </pc:graphicFrameChg>
        <pc:graphicFrameChg chg="del mod replId">
          <ac:chgData name="Yun Xiao" userId="30e8949b79a00b87" providerId="LiveId" clId="{A5AF3A6D-9DAB-4B68-8852-987A9F31F590}" dt="2023-11-10T16:15:54.277" v="658"/>
          <ac:graphicFrameMkLst>
            <pc:docMk/>
            <pc:sldMk cId="549990794" sldId="1347"/>
            <ac:graphicFrameMk id="37" creationId="{00000000-0000-0000-0000-000000000000}"/>
          </ac:graphicFrameMkLst>
        </pc:graphicFrameChg>
        <pc:graphicFrameChg chg="del mod replId">
          <ac:chgData name="Yun Xiao" userId="30e8949b79a00b87" providerId="LiveId" clId="{A5AF3A6D-9DAB-4B68-8852-987A9F31F590}" dt="2023-11-10T16:16:32.588" v="673"/>
          <ac:graphicFrameMkLst>
            <pc:docMk/>
            <pc:sldMk cId="549990794" sldId="1347"/>
            <ac:graphicFrameMk id="39" creationId="{00000000-0000-0000-0000-000000000000}"/>
          </ac:graphicFrameMkLst>
        </pc:graphicFrameChg>
        <pc:picChg chg="del mod">
          <ac:chgData name="Yun Xiao" userId="30e8949b79a00b87" providerId="LiveId" clId="{A5AF3A6D-9DAB-4B68-8852-987A9F31F590}" dt="2023-11-16T06:18:04.460" v="5655" actId="478"/>
          <ac:picMkLst>
            <pc:docMk/>
            <pc:sldMk cId="549990794" sldId="1347"/>
            <ac:picMk id="22" creationId="{00000000-0000-0000-0000-000000000000}"/>
          </ac:picMkLst>
        </pc:picChg>
      </pc:sldChg>
      <pc:sldChg chg="modSp mod">
        <pc:chgData name="Yun Xiao" userId="30e8949b79a00b87" providerId="LiveId" clId="{A5AF3A6D-9DAB-4B68-8852-987A9F31F590}" dt="2023-11-16T06:18:36.653" v="5657" actId="1076"/>
        <pc:sldMkLst>
          <pc:docMk/>
          <pc:sldMk cId="526523467" sldId="1348"/>
        </pc:sldMkLst>
        <pc:graphicFrameChg chg="mod">
          <ac:chgData name="Yun Xiao" userId="30e8949b79a00b87" providerId="LiveId" clId="{A5AF3A6D-9DAB-4B68-8852-987A9F31F590}" dt="2023-11-16T06:18:36.653" v="5657" actId="1076"/>
          <ac:graphicFrameMkLst>
            <pc:docMk/>
            <pc:sldMk cId="526523467" sldId="1348"/>
            <ac:graphicFrameMk id="2" creationId="{00000000-0000-0000-0000-000000000000}"/>
          </ac:graphicFrameMkLst>
        </pc:graphicFrameChg>
        <pc:graphicFrameChg chg="mod">
          <ac:chgData name="Yun Xiao" userId="30e8949b79a00b87" providerId="LiveId" clId="{A5AF3A6D-9DAB-4B68-8852-987A9F31F590}" dt="2023-11-12T07:22:42.635" v="1456" actId="1076"/>
          <ac:graphicFrameMkLst>
            <pc:docMk/>
            <pc:sldMk cId="526523467" sldId="1348"/>
            <ac:graphicFrameMk id="5" creationId="{00000000-0000-0000-0000-000000000000}"/>
          </ac:graphicFrameMkLst>
        </pc:graphicFrameChg>
      </pc:sldChg>
      <pc:sldChg chg="modSp mod">
        <pc:chgData name="Yun Xiao" userId="30e8949b79a00b87" providerId="LiveId" clId="{A5AF3A6D-9DAB-4B68-8852-987A9F31F590}" dt="2023-11-16T06:19:07.094" v="5664" actId="1076"/>
        <pc:sldMkLst>
          <pc:docMk/>
          <pc:sldMk cId="3578036641" sldId="1349"/>
        </pc:sldMkLst>
        <pc:spChg chg="mod">
          <ac:chgData name="Yun Xiao" userId="30e8949b79a00b87" providerId="LiveId" clId="{A5AF3A6D-9DAB-4B68-8852-987A9F31F590}" dt="2023-11-16T06:18:43.979" v="5658" actId="1076"/>
          <ac:spMkLst>
            <pc:docMk/>
            <pc:sldMk cId="3578036641" sldId="1349"/>
            <ac:spMk id="9222" creationId="{00000000-0000-0000-0000-000000000000}"/>
          </ac:spMkLst>
        </pc:spChg>
        <pc:spChg chg="mod">
          <ac:chgData name="Yun Xiao" userId="30e8949b79a00b87" providerId="LiveId" clId="{A5AF3A6D-9DAB-4B68-8852-987A9F31F590}" dt="2023-11-16T06:19:07.094" v="5664" actId="1076"/>
          <ac:spMkLst>
            <pc:docMk/>
            <pc:sldMk cId="3578036641" sldId="1349"/>
            <ac:spMk id="76810" creationId="{00000000-0000-0000-0000-000000000000}"/>
          </ac:spMkLst>
        </pc:spChg>
        <pc:graphicFrameChg chg="mod">
          <ac:chgData name="Yun Xiao" userId="30e8949b79a00b87" providerId="LiveId" clId="{A5AF3A6D-9DAB-4B68-8852-987A9F31F590}" dt="2023-11-16T06:18:59.338" v="5662" actId="1076"/>
          <ac:graphicFrameMkLst>
            <pc:docMk/>
            <pc:sldMk cId="3578036641" sldId="1349"/>
            <ac:graphicFrameMk id="3" creationId="{00000000-0000-0000-0000-000000000000}"/>
          </ac:graphicFrameMkLst>
        </pc:graphicFrameChg>
        <pc:graphicFrameChg chg="mod">
          <ac:chgData name="Yun Xiao" userId="30e8949b79a00b87" providerId="LiveId" clId="{A5AF3A6D-9DAB-4B68-8852-987A9F31F590}" dt="2023-11-16T06:18:46.409" v="5659" actId="1076"/>
          <ac:graphicFrameMkLst>
            <pc:docMk/>
            <pc:sldMk cId="3578036641" sldId="1349"/>
            <ac:graphicFrameMk id="4" creationId="{00000000-0000-0000-0000-000000000000}"/>
          </ac:graphicFrameMkLst>
        </pc:graphicFrameChg>
        <pc:graphicFrameChg chg="mod">
          <ac:chgData name="Yun Xiao" userId="30e8949b79a00b87" providerId="LiveId" clId="{A5AF3A6D-9DAB-4B68-8852-987A9F31F590}" dt="2023-11-16T06:19:01.693" v="5663" actId="1076"/>
          <ac:graphicFrameMkLst>
            <pc:docMk/>
            <pc:sldMk cId="3578036641" sldId="1349"/>
            <ac:graphicFrameMk id="5" creationId="{00000000-0000-0000-0000-000000000000}"/>
          </ac:graphicFrameMkLst>
        </pc:graphicFrameChg>
        <pc:graphicFrameChg chg="mod">
          <ac:chgData name="Yun Xiao" userId="30e8949b79a00b87" providerId="LiveId" clId="{A5AF3A6D-9DAB-4B68-8852-987A9F31F590}" dt="2023-11-16T06:18:57.011" v="5661" actId="1076"/>
          <ac:graphicFrameMkLst>
            <pc:docMk/>
            <pc:sldMk cId="3578036641" sldId="1349"/>
            <ac:graphicFrameMk id="265236" creationId="{00000000-0000-0000-0000-000000000000}"/>
          </ac:graphicFrameMkLst>
        </pc:graphicFrameChg>
      </pc:sldChg>
      <pc:sldChg chg="modSp mod">
        <pc:chgData name="Yun Xiao" userId="30e8949b79a00b87" providerId="LiveId" clId="{A5AF3A6D-9DAB-4B68-8852-987A9F31F590}" dt="2023-11-16T06:19:17.968" v="5667" actId="1076"/>
        <pc:sldMkLst>
          <pc:docMk/>
          <pc:sldMk cId="2512593082" sldId="1350"/>
        </pc:sldMkLst>
        <pc:graphicFrameChg chg="mod">
          <ac:chgData name="Yun Xiao" userId="30e8949b79a00b87" providerId="LiveId" clId="{A5AF3A6D-9DAB-4B68-8852-987A9F31F590}" dt="2023-11-16T06:19:12.471" v="5665" actId="1076"/>
          <ac:graphicFrameMkLst>
            <pc:docMk/>
            <pc:sldMk cId="2512593082" sldId="1350"/>
            <ac:graphicFrameMk id="4" creationId="{00000000-0000-0000-0000-000000000000}"/>
          </ac:graphicFrameMkLst>
        </pc:graphicFrameChg>
        <pc:graphicFrameChg chg="mod">
          <ac:chgData name="Yun Xiao" userId="30e8949b79a00b87" providerId="LiveId" clId="{A5AF3A6D-9DAB-4B68-8852-987A9F31F590}" dt="2023-11-16T06:19:15.551" v="5666" actId="1076"/>
          <ac:graphicFrameMkLst>
            <pc:docMk/>
            <pc:sldMk cId="2512593082" sldId="1350"/>
            <ac:graphicFrameMk id="5" creationId="{00000000-0000-0000-0000-000000000000}"/>
          </ac:graphicFrameMkLst>
        </pc:graphicFrameChg>
        <pc:graphicFrameChg chg="mod">
          <ac:chgData name="Yun Xiao" userId="30e8949b79a00b87" providerId="LiveId" clId="{A5AF3A6D-9DAB-4B68-8852-987A9F31F590}" dt="2023-11-16T06:19:17.968" v="5667" actId="1076"/>
          <ac:graphicFrameMkLst>
            <pc:docMk/>
            <pc:sldMk cId="2512593082" sldId="1350"/>
            <ac:graphicFrameMk id="9" creationId="{00000000-0000-0000-0000-000000000000}"/>
          </ac:graphicFrameMkLst>
        </pc:graphicFrameChg>
      </pc:sldChg>
      <pc:sldChg chg="addSp delSp modSp mod delAnim modAnim">
        <pc:chgData name="Yun Xiao" userId="30e8949b79a00b87" providerId="LiveId" clId="{A5AF3A6D-9DAB-4B68-8852-987A9F31F590}" dt="2023-11-17T07:17:20.638" v="7442"/>
        <pc:sldMkLst>
          <pc:docMk/>
          <pc:sldMk cId="2710987952" sldId="1351"/>
        </pc:sldMkLst>
        <pc:spChg chg="mod">
          <ac:chgData name="Yun Xiao" userId="30e8949b79a00b87" providerId="LiveId" clId="{A5AF3A6D-9DAB-4B68-8852-987A9F31F590}" dt="2023-11-12T07:23:02.443" v="1460" actId="20577"/>
          <ac:spMkLst>
            <pc:docMk/>
            <pc:sldMk cId="2710987952" sldId="1351"/>
            <ac:spMk id="390146" creationId="{00000000-0000-0000-0000-000000000000}"/>
          </ac:spMkLst>
        </pc:spChg>
        <pc:spChg chg="mod">
          <ac:chgData name="Yun Xiao" userId="30e8949b79a00b87" providerId="LiveId" clId="{A5AF3A6D-9DAB-4B68-8852-987A9F31F590}" dt="2023-11-10T16:25:11.947" v="808" actId="1076"/>
          <ac:spMkLst>
            <pc:docMk/>
            <pc:sldMk cId="2710987952" sldId="1351"/>
            <ac:spMk id="390147" creationId="{00000000-0000-0000-0000-000000000000}"/>
          </ac:spMkLst>
        </pc:spChg>
        <pc:spChg chg="add mod">
          <ac:chgData name="Yun Xiao" userId="30e8949b79a00b87" providerId="LiveId" clId="{A5AF3A6D-9DAB-4B68-8852-987A9F31F590}" dt="2023-11-10T16:25:07.234" v="807" actId="1076"/>
          <ac:spMkLst>
            <pc:docMk/>
            <pc:sldMk cId="2710987952" sldId="1351"/>
            <ac:spMk id="390148" creationId="{00000000-0000-0000-0000-000000000000}"/>
          </ac:spMkLst>
        </pc:spChg>
        <pc:spChg chg="add mod">
          <ac:chgData name="Yun Xiao" userId="30e8949b79a00b87" providerId="LiveId" clId="{A5AF3A6D-9DAB-4B68-8852-987A9F31F590}" dt="2023-11-10T16:25:26.498" v="815" actId="1076"/>
          <ac:spMkLst>
            <pc:docMk/>
            <pc:sldMk cId="2710987952" sldId="1351"/>
            <ac:spMk id="390149" creationId="{00000000-0000-0000-0000-000000000000}"/>
          </ac:spMkLst>
        </pc:spChg>
        <pc:spChg chg="add mod">
          <ac:chgData name="Yun Xiao" userId="30e8949b79a00b87" providerId="LiveId" clId="{A5AF3A6D-9DAB-4B68-8852-987A9F31F590}" dt="2023-11-10T16:25:41.120" v="823" actId="1076"/>
          <ac:spMkLst>
            <pc:docMk/>
            <pc:sldMk cId="2710987952" sldId="1351"/>
            <ac:spMk id="390150" creationId="{00000000-0000-0000-0000-000000000000}"/>
          </ac:spMkLst>
        </pc:spChg>
        <pc:spChg chg="add mod">
          <ac:chgData name="Yun Xiao" userId="30e8949b79a00b87" providerId="LiveId" clId="{A5AF3A6D-9DAB-4B68-8852-987A9F31F590}" dt="2023-11-10T16:24:25.150" v="793" actId="14100"/>
          <ac:spMkLst>
            <pc:docMk/>
            <pc:sldMk cId="2710987952" sldId="1351"/>
            <ac:spMk id="390151" creationId="{00000000-0000-0000-0000-000000000000}"/>
          </ac:spMkLst>
        </pc:spChg>
        <pc:spChg chg="add mod">
          <ac:chgData name="Yun Xiao" userId="30e8949b79a00b87" providerId="LiveId" clId="{A5AF3A6D-9DAB-4B68-8852-987A9F31F590}" dt="2023-11-10T16:24:28.577" v="794" actId="1076"/>
          <ac:spMkLst>
            <pc:docMk/>
            <pc:sldMk cId="2710987952" sldId="1351"/>
            <ac:spMk id="390152" creationId="{00000000-0000-0000-0000-000000000000}"/>
          </ac:spMkLst>
        </pc:spChg>
        <pc:spChg chg="add mod">
          <ac:chgData name="Yun Xiao" userId="30e8949b79a00b87" providerId="LiveId" clId="{A5AF3A6D-9DAB-4B68-8852-987A9F31F590}" dt="2023-11-10T16:24:41.501" v="796" actId="16959"/>
          <ac:spMkLst>
            <pc:docMk/>
            <pc:sldMk cId="2710987952" sldId="1351"/>
            <ac:spMk id="390153" creationId="{00000000-0000-0000-0000-000000000000}"/>
          </ac:spMkLst>
        </pc:spChg>
        <pc:graphicFrameChg chg="del mod replId">
          <ac:chgData name="Yun Xiao" userId="30e8949b79a00b87" providerId="LiveId" clId="{A5AF3A6D-9DAB-4B68-8852-987A9F31F590}" dt="2023-11-10T16:22:50.802" v="760"/>
          <ac:graphicFrameMkLst>
            <pc:docMk/>
            <pc:sldMk cId="2710987952" sldId="1351"/>
            <ac:graphicFrameMk id="3" creationId="{00000000-0000-0000-0000-000000000000}"/>
          </ac:graphicFrameMkLst>
        </pc:graphicFrameChg>
        <pc:graphicFrameChg chg="del mod replId">
          <ac:chgData name="Yun Xiao" userId="30e8949b79a00b87" providerId="LiveId" clId="{A5AF3A6D-9DAB-4B68-8852-987A9F31F590}" dt="2023-11-10T16:22:54.483" v="763"/>
          <ac:graphicFrameMkLst>
            <pc:docMk/>
            <pc:sldMk cId="2710987952" sldId="1351"/>
            <ac:graphicFrameMk id="5" creationId="{00000000-0000-0000-0000-000000000000}"/>
          </ac:graphicFrameMkLst>
        </pc:graphicFrameChg>
        <pc:graphicFrameChg chg="del mod replId">
          <ac:chgData name="Yun Xiao" userId="30e8949b79a00b87" providerId="LiveId" clId="{A5AF3A6D-9DAB-4B68-8852-987A9F31F590}" dt="2023-11-10T16:22:57.380" v="766"/>
          <ac:graphicFrameMkLst>
            <pc:docMk/>
            <pc:sldMk cId="2710987952" sldId="1351"/>
            <ac:graphicFrameMk id="7" creationId="{00000000-0000-0000-0000-000000000000}"/>
          </ac:graphicFrameMkLst>
        </pc:graphicFrameChg>
        <pc:graphicFrameChg chg="del mod replId">
          <ac:chgData name="Yun Xiao" userId="30e8949b79a00b87" providerId="LiveId" clId="{A5AF3A6D-9DAB-4B68-8852-987A9F31F590}" dt="2023-11-10T16:24:52.987" v="800"/>
          <ac:graphicFrameMkLst>
            <pc:docMk/>
            <pc:sldMk cId="2710987952" sldId="1351"/>
            <ac:graphicFrameMk id="9" creationId="{00000000-0000-0000-0000-000000000000}"/>
          </ac:graphicFrameMkLst>
        </pc:graphicFrameChg>
        <pc:graphicFrameChg chg="del mod replId">
          <ac:chgData name="Yun Xiao" userId="30e8949b79a00b87" providerId="LiveId" clId="{A5AF3A6D-9DAB-4B68-8852-987A9F31F590}" dt="2023-11-10T16:25:18.194" v="811"/>
          <ac:graphicFrameMkLst>
            <pc:docMk/>
            <pc:sldMk cId="2710987952" sldId="1351"/>
            <ac:graphicFrameMk id="12" creationId="{00000000-0000-0000-0000-000000000000}"/>
          </ac:graphicFrameMkLst>
        </pc:graphicFrameChg>
        <pc:graphicFrameChg chg="del mod replId">
          <ac:chgData name="Yun Xiao" userId="30e8949b79a00b87" providerId="LiveId" clId="{A5AF3A6D-9DAB-4B68-8852-987A9F31F590}" dt="2023-11-10T16:25:31.106" v="818"/>
          <ac:graphicFrameMkLst>
            <pc:docMk/>
            <pc:sldMk cId="2710987952" sldId="1351"/>
            <ac:graphicFrameMk id="14" creationId="{00000000-0000-0000-0000-000000000000}"/>
          </ac:graphicFrameMkLst>
        </pc:graphicFrameChg>
      </pc:sldChg>
      <pc:sldChg chg="addSp delSp modSp mod delAnim modAnim">
        <pc:chgData name="Yun Xiao" userId="30e8949b79a00b87" providerId="LiveId" clId="{A5AF3A6D-9DAB-4B68-8852-987A9F31F590}" dt="2023-11-10T16:26:04.722" v="834" actId="14100"/>
        <pc:sldMkLst>
          <pc:docMk/>
          <pc:sldMk cId="742266485" sldId="1352"/>
        </pc:sldMkLst>
        <pc:spChg chg="add mod">
          <ac:chgData name="Yun Xiao" userId="30e8949b79a00b87" providerId="LiveId" clId="{A5AF3A6D-9DAB-4B68-8852-987A9F31F590}" dt="2023-11-10T16:26:04.722" v="834" actId="14100"/>
          <ac:spMkLst>
            <pc:docMk/>
            <pc:sldMk cId="742266485" sldId="1352"/>
            <ac:spMk id="5" creationId="{00000000-0000-0000-0000-000000000000}"/>
          </ac:spMkLst>
        </pc:spChg>
        <pc:graphicFrameChg chg="del mod replId">
          <ac:chgData name="Yun Xiao" userId="30e8949b79a00b87" providerId="LiveId" clId="{A5AF3A6D-9DAB-4B68-8852-987A9F31F590}" dt="2023-11-10T16:25:45.463" v="825"/>
          <ac:graphicFrameMkLst>
            <pc:docMk/>
            <pc:sldMk cId="742266485" sldId="1352"/>
            <ac:graphicFrameMk id="2" creationId="{00000000-0000-0000-0000-000000000000}"/>
          </ac:graphicFrameMkLst>
        </pc:graphicFrameChg>
      </pc:sldChg>
      <pc:sldChg chg="addSp delSp modSp mod delAnim modAnim">
        <pc:chgData name="Yun Xiao" userId="30e8949b79a00b87" providerId="LiveId" clId="{A5AF3A6D-9DAB-4B68-8852-987A9F31F590}" dt="2023-11-17T14:40:40.280" v="7811" actId="14100"/>
        <pc:sldMkLst>
          <pc:docMk/>
          <pc:sldMk cId="1104398114" sldId="1353"/>
        </pc:sldMkLst>
        <pc:spChg chg="mod">
          <ac:chgData name="Yun Xiao" userId="30e8949b79a00b87" providerId="LiveId" clId="{A5AF3A6D-9DAB-4B68-8852-987A9F31F590}" dt="2023-11-17T14:40:40.280" v="7811" actId="14100"/>
          <ac:spMkLst>
            <pc:docMk/>
            <pc:sldMk cId="1104398114" sldId="1353"/>
            <ac:spMk id="37" creationId="{00000000-0000-0000-0000-000000000000}"/>
          </ac:spMkLst>
        </pc:spChg>
        <pc:spChg chg="mod">
          <ac:chgData name="Yun Xiao" userId="30e8949b79a00b87" providerId="LiveId" clId="{A5AF3A6D-9DAB-4B68-8852-987A9F31F590}" dt="2023-11-17T14:40:40.280" v="7811" actId="14100"/>
          <ac:spMkLst>
            <pc:docMk/>
            <pc:sldMk cId="1104398114" sldId="1353"/>
            <ac:spMk id="46" creationId="{00000000-0000-0000-0000-000000000000}"/>
          </ac:spMkLst>
        </pc:spChg>
        <pc:spChg chg="mod">
          <ac:chgData name="Yun Xiao" userId="30e8949b79a00b87" providerId="LiveId" clId="{A5AF3A6D-9DAB-4B68-8852-987A9F31F590}" dt="2023-11-17T14:40:35.274" v="7809" actId="14100"/>
          <ac:spMkLst>
            <pc:docMk/>
            <pc:sldMk cId="1104398114" sldId="1353"/>
            <ac:spMk id="112656" creationId="{00000000-0000-0000-0000-000000000000}"/>
          </ac:spMkLst>
        </pc:spChg>
        <pc:spChg chg="mod">
          <ac:chgData name="Yun Xiao" userId="30e8949b79a00b87" providerId="LiveId" clId="{A5AF3A6D-9DAB-4B68-8852-987A9F31F590}" dt="2023-11-10T16:26:27.039" v="839" actId="1076"/>
          <ac:spMkLst>
            <pc:docMk/>
            <pc:sldMk cId="1104398114" sldId="1353"/>
            <ac:spMk id="112663" creationId="{00000000-0000-0000-0000-000000000000}"/>
          </ac:spMkLst>
        </pc:spChg>
        <pc:spChg chg="mod">
          <ac:chgData name="Yun Xiao" userId="30e8949b79a00b87" providerId="LiveId" clId="{A5AF3A6D-9DAB-4B68-8852-987A9F31F590}" dt="2023-11-10T16:26:27.039" v="839" actId="1076"/>
          <ac:spMkLst>
            <pc:docMk/>
            <pc:sldMk cId="1104398114" sldId="1353"/>
            <ac:spMk id="112664" creationId="{00000000-0000-0000-0000-000000000000}"/>
          </ac:spMkLst>
        </pc:spChg>
        <pc:spChg chg="add mod">
          <ac:chgData name="Yun Xiao" userId="30e8949b79a00b87" providerId="LiveId" clId="{A5AF3A6D-9DAB-4B68-8852-987A9F31F590}" dt="2023-11-12T07:23:36.196" v="1466" actId="1076"/>
          <ac:spMkLst>
            <pc:docMk/>
            <pc:sldMk cId="1104398114" sldId="1353"/>
            <ac:spMk id="112666" creationId="{00000000-0000-0000-0000-000000000000}"/>
          </ac:spMkLst>
        </pc:spChg>
        <pc:grpChg chg="mod">
          <ac:chgData name="Yun Xiao" userId="30e8949b79a00b87" providerId="LiveId" clId="{A5AF3A6D-9DAB-4B68-8852-987A9F31F590}" dt="2023-11-17T14:40:40.280" v="7811" actId="14100"/>
          <ac:grpSpMkLst>
            <pc:docMk/>
            <pc:sldMk cId="1104398114" sldId="1353"/>
            <ac:grpSpMk id="34" creationId="{00000000-0000-0000-0000-000000000000}"/>
          </ac:grpSpMkLst>
        </pc:grpChg>
        <pc:grpChg chg="mod">
          <ac:chgData name="Yun Xiao" userId="30e8949b79a00b87" providerId="LiveId" clId="{A5AF3A6D-9DAB-4B68-8852-987A9F31F590}" dt="2023-11-17T14:40:40.280" v="7811" actId="14100"/>
          <ac:grpSpMkLst>
            <pc:docMk/>
            <pc:sldMk cId="1104398114" sldId="1353"/>
            <ac:grpSpMk id="35" creationId="{00000000-0000-0000-0000-000000000000}"/>
          </ac:grpSpMkLst>
        </pc:grpChg>
        <pc:grpChg chg="mod">
          <ac:chgData name="Yun Xiao" userId="30e8949b79a00b87" providerId="LiveId" clId="{A5AF3A6D-9DAB-4B68-8852-987A9F31F590}" dt="2023-11-17T14:40:40.280" v="7811" actId="14100"/>
          <ac:grpSpMkLst>
            <pc:docMk/>
            <pc:sldMk cId="1104398114" sldId="1353"/>
            <ac:grpSpMk id="36" creationId="{00000000-0000-0000-0000-000000000000}"/>
          </ac:grpSpMkLst>
        </pc:grpChg>
        <pc:grpChg chg="mod">
          <ac:chgData name="Yun Xiao" userId="30e8949b79a00b87" providerId="LiveId" clId="{A5AF3A6D-9DAB-4B68-8852-987A9F31F590}" dt="2023-11-10T16:26:27.039" v="839" actId="1076"/>
          <ac:grpSpMkLst>
            <pc:docMk/>
            <pc:sldMk cId="1104398114" sldId="1353"/>
            <ac:grpSpMk id="112665" creationId="{00000000-0000-0000-0000-000000000000}"/>
          </ac:grpSpMkLst>
        </pc:grpChg>
        <pc:grpChg chg="mod">
          <ac:chgData name="Yun Xiao" userId="30e8949b79a00b87" providerId="LiveId" clId="{A5AF3A6D-9DAB-4B68-8852-987A9F31F590}" dt="2023-11-17T14:40:35.274" v="7809" actId="14100"/>
          <ac:grpSpMkLst>
            <pc:docMk/>
            <pc:sldMk cId="1104398114" sldId="1353"/>
            <ac:grpSpMk id="112672" creationId="{00000000-0000-0000-0000-000000000000}"/>
          </ac:grpSpMkLst>
        </pc:grpChg>
        <pc:grpChg chg="mod">
          <ac:chgData name="Yun Xiao" userId="30e8949b79a00b87" providerId="LiveId" clId="{A5AF3A6D-9DAB-4B68-8852-987A9F31F590}" dt="2023-11-17T14:40:35.274" v="7809" actId="14100"/>
          <ac:grpSpMkLst>
            <pc:docMk/>
            <pc:sldMk cId="1104398114" sldId="1353"/>
            <ac:grpSpMk id="112673" creationId="{00000000-0000-0000-0000-000000000000}"/>
          </ac:grpSpMkLst>
        </pc:grpChg>
        <pc:graphicFrameChg chg="del mod replId">
          <ac:chgData name="Yun Xiao" userId="30e8949b79a00b87" providerId="LiveId" clId="{A5AF3A6D-9DAB-4B68-8852-987A9F31F590}" dt="2023-11-10T16:26:14.807" v="836"/>
          <ac:graphicFrameMkLst>
            <pc:docMk/>
            <pc:sldMk cId="1104398114" sldId="1353"/>
            <ac:graphicFrameMk id="2" creationId="{00000000-0000-0000-0000-000000000000}"/>
          </ac:graphicFrameMkLst>
        </pc:graphicFrameChg>
        <pc:graphicFrameChg chg="mod">
          <ac:chgData name="Yun Xiao" userId="30e8949b79a00b87" providerId="LiveId" clId="{A5AF3A6D-9DAB-4B68-8852-987A9F31F590}" dt="2023-11-17T14:40:40.280" v="7811" actId="14100"/>
          <ac:graphicFrameMkLst>
            <pc:docMk/>
            <pc:sldMk cId="1104398114" sldId="1353"/>
            <ac:graphicFrameMk id="38" creationId="{00000000-0000-0000-0000-000000000000}"/>
          </ac:graphicFrameMkLst>
        </pc:graphicFrameChg>
        <pc:graphicFrameChg chg="mod">
          <ac:chgData name="Yun Xiao" userId="30e8949b79a00b87" providerId="LiveId" clId="{A5AF3A6D-9DAB-4B68-8852-987A9F31F590}" dt="2023-11-17T14:40:40.280" v="7811" actId="14100"/>
          <ac:graphicFrameMkLst>
            <pc:docMk/>
            <pc:sldMk cId="1104398114" sldId="1353"/>
            <ac:graphicFrameMk id="39" creationId="{00000000-0000-0000-0000-000000000000}"/>
          </ac:graphicFrameMkLst>
        </pc:graphicFrameChg>
        <pc:graphicFrameChg chg="mod">
          <ac:chgData name="Yun Xiao" userId="30e8949b79a00b87" providerId="LiveId" clId="{A5AF3A6D-9DAB-4B68-8852-987A9F31F590}" dt="2023-11-17T14:40:40.280" v="7811" actId="14100"/>
          <ac:graphicFrameMkLst>
            <pc:docMk/>
            <pc:sldMk cId="1104398114" sldId="1353"/>
            <ac:graphicFrameMk id="40" creationId="{00000000-0000-0000-0000-000000000000}"/>
          </ac:graphicFrameMkLst>
        </pc:graphicFrameChg>
        <pc:graphicFrameChg chg="mod">
          <ac:chgData name="Yun Xiao" userId="30e8949b79a00b87" providerId="LiveId" clId="{A5AF3A6D-9DAB-4B68-8852-987A9F31F590}" dt="2023-11-17T14:40:40.280" v="7811" actId="14100"/>
          <ac:graphicFrameMkLst>
            <pc:docMk/>
            <pc:sldMk cId="1104398114" sldId="1353"/>
            <ac:graphicFrameMk id="41" creationId="{00000000-0000-0000-0000-000000000000}"/>
          </ac:graphicFrameMkLst>
        </pc:graphicFrameChg>
        <pc:graphicFrameChg chg="mod">
          <ac:chgData name="Yun Xiao" userId="30e8949b79a00b87" providerId="LiveId" clId="{A5AF3A6D-9DAB-4B68-8852-987A9F31F590}" dt="2023-11-17T14:40:40.280" v="7811" actId="14100"/>
          <ac:graphicFrameMkLst>
            <pc:docMk/>
            <pc:sldMk cId="1104398114" sldId="1353"/>
            <ac:graphicFrameMk id="42" creationId="{00000000-0000-0000-0000-000000000000}"/>
          </ac:graphicFrameMkLst>
        </pc:graphicFrameChg>
        <pc:graphicFrameChg chg="mod">
          <ac:chgData name="Yun Xiao" userId="30e8949b79a00b87" providerId="LiveId" clId="{A5AF3A6D-9DAB-4B68-8852-987A9F31F590}" dt="2023-11-17T14:40:40.280" v="7811" actId="14100"/>
          <ac:graphicFrameMkLst>
            <pc:docMk/>
            <pc:sldMk cId="1104398114" sldId="1353"/>
            <ac:graphicFrameMk id="43" creationId="{00000000-0000-0000-0000-000000000000}"/>
          </ac:graphicFrameMkLst>
        </pc:graphicFrameChg>
        <pc:graphicFrameChg chg="mod">
          <ac:chgData name="Yun Xiao" userId="30e8949b79a00b87" providerId="LiveId" clId="{A5AF3A6D-9DAB-4B68-8852-987A9F31F590}" dt="2023-11-17T14:40:40.280" v="7811" actId="14100"/>
          <ac:graphicFrameMkLst>
            <pc:docMk/>
            <pc:sldMk cId="1104398114" sldId="1353"/>
            <ac:graphicFrameMk id="44" creationId="{00000000-0000-0000-0000-000000000000}"/>
          </ac:graphicFrameMkLst>
        </pc:graphicFrameChg>
        <pc:graphicFrameChg chg="mod">
          <ac:chgData name="Yun Xiao" userId="30e8949b79a00b87" providerId="LiveId" clId="{A5AF3A6D-9DAB-4B68-8852-987A9F31F590}" dt="2023-11-17T14:40:35.274" v="7809" actId="14100"/>
          <ac:graphicFrameMkLst>
            <pc:docMk/>
            <pc:sldMk cId="1104398114" sldId="1353"/>
            <ac:graphicFrameMk id="112657" creationId="{00000000-0000-0000-0000-000000000000}"/>
          </ac:graphicFrameMkLst>
        </pc:graphicFrameChg>
        <pc:graphicFrameChg chg="mod">
          <ac:chgData name="Yun Xiao" userId="30e8949b79a00b87" providerId="LiveId" clId="{A5AF3A6D-9DAB-4B68-8852-987A9F31F590}" dt="2023-11-17T14:40:35.274" v="7809" actId="14100"/>
          <ac:graphicFrameMkLst>
            <pc:docMk/>
            <pc:sldMk cId="1104398114" sldId="1353"/>
            <ac:graphicFrameMk id="112658" creationId="{00000000-0000-0000-0000-000000000000}"/>
          </ac:graphicFrameMkLst>
        </pc:graphicFrameChg>
        <pc:graphicFrameChg chg="mod">
          <ac:chgData name="Yun Xiao" userId="30e8949b79a00b87" providerId="LiveId" clId="{A5AF3A6D-9DAB-4B68-8852-987A9F31F590}" dt="2023-11-17T14:40:36.945" v="7810" actId="1076"/>
          <ac:graphicFrameMkLst>
            <pc:docMk/>
            <pc:sldMk cId="1104398114" sldId="1353"/>
            <ac:graphicFrameMk id="112659" creationId="{00000000-0000-0000-0000-000000000000}"/>
          </ac:graphicFrameMkLst>
        </pc:graphicFrameChg>
        <pc:graphicFrameChg chg="mod">
          <ac:chgData name="Yun Xiao" userId="30e8949b79a00b87" providerId="LiveId" clId="{A5AF3A6D-9DAB-4B68-8852-987A9F31F590}" dt="2023-11-17T14:40:35.274" v="7809" actId="14100"/>
          <ac:graphicFrameMkLst>
            <pc:docMk/>
            <pc:sldMk cId="1104398114" sldId="1353"/>
            <ac:graphicFrameMk id="112660" creationId="{00000000-0000-0000-0000-000000000000}"/>
          </ac:graphicFrameMkLst>
        </pc:graphicFrameChg>
        <pc:picChg chg="mod">
          <ac:chgData name="Yun Xiao" userId="30e8949b79a00b87" providerId="LiveId" clId="{A5AF3A6D-9DAB-4B68-8852-987A9F31F590}" dt="2023-11-17T14:40:40.280" v="7811" actId="14100"/>
          <ac:picMkLst>
            <pc:docMk/>
            <pc:sldMk cId="1104398114" sldId="1353"/>
            <ac:picMk id="45" creationId="{00000000-0000-0000-0000-000000000000}"/>
          </ac:picMkLst>
        </pc:picChg>
      </pc:sldChg>
      <pc:sldChg chg="addSp delSp modSp del mod delAnim modAnim">
        <pc:chgData name="Yun Xiao" userId="30e8949b79a00b87" providerId="LiveId" clId="{A5AF3A6D-9DAB-4B68-8852-987A9F31F590}" dt="2023-11-17T07:21:35.930" v="7606" actId="47"/>
        <pc:sldMkLst>
          <pc:docMk/>
          <pc:sldMk cId="948356554" sldId="1360"/>
        </pc:sldMkLst>
        <pc:spChg chg="add del mod topLvl">
          <ac:chgData name="Yun Xiao" userId="30e8949b79a00b87" providerId="LiveId" clId="{A5AF3A6D-9DAB-4B68-8852-987A9F31F590}" dt="2023-11-10T16:27:16.202" v="851" actId="478"/>
          <ac:spMkLst>
            <pc:docMk/>
            <pc:sldMk cId="948356554" sldId="1360"/>
            <ac:spMk id="10" creationId="{00000000-0000-0000-0000-000000000000}"/>
          </ac:spMkLst>
        </pc:spChg>
        <pc:spChg chg="mod">
          <ac:chgData name="Yun Xiao" userId="30e8949b79a00b87" providerId="LiveId" clId="{A5AF3A6D-9DAB-4B68-8852-987A9F31F590}" dt="2023-11-17T07:20:28.322" v="7597" actId="20577"/>
          <ac:spMkLst>
            <pc:docMk/>
            <pc:sldMk cId="948356554" sldId="1360"/>
            <ac:spMk id="303109" creationId="{00000000-0000-0000-0000-000000000000}"/>
          </ac:spMkLst>
        </pc:spChg>
        <pc:spChg chg="add mod topLvl">
          <ac:chgData name="Yun Xiao" userId="30e8949b79a00b87" providerId="LiveId" clId="{A5AF3A6D-9DAB-4B68-8852-987A9F31F590}" dt="2023-11-10T16:27:27.133" v="853" actId="1076"/>
          <ac:spMkLst>
            <pc:docMk/>
            <pc:sldMk cId="948356554" sldId="1360"/>
            <ac:spMk id="303113" creationId="{00000000-0000-0000-0000-000000000000}"/>
          </ac:spMkLst>
        </pc:spChg>
        <pc:spChg chg="add mod topLvl">
          <ac:chgData name="Yun Xiao" userId="30e8949b79a00b87" providerId="LiveId" clId="{A5AF3A6D-9DAB-4B68-8852-987A9F31F590}" dt="2023-11-10T16:27:44.239" v="868" actId="478"/>
          <ac:spMkLst>
            <pc:docMk/>
            <pc:sldMk cId="948356554" sldId="1360"/>
            <ac:spMk id="303116" creationId="{00000000-0000-0000-0000-000000000000}"/>
          </ac:spMkLst>
        </pc:spChg>
        <pc:spChg chg="mod">
          <ac:chgData name="Yun Xiao" userId="30e8949b79a00b87" providerId="LiveId" clId="{A5AF3A6D-9DAB-4B68-8852-987A9F31F590}" dt="2023-11-12T07:24:13.213" v="1474" actId="114"/>
          <ac:spMkLst>
            <pc:docMk/>
            <pc:sldMk cId="948356554" sldId="1360"/>
            <ac:spMk id="303118" creationId="{00000000-0000-0000-0000-000000000000}"/>
          </ac:spMkLst>
        </pc:spChg>
        <pc:grpChg chg="del mod">
          <ac:chgData name="Yun Xiao" userId="30e8949b79a00b87" providerId="LiveId" clId="{A5AF3A6D-9DAB-4B68-8852-987A9F31F590}" dt="2023-11-10T16:27:16.202" v="851" actId="478"/>
          <ac:grpSpMkLst>
            <pc:docMk/>
            <pc:sldMk cId="948356554" sldId="1360"/>
            <ac:grpSpMk id="2" creationId="{00000000-0000-0000-0000-000000000000}"/>
          </ac:grpSpMkLst>
        </pc:grpChg>
        <pc:grpChg chg="del mod">
          <ac:chgData name="Yun Xiao" userId="30e8949b79a00b87" providerId="LiveId" clId="{A5AF3A6D-9DAB-4B68-8852-987A9F31F590}" dt="2023-11-10T16:27:44.239" v="868" actId="478"/>
          <ac:grpSpMkLst>
            <pc:docMk/>
            <pc:sldMk cId="948356554" sldId="1360"/>
            <ac:grpSpMk id="4" creationId="{00000000-0000-0000-0000-000000000000}"/>
          </ac:grpSpMkLst>
        </pc:grpChg>
        <pc:graphicFrameChg chg="del mod replId">
          <ac:chgData name="Yun Xiao" userId="30e8949b79a00b87" providerId="LiveId" clId="{A5AF3A6D-9DAB-4B68-8852-987A9F31F590}" dt="2023-11-10T16:27:02.763" v="842"/>
          <ac:graphicFrameMkLst>
            <pc:docMk/>
            <pc:sldMk cId="948356554" sldId="1360"/>
            <ac:graphicFrameMk id="5" creationId="{00000000-0000-0000-0000-000000000000}"/>
          </ac:graphicFrameMkLst>
        </pc:graphicFrameChg>
        <pc:graphicFrameChg chg="del mod replId">
          <ac:chgData name="Yun Xiao" userId="30e8949b79a00b87" providerId="LiveId" clId="{A5AF3A6D-9DAB-4B68-8852-987A9F31F590}" dt="2023-11-10T16:27:04.983" v="845"/>
          <ac:graphicFrameMkLst>
            <pc:docMk/>
            <pc:sldMk cId="948356554" sldId="1360"/>
            <ac:graphicFrameMk id="7" creationId="{00000000-0000-0000-0000-000000000000}"/>
          </ac:graphicFrameMkLst>
        </pc:graphicFrameChg>
        <pc:graphicFrameChg chg="del mod replId">
          <ac:chgData name="Yun Xiao" userId="30e8949b79a00b87" providerId="LiveId" clId="{A5AF3A6D-9DAB-4B68-8852-987A9F31F590}" dt="2023-11-10T16:27:33.275" v="855"/>
          <ac:graphicFrameMkLst>
            <pc:docMk/>
            <pc:sldMk cId="948356554" sldId="1360"/>
            <ac:graphicFrameMk id="9" creationId="{00000000-0000-0000-0000-000000000000}"/>
          </ac:graphicFrameMkLst>
        </pc:graphicFrameChg>
        <pc:picChg chg="del mod topLvl">
          <ac:chgData name="Yun Xiao" userId="30e8949b79a00b87" providerId="LiveId" clId="{A5AF3A6D-9DAB-4B68-8852-987A9F31F590}" dt="2023-11-10T16:27:44.239" v="868" actId="478"/>
          <ac:picMkLst>
            <pc:docMk/>
            <pc:sldMk cId="948356554" sldId="1360"/>
            <ac:picMk id="3" creationId="{00000000-0000-0000-0000-000000000000}"/>
          </ac:picMkLst>
        </pc:picChg>
      </pc:sldChg>
      <pc:sldChg chg="addSp delSp modSp mod delAnim modAnim">
        <pc:chgData name="Yun Xiao" userId="30e8949b79a00b87" providerId="LiveId" clId="{A5AF3A6D-9DAB-4B68-8852-987A9F31F590}" dt="2023-11-17T07:23:01.993" v="7641" actId="1076"/>
        <pc:sldMkLst>
          <pc:docMk/>
          <pc:sldMk cId="2515253361" sldId="1361"/>
        </pc:sldMkLst>
        <pc:spChg chg="add mod">
          <ac:chgData name="Yun Xiao" userId="30e8949b79a00b87" providerId="LiveId" clId="{A5AF3A6D-9DAB-4B68-8852-987A9F31F590}" dt="2023-11-17T07:23:01.993" v="7641" actId="1076"/>
          <ac:spMkLst>
            <pc:docMk/>
            <pc:sldMk cId="2515253361" sldId="1361"/>
            <ac:spMk id="15" creationId="{00000000-0000-0000-0000-000000000000}"/>
          </ac:spMkLst>
        </pc:spChg>
        <pc:spChg chg="add mod">
          <ac:chgData name="Yun Xiao" userId="30e8949b79a00b87" providerId="LiveId" clId="{A5AF3A6D-9DAB-4B68-8852-987A9F31F590}" dt="2023-11-10T16:29:29.346" v="910" actId="14100"/>
          <ac:spMkLst>
            <pc:docMk/>
            <pc:sldMk cId="2515253361" sldId="1361"/>
            <ac:spMk id="304132" creationId="{00000000-0000-0000-0000-000000000000}"/>
          </ac:spMkLst>
        </pc:spChg>
        <pc:spChg chg="add mod">
          <ac:chgData name="Yun Xiao" userId="30e8949b79a00b87" providerId="LiveId" clId="{A5AF3A6D-9DAB-4B68-8852-987A9F31F590}" dt="2023-11-10T16:29:50.649" v="920" actId="14100"/>
          <ac:spMkLst>
            <pc:docMk/>
            <pc:sldMk cId="2515253361" sldId="1361"/>
            <ac:spMk id="304133" creationId="{00000000-0000-0000-0000-000000000000}"/>
          </ac:spMkLst>
        </pc:spChg>
        <pc:spChg chg="add mod">
          <ac:chgData name="Yun Xiao" userId="30e8949b79a00b87" providerId="LiveId" clId="{A5AF3A6D-9DAB-4B68-8852-987A9F31F590}" dt="2023-11-10T16:30:17.992" v="934" actId="1076"/>
          <ac:spMkLst>
            <pc:docMk/>
            <pc:sldMk cId="2515253361" sldId="1361"/>
            <ac:spMk id="304134" creationId="{00000000-0000-0000-0000-000000000000}"/>
          </ac:spMkLst>
        </pc:spChg>
        <pc:spChg chg="add mod">
          <ac:chgData name="Yun Xiao" userId="30e8949b79a00b87" providerId="LiveId" clId="{A5AF3A6D-9DAB-4B68-8852-987A9F31F590}" dt="2023-11-10T16:30:45.969" v="953" actId="1076"/>
          <ac:spMkLst>
            <pc:docMk/>
            <pc:sldMk cId="2515253361" sldId="1361"/>
            <ac:spMk id="304135" creationId="{00000000-0000-0000-0000-000000000000}"/>
          </ac:spMkLst>
        </pc:spChg>
        <pc:spChg chg="add mod">
          <ac:chgData name="Yun Xiao" userId="30e8949b79a00b87" providerId="LiveId" clId="{A5AF3A6D-9DAB-4B68-8852-987A9F31F590}" dt="2023-11-10T16:31:59.745" v="980" actId="14100"/>
          <ac:spMkLst>
            <pc:docMk/>
            <pc:sldMk cId="2515253361" sldId="1361"/>
            <ac:spMk id="304136" creationId="{00000000-0000-0000-0000-000000000000}"/>
          </ac:spMkLst>
        </pc:spChg>
        <pc:spChg chg="mod">
          <ac:chgData name="Yun Xiao" userId="30e8949b79a00b87" providerId="LiveId" clId="{A5AF3A6D-9DAB-4B68-8852-987A9F31F590}" dt="2023-11-10T16:29:04.064" v="897" actId="1076"/>
          <ac:spMkLst>
            <pc:docMk/>
            <pc:sldMk cId="2515253361" sldId="1361"/>
            <ac:spMk id="304137" creationId="{00000000-0000-0000-0000-000000000000}"/>
          </ac:spMkLst>
        </pc:spChg>
        <pc:spChg chg="add mod">
          <ac:chgData name="Yun Xiao" userId="30e8949b79a00b87" providerId="LiveId" clId="{A5AF3A6D-9DAB-4B68-8852-987A9F31F590}" dt="2023-11-10T16:28:21.455" v="882" actId="27636"/>
          <ac:spMkLst>
            <pc:docMk/>
            <pc:sldMk cId="2515253361" sldId="1361"/>
            <ac:spMk id="304139" creationId="{00000000-0000-0000-0000-000000000000}"/>
          </ac:spMkLst>
        </pc:spChg>
        <pc:spChg chg="mod">
          <ac:chgData name="Yun Xiao" userId="30e8949b79a00b87" providerId="LiveId" clId="{A5AF3A6D-9DAB-4B68-8852-987A9F31F590}" dt="2023-11-17T07:21:52.316" v="7614" actId="1076"/>
          <ac:spMkLst>
            <pc:docMk/>
            <pc:sldMk cId="2515253361" sldId="1361"/>
            <ac:spMk id="304140" creationId="{00000000-0000-0000-0000-000000000000}"/>
          </ac:spMkLst>
        </pc:spChg>
        <pc:spChg chg="add del mod">
          <ac:chgData name="Yun Xiao" userId="30e8949b79a00b87" providerId="LiveId" clId="{A5AF3A6D-9DAB-4B68-8852-987A9F31F590}" dt="2023-11-10T16:28:30.361" v="886" actId="478"/>
          <ac:spMkLst>
            <pc:docMk/>
            <pc:sldMk cId="2515253361" sldId="1361"/>
            <ac:spMk id="304141" creationId="{00000000-0000-0000-0000-000000000000}"/>
          </ac:spMkLst>
        </pc:spChg>
        <pc:spChg chg="del mod">
          <ac:chgData name="Yun Xiao" userId="30e8949b79a00b87" providerId="LiveId" clId="{A5AF3A6D-9DAB-4B68-8852-987A9F31F590}" dt="2023-11-10T16:28:30.361" v="888"/>
          <ac:spMkLst>
            <pc:docMk/>
            <pc:sldMk cId="2515253361" sldId="1361"/>
            <ac:spMk id="304142" creationId="{00000000-0000-0000-0000-000000000000}"/>
          </ac:spMkLst>
        </pc:spChg>
        <pc:spChg chg="del mod">
          <ac:chgData name="Yun Xiao" userId="30e8949b79a00b87" providerId="LiveId" clId="{A5AF3A6D-9DAB-4B68-8852-987A9F31F590}" dt="2023-11-10T16:28:47.792" v="896"/>
          <ac:spMkLst>
            <pc:docMk/>
            <pc:sldMk cId="2515253361" sldId="1361"/>
            <ac:spMk id="304143" creationId="{00000000-0000-0000-0000-000000000000}"/>
          </ac:spMkLst>
        </pc:spChg>
        <pc:grpChg chg="del mod">
          <ac:chgData name="Yun Xiao" userId="30e8949b79a00b87" providerId="LiveId" clId="{A5AF3A6D-9DAB-4B68-8852-987A9F31F590}" dt="2023-11-10T16:31:26.468" v="970" actId="478"/>
          <ac:grpSpMkLst>
            <pc:docMk/>
            <pc:sldMk cId="2515253361" sldId="1361"/>
            <ac:grpSpMk id="14" creationId="{00000000-0000-0000-0000-000000000000}"/>
          </ac:grpSpMkLst>
        </pc:grpChg>
        <pc:graphicFrameChg chg="del mod replId">
          <ac:chgData name="Yun Xiao" userId="30e8949b79a00b87" providerId="LiveId" clId="{A5AF3A6D-9DAB-4B68-8852-987A9F31F590}" dt="2023-11-10T16:27:53.335" v="870"/>
          <ac:graphicFrameMkLst>
            <pc:docMk/>
            <pc:sldMk cId="2515253361" sldId="1361"/>
            <ac:graphicFrameMk id="2" creationId="{00000000-0000-0000-0000-000000000000}"/>
          </ac:graphicFrameMkLst>
        </pc:graphicFrameChg>
        <pc:graphicFrameChg chg="del mod replId">
          <ac:chgData name="Yun Xiao" userId="30e8949b79a00b87" providerId="LiveId" clId="{A5AF3A6D-9DAB-4B68-8852-987A9F31F590}" dt="2023-11-10T16:28:11.324" v="877"/>
          <ac:graphicFrameMkLst>
            <pc:docMk/>
            <pc:sldMk cId="2515253361" sldId="1361"/>
            <ac:graphicFrameMk id="4" creationId="{00000000-0000-0000-0000-000000000000}"/>
          </ac:graphicFrameMkLst>
        </pc:graphicFrameChg>
        <pc:graphicFrameChg chg="del mod replId">
          <ac:chgData name="Yun Xiao" userId="30e8949b79a00b87" providerId="LiveId" clId="{A5AF3A6D-9DAB-4B68-8852-987A9F31F590}" dt="2023-11-10T16:29:06.647" v="899"/>
          <ac:graphicFrameMkLst>
            <pc:docMk/>
            <pc:sldMk cId="2515253361" sldId="1361"/>
            <ac:graphicFrameMk id="6" creationId="{00000000-0000-0000-0000-000000000000}"/>
          </ac:graphicFrameMkLst>
        </pc:graphicFrameChg>
        <pc:graphicFrameChg chg="del mod replId">
          <ac:chgData name="Yun Xiao" userId="30e8949b79a00b87" providerId="LiveId" clId="{A5AF3A6D-9DAB-4B68-8852-987A9F31F590}" dt="2023-11-10T16:29:31.294" v="912"/>
          <ac:graphicFrameMkLst>
            <pc:docMk/>
            <pc:sldMk cId="2515253361" sldId="1361"/>
            <ac:graphicFrameMk id="8" creationId="{00000000-0000-0000-0000-000000000000}"/>
          </ac:graphicFrameMkLst>
        </pc:graphicFrameChg>
        <pc:graphicFrameChg chg="del mod replId">
          <ac:chgData name="Yun Xiao" userId="30e8949b79a00b87" providerId="LiveId" clId="{A5AF3A6D-9DAB-4B68-8852-987A9F31F590}" dt="2023-11-10T16:30:02.121" v="925"/>
          <ac:graphicFrameMkLst>
            <pc:docMk/>
            <pc:sldMk cId="2515253361" sldId="1361"/>
            <ac:graphicFrameMk id="10" creationId="{00000000-0000-0000-0000-000000000000}"/>
          </ac:graphicFrameMkLst>
        </pc:graphicFrameChg>
        <pc:graphicFrameChg chg="del mod replId">
          <ac:chgData name="Yun Xiao" userId="30e8949b79a00b87" providerId="LiveId" clId="{A5AF3A6D-9DAB-4B68-8852-987A9F31F590}" dt="2023-11-10T16:30:20.435" v="936"/>
          <ac:graphicFrameMkLst>
            <pc:docMk/>
            <pc:sldMk cId="2515253361" sldId="1361"/>
            <ac:graphicFrameMk id="12" creationId="{00000000-0000-0000-0000-000000000000}"/>
          </ac:graphicFrameMkLst>
        </pc:graphicFrameChg>
        <pc:graphicFrameChg chg="del mod replId">
          <ac:chgData name="Yun Xiao" userId="30e8949b79a00b87" providerId="LiveId" clId="{A5AF3A6D-9DAB-4B68-8852-987A9F31F590}" dt="2023-11-10T16:30:50.591" v="956"/>
          <ac:graphicFrameMkLst>
            <pc:docMk/>
            <pc:sldMk cId="2515253361" sldId="1361"/>
            <ac:graphicFrameMk id="17" creationId="{00000000-0000-0000-0000-000000000000}"/>
          </ac:graphicFrameMkLst>
        </pc:graphicFrameChg>
        <pc:graphicFrameChg chg="del mod topLvl replId">
          <ac:chgData name="Yun Xiao" userId="30e8949b79a00b87" providerId="LiveId" clId="{A5AF3A6D-9DAB-4B68-8852-987A9F31F590}" dt="2023-11-10T16:31:29.279" v="972"/>
          <ac:graphicFrameMkLst>
            <pc:docMk/>
            <pc:sldMk cId="2515253361" sldId="1361"/>
            <ac:graphicFrameMk id="19" creationId="{00000000-0000-0000-0000-000000000000}"/>
          </ac:graphicFrameMkLst>
        </pc:graphicFrameChg>
        <pc:picChg chg="del mod topLvl">
          <ac:chgData name="Yun Xiao" userId="30e8949b79a00b87" providerId="LiveId" clId="{A5AF3A6D-9DAB-4B68-8852-987A9F31F590}" dt="2023-11-10T16:31:26.468" v="970" actId="478"/>
          <ac:picMkLst>
            <pc:docMk/>
            <pc:sldMk cId="2515253361" sldId="1361"/>
            <ac:picMk id="16" creationId="{00000000-0000-0000-0000-000000000000}"/>
          </ac:picMkLst>
        </pc:picChg>
      </pc:sldChg>
      <pc:sldChg chg="addSp delSp modSp del mod">
        <pc:chgData name="Yun Xiao" userId="30e8949b79a00b87" providerId="LiveId" clId="{A5AF3A6D-9DAB-4B68-8852-987A9F31F590}" dt="2023-11-17T07:22:15.330" v="7615" actId="47"/>
        <pc:sldMkLst>
          <pc:docMk/>
          <pc:sldMk cId="1255174477" sldId="1362"/>
        </pc:sldMkLst>
        <pc:spChg chg="add mod">
          <ac:chgData name="Yun Xiao" userId="30e8949b79a00b87" providerId="LiveId" clId="{A5AF3A6D-9DAB-4B68-8852-987A9F31F590}" dt="2023-11-12T07:24:29.713" v="1476" actId="1076"/>
          <ac:spMkLst>
            <pc:docMk/>
            <pc:sldMk cId="1255174477" sldId="1362"/>
            <ac:spMk id="305163" creationId="{00000000-0000-0000-0000-000000000000}"/>
          </ac:spMkLst>
        </pc:spChg>
        <pc:spChg chg="add mod">
          <ac:chgData name="Yun Xiao" userId="30e8949b79a00b87" providerId="LiveId" clId="{A5AF3A6D-9DAB-4B68-8852-987A9F31F590}" dt="2023-11-12T07:24:40.315" v="1478" actId="16959"/>
          <ac:spMkLst>
            <pc:docMk/>
            <pc:sldMk cId="1255174477" sldId="1362"/>
            <ac:spMk id="305164" creationId="{00000000-0000-0000-0000-000000000000}"/>
          </ac:spMkLst>
        </pc:spChg>
        <pc:spChg chg="add mod">
          <ac:chgData name="Yun Xiao" userId="30e8949b79a00b87" providerId="LiveId" clId="{A5AF3A6D-9DAB-4B68-8852-987A9F31F590}" dt="2023-11-10T16:34:13.334" v="1027"/>
          <ac:spMkLst>
            <pc:docMk/>
            <pc:sldMk cId="1255174477" sldId="1362"/>
            <ac:spMk id="305165" creationId="{00000000-0000-0000-0000-000000000000}"/>
          </ac:spMkLst>
        </pc:spChg>
        <pc:spChg chg="add mod">
          <ac:chgData name="Yun Xiao" userId="30e8949b79a00b87" providerId="LiveId" clId="{A5AF3A6D-9DAB-4B68-8852-987A9F31F590}" dt="2023-11-10T16:33:32.833" v="1016" actId="16959"/>
          <ac:spMkLst>
            <pc:docMk/>
            <pc:sldMk cId="1255174477" sldId="1362"/>
            <ac:spMk id="305166" creationId="{00000000-0000-0000-0000-000000000000}"/>
          </ac:spMkLst>
        </pc:spChg>
        <pc:grpChg chg="mod">
          <ac:chgData name="Yun Xiao" userId="30e8949b79a00b87" providerId="LiveId" clId="{A5AF3A6D-9DAB-4B68-8852-987A9F31F590}" dt="2023-11-10T16:32:45.737" v="1004" actId="1076"/>
          <ac:grpSpMkLst>
            <pc:docMk/>
            <pc:sldMk cId="1255174477" sldId="1362"/>
            <ac:grpSpMk id="2" creationId="{00000000-0000-0000-0000-000000000000}"/>
          </ac:grpSpMkLst>
        </pc:grpChg>
        <pc:grpChg chg="mod">
          <ac:chgData name="Yun Xiao" userId="30e8949b79a00b87" providerId="LiveId" clId="{A5AF3A6D-9DAB-4B68-8852-987A9F31F590}" dt="2023-11-12T07:24:22.137" v="1475" actId="1076"/>
          <ac:grpSpMkLst>
            <pc:docMk/>
            <pc:sldMk cId="1255174477" sldId="1362"/>
            <ac:grpSpMk id="3" creationId="{00000000-0000-0000-0000-000000000000}"/>
          </ac:grpSpMkLst>
        </pc:grpChg>
        <pc:grpChg chg="mod">
          <ac:chgData name="Yun Xiao" userId="30e8949b79a00b87" providerId="LiveId" clId="{A5AF3A6D-9DAB-4B68-8852-987A9F31F590}" dt="2023-11-10T16:32:52.700" v="1006" actId="1076"/>
          <ac:grpSpMkLst>
            <pc:docMk/>
            <pc:sldMk cId="1255174477" sldId="1362"/>
            <ac:grpSpMk id="305161" creationId="{00000000-0000-0000-0000-000000000000}"/>
          </ac:grpSpMkLst>
        </pc:grpChg>
        <pc:graphicFrameChg chg="del mod replId">
          <ac:chgData name="Yun Xiao" userId="30e8949b79a00b87" providerId="LiveId" clId="{A5AF3A6D-9DAB-4B68-8852-987A9F31F590}" dt="2023-11-10T16:32:04.292" v="982"/>
          <ac:graphicFrameMkLst>
            <pc:docMk/>
            <pc:sldMk cId="1255174477" sldId="1362"/>
            <ac:graphicFrameMk id="4" creationId="{00000000-0000-0000-0000-000000000000}"/>
          </ac:graphicFrameMkLst>
        </pc:graphicFrameChg>
        <pc:graphicFrameChg chg="del mod replId">
          <ac:chgData name="Yun Xiao" userId="30e8949b79a00b87" providerId="LiveId" clId="{A5AF3A6D-9DAB-4B68-8852-987A9F31F590}" dt="2023-11-10T16:32:07.040" v="985"/>
          <ac:graphicFrameMkLst>
            <pc:docMk/>
            <pc:sldMk cId="1255174477" sldId="1362"/>
            <ac:graphicFrameMk id="6" creationId="{00000000-0000-0000-0000-000000000000}"/>
          </ac:graphicFrameMkLst>
        </pc:graphicFrameChg>
        <pc:graphicFrameChg chg="del mod replId">
          <ac:chgData name="Yun Xiao" userId="30e8949b79a00b87" providerId="LiveId" clId="{A5AF3A6D-9DAB-4B68-8852-987A9F31F590}" dt="2023-11-10T16:32:09.478" v="988"/>
          <ac:graphicFrameMkLst>
            <pc:docMk/>
            <pc:sldMk cId="1255174477" sldId="1362"/>
            <ac:graphicFrameMk id="8" creationId="{00000000-0000-0000-0000-000000000000}"/>
          </ac:graphicFrameMkLst>
        </pc:graphicFrameChg>
        <pc:graphicFrameChg chg="del mod replId">
          <ac:chgData name="Yun Xiao" userId="30e8949b79a00b87" providerId="LiveId" clId="{A5AF3A6D-9DAB-4B68-8852-987A9F31F590}" dt="2023-11-10T16:32:11.417" v="991"/>
          <ac:graphicFrameMkLst>
            <pc:docMk/>
            <pc:sldMk cId="1255174477" sldId="1362"/>
            <ac:graphicFrameMk id="10" creationId="{00000000-0000-0000-0000-000000000000}"/>
          </ac:graphicFrameMkLst>
        </pc:graphicFrameChg>
        <pc:graphicFrameChg chg="mod">
          <ac:chgData name="Yun Xiao" userId="30e8949b79a00b87" providerId="LiveId" clId="{A5AF3A6D-9DAB-4B68-8852-987A9F31F590}" dt="2023-11-10T16:32:11.417" v="991"/>
          <ac:graphicFrameMkLst>
            <pc:docMk/>
            <pc:sldMk cId="1255174477" sldId="1362"/>
            <ac:graphicFrameMk id="305162" creationId="{00000000-0000-0000-0000-000000000000}"/>
          </ac:graphicFrameMkLst>
        </pc:graphicFrameChg>
        <pc:graphicFrameChg chg="mod">
          <ac:chgData name="Yun Xiao" userId="30e8949b79a00b87" providerId="LiveId" clId="{A5AF3A6D-9DAB-4B68-8852-987A9F31F590}" dt="2023-11-10T16:32:45.737" v="1004" actId="1076"/>
          <ac:graphicFrameMkLst>
            <pc:docMk/>
            <pc:sldMk cId="1255174477" sldId="1362"/>
            <ac:graphicFrameMk id="305167" creationId="{00000000-0000-0000-0000-000000000000}"/>
          </ac:graphicFrameMkLst>
        </pc:graphicFrameChg>
        <pc:graphicFrameChg chg="mod">
          <ac:chgData name="Yun Xiao" userId="30e8949b79a00b87" providerId="LiveId" clId="{A5AF3A6D-9DAB-4B68-8852-987A9F31F590}" dt="2023-11-10T16:32:45.737" v="1004" actId="1076"/>
          <ac:graphicFrameMkLst>
            <pc:docMk/>
            <pc:sldMk cId="1255174477" sldId="1362"/>
            <ac:graphicFrameMk id="305168" creationId="{00000000-0000-0000-0000-000000000000}"/>
          </ac:graphicFrameMkLst>
        </pc:graphicFrameChg>
        <pc:graphicFrameChg chg="mod">
          <ac:chgData name="Yun Xiao" userId="30e8949b79a00b87" providerId="LiveId" clId="{A5AF3A6D-9DAB-4B68-8852-987A9F31F590}" dt="2023-11-10T16:32:45.737" v="1004" actId="1076"/>
          <ac:graphicFrameMkLst>
            <pc:docMk/>
            <pc:sldMk cId="1255174477" sldId="1362"/>
            <ac:graphicFrameMk id="305169" creationId="{00000000-0000-0000-0000-000000000000}"/>
          </ac:graphicFrameMkLst>
        </pc:graphicFrameChg>
      </pc:sldChg>
      <pc:sldChg chg="addSp delSp modSp mod ord delAnim modAnim">
        <pc:chgData name="Yun Xiao" userId="30e8949b79a00b87" providerId="LiveId" clId="{A5AF3A6D-9DAB-4B68-8852-987A9F31F590}" dt="2023-11-17T07:22:41.642" v="7633"/>
        <pc:sldMkLst>
          <pc:docMk/>
          <pc:sldMk cId="3758576394" sldId="1363"/>
        </pc:sldMkLst>
        <pc:spChg chg="mod">
          <ac:chgData name="Yun Xiao" userId="30e8949b79a00b87" providerId="LiveId" clId="{A5AF3A6D-9DAB-4B68-8852-987A9F31F590}" dt="2023-11-10T16:36:41.862" v="1084" actId="1076"/>
          <ac:spMkLst>
            <pc:docMk/>
            <pc:sldMk cId="3758576394" sldId="1363"/>
            <ac:spMk id="12" creationId="{00000000-0000-0000-0000-000000000000}"/>
          </ac:spMkLst>
        </pc:spChg>
        <pc:spChg chg="add mod">
          <ac:chgData name="Yun Xiao" userId="30e8949b79a00b87" providerId="LiveId" clId="{A5AF3A6D-9DAB-4B68-8852-987A9F31F590}" dt="2023-11-10T16:35:45.679" v="1060"/>
          <ac:spMkLst>
            <pc:docMk/>
            <pc:sldMk cId="3758576394" sldId="1363"/>
            <ac:spMk id="395271" creationId="{00000000-0000-0000-0000-000000000000}"/>
          </ac:spMkLst>
        </pc:spChg>
        <pc:spChg chg="add mod">
          <ac:chgData name="Yun Xiao" userId="30e8949b79a00b87" providerId="LiveId" clId="{A5AF3A6D-9DAB-4B68-8852-987A9F31F590}" dt="2023-11-10T16:36:04.235" v="1069"/>
          <ac:spMkLst>
            <pc:docMk/>
            <pc:sldMk cId="3758576394" sldId="1363"/>
            <ac:spMk id="395273" creationId="{00000000-0000-0000-0000-000000000000}"/>
          </ac:spMkLst>
        </pc:spChg>
        <pc:spChg chg="add mod topLvl">
          <ac:chgData name="Yun Xiao" userId="30e8949b79a00b87" providerId="LiveId" clId="{A5AF3A6D-9DAB-4B68-8852-987A9F31F590}" dt="2023-11-10T16:36:16.224" v="1074"/>
          <ac:spMkLst>
            <pc:docMk/>
            <pc:sldMk cId="3758576394" sldId="1363"/>
            <ac:spMk id="395274" creationId="{00000000-0000-0000-0000-000000000000}"/>
          </ac:spMkLst>
        </pc:spChg>
        <pc:spChg chg="add mod">
          <ac:chgData name="Yun Xiao" userId="30e8949b79a00b87" providerId="LiveId" clId="{A5AF3A6D-9DAB-4B68-8852-987A9F31F590}" dt="2023-11-12T07:25:02.257" v="1479" actId="16959"/>
          <ac:spMkLst>
            <pc:docMk/>
            <pc:sldMk cId="3758576394" sldId="1363"/>
            <ac:spMk id="395275" creationId="{00000000-0000-0000-0000-000000000000}"/>
          </ac:spMkLst>
        </pc:spChg>
        <pc:grpChg chg="del mod">
          <ac:chgData name="Yun Xiao" userId="30e8949b79a00b87" providerId="LiveId" clId="{A5AF3A6D-9DAB-4B68-8852-987A9F31F590}" dt="2023-11-10T16:34:46.004" v="1045" actId="478"/>
          <ac:grpSpMkLst>
            <pc:docMk/>
            <pc:sldMk cId="3758576394" sldId="1363"/>
            <ac:grpSpMk id="2" creationId="{00000000-0000-0000-0000-000000000000}"/>
          </ac:grpSpMkLst>
        </pc:grpChg>
        <pc:graphicFrameChg chg="del mod replId">
          <ac:chgData name="Yun Xiao" userId="30e8949b79a00b87" providerId="LiveId" clId="{A5AF3A6D-9DAB-4B68-8852-987A9F31F590}" dt="2023-11-10T16:34:20.080" v="1029"/>
          <ac:graphicFrameMkLst>
            <pc:docMk/>
            <pc:sldMk cId="3758576394" sldId="1363"/>
            <ac:graphicFrameMk id="4" creationId="{00000000-0000-0000-0000-000000000000}"/>
          </ac:graphicFrameMkLst>
        </pc:graphicFrameChg>
        <pc:graphicFrameChg chg="del mod replId">
          <ac:chgData name="Yun Xiao" userId="30e8949b79a00b87" providerId="LiveId" clId="{A5AF3A6D-9DAB-4B68-8852-987A9F31F590}" dt="2023-11-10T16:34:23.111" v="1032"/>
          <ac:graphicFrameMkLst>
            <pc:docMk/>
            <pc:sldMk cId="3758576394" sldId="1363"/>
            <ac:graphicFrameMk id="6" creationId="{00000000-0000-0000-0000-000000000000}"/>
          </ac:graphicFrameMkLst>
        </pc:graphicFrameChg>
        <pc:graphicFrameChg chg="del mod replId">
          <ac:chgData name="Yun Xiao" userId="30e8949b79a00b87" providerId="LiveId" clId="{A5AF3A6D-9DAB-4B68-8852-987A9F31F590}" dt="2023-11-10T16:34:34.907" v="1040"/>
          <ac:graphicFrameMkLst>
            <pc:docMk/>
            <pc:sldMk cId="3758576394" sldId="1363"/>
            <ac:graphicFrameMk id="8" creationId="{00000000-0000-0000-0000-000000000000}"/>
          </ac:graphicFrameMkLst>
        </pc:graphicFrameChg>
        <pc:graphicFrameChg chg="del mod replId">
          <ac:chgData name="Yun Xiao" userId="30e8949b79a00b87" providerId="LiveId" clId="{A5AF3A6D-9DAB-4B68-8852-987A9F31F590}" dt="2023-11-10T16:36:22.052" v="1076"/>
          <ac:graphicFrameMkLst>
            <pc:docMk/>
            <pc:sldMk cId="3758576394" sldId="1363"/>
            <ac:graphicFrameMk id="10" creationId="{00000000-0000-0000-0000-000000000000}"/>
          </ac:graphicFrameMkLst>
        </pc:graphicFrameChg>
        <pc:graphicFrameChg chg="del mod">
          <ac:chgData name="Yun Xiao" userId="30e8949b79a00b87" providerId="LiveId" clId="{A5AF3A6D-9DAB-4B68-8852-987A9F31F590}" dt="2023-11-10T16:34:42.840" v="1044" actId="478"/>
          <ac:graphicFrameMkLst>
            <pc:docMk/>
            <pc:sldMk cId="3758576394" sldId="1363"/>
            <ac:graphicFrameMk id="16" creationId="{00000000-0000-0000-0000-000000000000}"/>
          </ac:graphicFrameMkLst>
        </pc:graphicFrameChg>
        <pc:graphicFrameChg chg="del mod topLvl">
          <ac:chgData name="Yun Xiao" userId="30e8949b79a00b87" providerId="LiveId" clId="{A5AF3A6D-9DAB-4B68-8852-987A9F31F590}" dt="2023-11-10T16:34:46.004" v="1045" actId="478"/>
          <ac:graphicFrameMkLst>
            <pc:docMk/>
            <pc:sldMk cId="3758576394" sldId="1363"/>
            <ac:graphicFrameMk id="17" creationId="{00000000-0000-0000-0000-000000000000}"/>
          </ac:graphicFrameMkLst>
        </pc:graphicFrameChg>
      </pc:sldChg>
      <pc:sldChg chg="addSp delSp modSp mod">
        <pc:chgData name="Yun Xiao" userId="30e8949b79a00b87" providerId="LiveId" clId="{A5AF3A6D-9DAB-4B68-8852-987A9F31F590}" dt="2023-11-12T07:25:23.499" v="1483" actId="1076"/>
        <pc:sldMkLst>
          <pc:docMk/>
          <pc:sldMk cId="4219991247" sldId="1364"/>
        </pc:sldMkLst>
        <pc:spChg chg="add mod">
          <ac:chgData name="Yun Xiao" userId="30e8949b79a00b87" providerId="LiveId" clId="{A5AF3A6D-9DAB-4B68-8852-987A9F31F590}" dt="2023-11-12T07:25:23.499" v="1483" actId="1076"/>
          <ac:spMkLst>
            <pc:docMk/>
            <pc:sldMk cId="4219991247" sldId="1364"/>
            <ac:spMk id="397315" creationId="{00000000-0000-0000-0000-000000000000}"/>
          </ac:spMkLst>
        </pc:spChg>
        <pc:graphicFrameChg chg="del mod replId">
          <ac:chgData name="Yun Xiao" userId="30e8949b79a00b87" providerId="LiveId" clId="{A5AF3A6D-9DAB-4B68-8852-987A9F31F590}" dt="2023-11-10T16:36:47.409" v="1086"/>
          <ac:graphicFrameMkLst>
            <pc:docMk/>
            <pc:sldMk cId="4219991247" sldId="1364"/>
            <ac:graphicFrameMk id="2" creationId="{00000000-0000-0000-0000-000000000000}"/>
          </ac:graphicFrameMkLst>
        </pc:graphicFrameChg>
      </pc:sldChg>
      <pc:sldChg chg="addSp delSp modSp mod">
        <pc:chgData name="Yun Xiao" userId="30e8949b79a00b87" providerId="LiveId" clId="{A5AF3A6D-9DAB-4B68-8852-987A9F31F590}" dt="2023-11-12T07:25:58.482" v="1494" actId="6549"/>
        <pc:sldMkLst>
          <pc:docMk/>
          <pc:sldMk cId="303714514" sldId="1366"/>
        </pc:sldMkLst>
        <pc:spChg chg="add mod">
          <ac:chgData name="Yun Xiao" userId="30e8949b79a00b87" providerId="LiveId" clId="{A5AF3A6D-9DAB-4B68-8852-987A9F31F590}" dt="2023-11-12T07:25:58.482" v="1494" actId="6549"/>
          <ac:spMkLst>
            <pc:docMk/>
            <pc:sldMk cId="303714514" sldId="1366"/>
            <ac:spMk id="306182" creationId="{00000000-0000-0000-0000-000000000000}"/>
          </ac:spMkLst>
        </pc:spChg>
        <pc:graphicFrameChg chg="del mod replId">
          <ac:chgData name="Yun Xiao" userId="30e8949b79a00b87" providerId="LiveId" clId="{A5AF3A6D-9DAB-4B68-8852-987A9F31F590}" dt="2023-11-12T07:25:44.042" v="1485"/>
          <ac:graphicFrameMkLst>
            <pc:docMk/>
            <pc:sldMk cId="303714514" sldId="1366"/>
            <ac:graphicFrameMk id="3" creationId="{00000000-0000-0000-0000-000000000000}"/>
          </ac:graphicFrameMkLst>
        </pc:graphicFrameChg>
      </pc:sldChg>
      <pc:sldChg chg="addSp delSp modSp mod">
        <pc:chgData name="Yun Xiao" userId="30e8949b79a00b87" providerId="LiveId" clId="{A5AF3A6D-9DAB-4B68-8852-987A9F31F590}" dt="2023-11-10T16:20:47.962" v="722" actId="948"/>
        <pc:sldMkLst>
          <pc:docMk/>
          <pc:sldMk cId="336497773" sldId="1368"/>
        </pc:sldMkLst>
        <pc:spChg chg="add mod">
          <ac:chgData name="Yun Xiao" userId="30e8949b79a00b87" providerId="LiveId" clId="{A5AF3A6D-9DAB-4B68-8852-987A9F31F590}" dt="2023-11-10T16:20:47.962" v="722" actId="948"/>
          <ac:spMkLst>
            <pc:docMk/>
            <pc:sldMk cId="336497773" sldId="1368"/>
            <ac:spMk id="307206" creationId="{00000000-0000-0000-0000-000000000000}"/>
          </ac:spMkLst>
        </pc:spChg>
        <pc:spChg chg="mod">
          <ac:chgData name="Yun Xiao" userId="30e8949b79a00b87" providerId="LiveId" clId="{A5AF3A6D-9DAB-4B68-8852-987A9F31F590}" dt="2023-11-10T16:19:56.425" v="707" actId="16959"/>
          <ac:spMkLst>
            <pc:docMk/>
            <pc:sldMk cId="336497773" sldId="1368"/>
            <ac:spMk id="307208" creationId="{00000000-0000-0000-0000-000000000000}"/>
          </ac:spMkLst>
        </pc:spChg>
        <pc:spChg chg="add del mod topLvl">
          <ac:chgData name="Yun Xiao" userId="30e8949b79a00b87" providerId="LiveId" clId="{A5AF3A6D-9DAB-4B68-8852-987A9F31F590}" dt="2023-11-10T16:19:42.190" v="704" actId="478"/>
          <ac:spMkLst>
            <pc:docMk/>
            <pc:sldMk cId="336497773" sldId="1368"/>
            <ac:spMk id="307209" creationId="{00000000-0000-0000-0000-000000000000}"/>
          </ac:spMkLst>
        </pc:spChg>
        <pc:grpChg chg="del mod">
          <ac:chgData name="Yun Xiao" userId="30e8949b79a00b87" providerId="LiveId" clId="{A5AF3A6D-9DAB-4B68-8852-987A9F31F590}" dt="2023-11-10T16:19:42.190" v="704" actId="478"/>
          <ac:grpSpMkLst>
            <pc:docMk/>
            <pc:sldMk cId="336497773" sldId="1368"/>
            <ac:grpSpMk id="2" creationId="{00000000-0000-0000-0000-000000000000}"/>
          </ac:grpSpMkLst>
        </pc:grpChg>
        <pc:graphicFrameChg chg="del mod replId">
          <ac:chgData name="Yun Xiao" userId="30e8949b79a00b87" providerId="LiveId" clId="{A5AF3A6D-9DAB-4B68-8852-987A9F31F590}" dt="2023-11-10T16:19:35.032" v="700"/>
          <ac:graphicFrameMkLst>
            <pc:docMk/>
            <pc:sldMk cId="336497773" sldId="1368"/>
            <ac:graphicFrameMk id="3" creationId="{00000000-0000-0000-0000-000000000000}"/>
          </ac:graphicFrameMkLst>
        </pc:graphicFrameChg>
        <pc:graphicFrameChg chg="del mod replId">
          <ac:chgData name="Yun Xiao" userId="30e8949b79a00b87" providerId="LiveId" clId="{A5AF3A6D-9DAB-4B68-8852-987A9F31F590}" dt="2023-11-10T16:20:05.084" v="709"/>
          <ac:graphicFrameMkLst>
            <pc:docMk/>
            <pc:sldMk cId="336497773" sldId="1368"/>
            <ac:graphicFrameMk id="5" creationId="{00000000-0000-0000-0000-000000000000}"/>
          </ac:graphicFrameMkLst>
        </pc:graphicFrameChg>
        <pc:graphicFrameChg chg="del mod topLvl">
          <ac:chgData name="Yun Xiao" userId="30e8949b79a00b87" providerId="LiveId" clId="{A5AF3A6D-9DAB-4B68-8852-987A9F31F590}" dt="2023-11-10T16:19:43.384" v="705" actId="478"/>
          <ac:graphicFrameMkLst>
            <pc:docMk/>
            <pc:sldMk cId="336497773" sldId="1368"/>
            <ac:graphicFrameMk id="8" creationId="{00000000-0000-0000-0000-000000000000}"/>
          </ac:graphicFrameMkLst>
        </pc:graphicFrameChg>
      </pc:sldChg>
      <pc:sldChg chg="addSp delSp modSp mod">
        <pc:chgData name="Yun Xiao" userId="30e8949b79a00b87" providerId="LiveId" clId="{A5AF3A6D-9DAB-4B68-8852-987A9F31F590}" dt="2023-11-10T16:21:24.174" v="738" actId="1076"/>
        <pc:sldMkLst>
          <pc:docMk/>
          <pc:sldMk cId="2659877218" sldId="1369"/>
        </pc:sldMkLst>
        <pc:spChg chg="add mod">
          <ac:chgData name="Yun Xiao" userId="30e8949b79a00b87" providerId="LiveId" clId="{A5AF3A6D-9DAB-4B68-8852-987A9F31F590}" dt="2023-11-10T16:20:58.997" v="726" actId="1076"/>
          <ac:spMkLst>
            <pc:docMk/>
            <pc:sldMk cId="2659877218" sldId="1369"/>
            <ac:spMk id="225288" creationId="{00000000-0000-0000-0000-000000000000}"/>
          </ac:spMkLst>
        </pc:spChg>
        <pc:spChg chg="add mod">
          <ac:chgData name="Yun Xiao" userId="30e8949b79a00b87" providerId="LiveId" clId="{A5AF3A6D-9DAB-4B68-8852-987A9F31F590}" dt="2023-11-10T16:21:24.174" v="738" actId="1076"/>
          <ac:spMkLst>
            <pc:docMk/>
            <pc:sldMk cId="2659877218" sldId="1369"/>
            <ac:spMk id="225290" creationId="{00000000-0000-0000-0000-000000000000}"/>
          </ac:spMkLst>
        </pc:spChg>
        <pc:graphicFrameChg chg="del mod replId">
          <ac:chgData name="Yun Xiao" userId="30e8949b79a00b87" providerId="LiveId" clId="{A5AF3A6D-9DAB-4B68-8852-987A9F31F590}" dt="2023-11-10T16:20:53.388" v="724"/>
          <ac:graphicFrameMkLst>
            <pc:docMk/>
            <pc:sldMk cId="2659877218" sldId="1369"/>
            <ac:graphicFrameMk id="2" creationId="{00000000-0000-0000-0000-000000000000}"/>
          </ac:graphicFrameMkLst>
        </pc:graphicFrameChg>
        <pc:graphicFrameChg chg="del mod replId">
          <ac:chgData name="Yun Xiao" userId="30e8949b79a00b87" providerId="LiveId" clId="{A5AF3A6D-9DAB-4B68-8852-987A9F31F590}" dt="2023-11-10T16:21:01.797" v="728"/>
          <ac:graphicFrameMkLst>
            <pc:docMk/>
            <pc:sldMk cId="2659877218" sldId="1369"/>
            <ac:graphicFrameMk id="4" creationId="{00000000-0000-0000-0000-000000000000}"/>
          </ac:graphicFrameMkLst>
        </pc:graphicFrameChg>
      </pc:sldChg>
      <pc:sldChg chg="addSp delSp modSp mod">
        <pc:chgData name="Yun Xiao" userId="30e8949b79a00b87" providerId="LiveId" clId="{A5AF3A6D-9DAB-4B68-8852-987A9F31F590}" dt="2023-11-12T07:26:14.018" v="1497" actId="27636"/>
        <pc:sldMkLst>
          <pc:docMk/>
          <pc:sldMk cId="132992704" sldId="1370"/>
        </pc:sldMkLst>
        <pc:spChg chg="mod">
          <ac:chgData name="Yun Xiao" userId="30e8949b79a00b87" providerId="LiveId" clId="{A5AF3A6D-9DAB-4B68-8852-987A9F31F590}" dt="2023-11-10T16:21:28.560" v="740"/>
          <ac:spMkLst>
            <pc:docMk/>
            <pc:sldMk cId="132992704" sldId="1370"/>
            <ac:spMk id="226309" creationId="{00000000-0000-0000-0000-000000000000}"/>
          </ac:spMkLst>
        </pc:spChg>
        <pc:spChg chg="add mod">
          <ac:chgData name="Yun Xiao" userId="30e8949b79a00b87" providerId="LiveId" clId="{A5AF3A6D-9DAB-4B68-8852-987A9F31F590}" dt="2023-11-12T07:26:14.018" v="1497" actId="27636"/>
          <ac:spMkLst>
            <pc:docMk/>
            <pc:sldMk cId="132992704" sldId="1370"/>
            <ac:spMk id="226310" creationId="{00000000-0000-0000-0000-000000000000}"/>
          </ac:spMkLst>
        </pc:spChg>
        <pc:spChg chg="add mod">
          <ac:chgData name="Yun Xiao" userId="30e8949b79a00b87" providerId="LiveId" clId="{A5AF3A6D-9DAB-4B68-8852-987A9F31F590}" dt="2023-11-10T16:21:49.505" v="753" actId="1076"/>
          <ac:spMkLst>
            <pc:docMk/>
            <pc:sldMk cId="132992704" sldId="1370"/>
            <ac:spMk id="226315" creationId="{00000000-0000-0000-0000-000000000000}"/>
          </ac:spMkLst>
        </pc:spChg>
        <pc:grpChg chg="mod">
          <ac:chgData name="Yun Xiao" userId="30e8949b79a00b87" providerId="LiveId" clId="{A5AF3A6D-9DAB-4B68-8852-987A9F31F590}" dt="2023-11-10T16:21:28.560" v="740"/>
          <ac:grpSpMkLst>
            <pc:docMk/>
            <pc:sldMk cId="132992704" sldId="1370"/>
            <ac:grpSpMk id="226308" creationId="{00000000-0000-0000-0000-000000000000}"/>
          </ac:grpSpMkLst>
        </pc:grpChg>
        <pc:graphicFrameChg chg="del mod replId">
          <ac:chgData name="Yun Xiao" userId="30e8949b79a00b87" providerId="LiveId" clId="{A5AF3A6D-9DAB-4B68-8852-987A9F31F590}" dt="2023-11-10T16:21:28.560" v="740"/>
          <ac:graphicFrameMkLst>
            <pc:docMk/>
            <pc:sldMk cId="132992704" sldId="1370"/>
            <ac:graphicFrameMk id="2" creationId="{00000000-0000-0000-0000-000000000000}"/>
          </ac:graphicFrameMkLst>
        </pc:graphicFrameChg>
        <pc:graphicFrameChg chg="del mod replId">
          <ac:chgData name="Yun Xiao" userId="30e8949b79a00b87" providerId="LiveId" clId="{A5AF3A6D-9DAB-4B68-8852-987A9F31F590}" dt="2023-11-10T16:21:34.352" v="744"/>
          <ac:graphicFrameMkLst>
            <pc:docMk/>
            <pc:sldMk cId="132992704" sldId="1370"/>
            <ac:graphicFrameMk id="4" creationId="{00000000-0000-0000-0000-000000000000}"/>
          </ac:graphicFrameMkLst>
        </pc:graphicFrameChg>
        <pc:graphicFrameChg chg="mod">
          <ac:chgData name="Yun Xiao" userId="30e8949b79a00b87" providerId="LiveId" clId="{A5AF3A6D-9DAB-4B68-8852-987A9F31F590}" dt="2023-11-10T16:21:28.560" v="740"/>
          <ac:graphicFrameMkLst>
            <pc:docMk/>
            <pc:sldMk cId="132992704" sldId="1370"/>
            <ac:graphicFrameMk id="226311" creationId="{00000000-0000-0000-0000-000000000000}"/>
          </ac:graphicFrameMkLst>
        </pc:graphicFrameChg>
      </pc:sldChg>
      <pc:sldChg chg="addSp delSp modSp mod">
        <pc:chgData name="Yun Xiao" userId="30e8949b79a00b87" providerId="LiveId" clId="{A5AF3A6D-9DAB-4B68-8852-987A9F31F590}" dt="2023-11-10T16:21:59.657" v="757" actId="1076"/>
        <pc:sldMkLst>
          <pc:docMk/>
          <pc:sldMk cId="3928373067" sldId="1371"/>
        </pc:sldMkLst>
        <pc:spChg chg="add mod">
          <ac:chgData name="Yun Xiao" userId="30e8949b79a00b87" providerId="LiveId" clId="{A5AF3A6D-9DAB-4B68-8852-987A9F31F590}" dt="2023-11-10T16:21:59.657" v="757" actId="1076"/>
          <ac:spMkLst>
            <pc:docMk/>
            <pc:sldMk cId="3928373067" sldId="1371"/>
            <ac:spMk id="359429" creationId="{00000000-0000-0000-0000-000000000000}"/>
          </ac:spMkLst>
        </pc:spChg>
        <pc:spChg chg="mod">
          <ac:chgData name="Yun Xiao" userId="30e8949b79a00b87" providerId="LiveId" clId="{A5AF3A6D-9DAB-4B68-8852-987A9F31F590}" dt="2023-11-10T16:21:59.657" v="757" actId="1076"/>
          <ac:spMkLst>
            <pc:docMk/>
            <pc:sldMk cId="3928373067" sldId="1371"/>
            <ac:spMk id="359430" creationId="{00000000-0000-0000-0000-000000000000}"/>
          </ac:spMkLst>
        </pc:spChg>
        <pc:grpChg chg="mod">
          <ac:chgData name="Yun Xiao" userId="30e8949b79a00b87" providerId="LiveId" clId="{A5AF3A6D-9DAB-4B68-8852-987A9F31F590}" dt="2023-11-10T16:21:59.657" v="757" actId="1076"/>
          <ac:grpSpMkLst>
            <pc:docMk/>
            <pc:sldMk cId="3928373067" sldId="1371"/>
            <ac:grpSpMk id="359428" creationId="{00000000-0000-0000-0000-000000000000}"/>
          </ac:grpSpMkLst>
        </pc:grpChg>
        <pc:graphicFrameChg chg="del mod replId">
          <ac:chgData name="Yun Xiao" userId="30e8949b79a00b87" providerId="LiveId" clId="{A5AF3A6D-9DAB-4B68-8852-987A9F31F590}" dt="2023-11-10T16:21:53.857" v="755"/>
          <ac:graphicFrameMkLst>
            <pc:docMk/>
            <pc:sldMk cId="3928373067" sldId="1371"/>
            <ac:graphicFrameMk id="2" creationId="{00000000-0000-0000-0000-000000000000}"/>
          </ac:graphicFrameMkLst>
        </pc:graphicFrameChg>
      </pc:sldChg>
      <pc:sldChg chg="del">
        <pc:chgData name="Yun Xiao" userId="30e8949b79a00b87" providerId="LiveId" clId="{A5AF3A6D-9DAB-4B68-8852-987A9F31F590}" dt="2023-11-17T14:51:00.070" v="7867" actId="47"/>
        <pc:sldMkLst>
          <pc:docMk/>
          <pc:sldMk cId="1247927752" sldId="1396"/>
        </pc:sldMkLst>
      </pc:sldChg>
      <pc:sldChg chg="addSp delSp modSp mod">
        <pc:chgData name="Yun Xiao" userId="30e8949b79a00b87" providerId="LiveId" clId="{A5AF3A6D-9DAB-4B68-8852-987A9F31F590}" dt="2023-11-17T14:52:16.218" v="7883" actId="1076"/>
        <pc:sldMkLst>
          <pc:docMk/>
          <pc:sldMk cId="3443891076" sldId="1397"/>
        </pc:sldMkLst>
        <pc:spChg chg="mod">
          <ac:chgData name="Yun Xiao" userId="30e8949b79a00b87" providerId="LiveId" clId="{A5AF3A6D-9DAB-4B68-8852-987A9F31F590}" dt="2023-11-17T14:51:51.839" v="7876" actId="20577"/>
          <ac:spMkLst>
            <pc:docMk/>
            <pc:sldMk cId="3443891076" sldId="1397"/>
            <ac:spMk id="22" creationId="{00000000-0000-0000-0000-000000000000}"/>
          </ac:spMkLst>
        </pc:spChg>
        <pc:spChg chg="mod">
          <ac:chgData name="Yun Xiao" userId="30e8949b79a00b87" providerId="LiveId" clId="{A5AF3A6D-9DAB-4B68-8852-987A9F31F590}" dt="2023-11-17T14:51:39.761" v="7875" actId="207"/>
          <ac:spMkLst>
            <pc:docMk/>
            <pc:sldMk cId="3443891076" sldId="1397"/>
            <ac:spMk id="24" creationId="{00000000-0000-0000-0000-000000000000}"/>
          </ac:spMkLst>
        </pc:spChg>
        <pc:graphicFrameChg chg="mod">
          <ac:chgData name="Yun Xiao" userId="30e8949b79a00b87" providerId="LiveId" clId="{A5AF3A6D-9DAB-4B68-8852-987A9F31F590}" dt="2023-11-17T14:52:16.218" v="7883" actId="1076"/>
          <ac:graphicFrameMkLst>
            <pc:docMk/>
            <pc:sldMk cId="3443891076" sldId="1397"/>
            <ac:graphicFrameMk id="21" creationId="{00000000-0000-0000-0000-000000000000}"/>
          </ac:graphicFrameMkLst>
        </pc:graphicFrameChg>
        <pc:graphicFrameChg chg="del">
          <ac:chgData name="Yun Xiao" userId="30e8949b79a00b87" providerId="LiveId" clId="{A5AF3A6D-9DAB-4B68-8852-987A9F31F590}" dt="2023-11-17T14:51:28.938" v="7871" actId="478"/>
          <ac:graphicFrameMkLst>
            <pc:docMk/>
            <pc:sldMk cId="3443891076" sldId="1397"/>
            <ac:graphicFrameMk id="25" creationId="{00000000-0000-0000-0000-000000000000}"/>
          </ac:graphicFrameMkLst>
        </pc:graphicFrameChg>
        <pc:picChg chg="add mod">
          <ac:chgData name="Yun Xiao" userId="30e8949b79a00b87" providerId="LiveId" clId="{A5AF3A6D-9DAB-4B68-8852-987A9F31F590}" dt="2023-11-17T14:51:33.319" v="7873" actId="1076"/>
          <ac:picMkLst>
            <pc:docMk/>
            <pc:sldMk cId="3443891076" sldId="1397"/>
            <ac:picMk id="12" creationId="{C5298457-0E58-449E-8596-C4A0C3F24039}"/>
          </ac:picMkLst>
        </pc:picChg>
      </pc:sldChg>
      <pc:sldChg chg="del">
        <pc:chgData name="Yun Xiao" userId="30e8949b79a00b87" providerId="LiveId" clId="{A5AF3A6D-9DAB-4B68-8852-987A9F31F590}" dt="2023-11-17T14:55:01.258" v="7902" actId="47"/>
        <pc:sldMkLst>
          <pc:docMk/>
          <pc:sldMk cId="437724001" sldId="1398"/>
        </pc:sldMkLst>
      </pc:sldChg>
      <pc:sldChg chg="del">
        <pc:chgData name="Yun Xiao" userId="30e8949b79a00b87" providerId="LiveId" clId="{A5AF3A6D-9DAB-4B68-8852-987A9F31F590}" dt="2023-11-17T15:00:52.346" v="7942" actId="47"/>
        <pc:sldMkLst>
          <pc:docMk/>
          <pc:sldMk cId="466839428" sldId="1399"/>
        </pc:sldMkLst>
      </pc:sldChg>
      <pc:sldChg chg="addSp delSp modSp mod">
        <pc:chgData name="Yun Xiao" userId="30e8949b79a00b87" providerId="LiveId" clId="{A5AF3A6D-9DAB-4B68-8852-987A9F31F590}" dt="2023-11-12T07:27:19.498" v="1519" actId="14100"/>
        <pc:sldMkLst>
          <pc:docMk/>
          <pc:sldMk cId="173612762" sldId="1400"/>
        </pc:sldMkLst>
        <pc:spChg chg="add mod">
          <ac:chgData name="Yun Xiao" userId="30e8949b79a00b87" providerId="LiveId" clId="{A5AF3A6D-9DAB-4B68-8852-987A9F31F590}" dt="2023-11-12T07:26:46.722" v="1503" actId="16959"/>
          <ac:spMkLst>
            <pc:docMk/>
            <pc:sldMk cId="173612762" sldId="1400"/>
            <ac:spMk id="5" creationId="{00000000-0000-0000-0000-000000000000}"/>
          </ac:spMkLst>
        </pc:spChg>
        <pc:spChg chg="add mod">
          <ac:chgData name="Yun Xiao" userId="30e8949b79a00b87" providerId="LiveId" clId="{A5AF3A6D-9DAB-4B68-8852-987A9F31F590}" dt="2023-11-12T07:27:11.385" v="1513" actId="6549"/>
          <ac:spMkLst>
            <pc:docMk/>
            <pc:sldMk cId="173612762" sldId="1400"/>
            <ac:spMk id="6" creationId="{00000000-0000-0000-0000-000000000000}"/>
          </ac:spMkLst>
        </pc:spChg>
        <pc:spChg chg="add mod">
          <ac:chgData name="Yun Xiao" userId="30e8949b79a00b87" providerId="LiveId" clId="{A5AF3A6D-9DAB-4B68-8852-987A9F31F590}" dt="2023-11-12T07:27:19.498" v="1519" actId="14100"/>
          <ac:spMkLst>
            <pc:docMk/>
            <pc:sldMk cId="173612762" sldId="1400"/>
            <ac:spMk id="8" creationId="{00000000-0000-0000-0000-000000000000}"/>
          </ac:spMkLst>
        </pc:spChg>
        <pc:graphicFrameChg chg="del mod replId">
          <ac:chgData name="Yun Xiao" userId="30e8949b79a00b87" providerId="LiveId" clId="{A5AF3A6D-9DAB-4B68-8852-987A9F31F590}" dt="2023-11-12T07:26:34.893" v="1499"/>
          <ac:graphicFrameMkLst>
            <pc:docMk/>
            <pc:sldMk cId="173612762" sldId="1400"/>
            <ac:graphicFrameMk id="9" creationId="{00000000-0000-0000-0000-000000000000}"/>
          </ac:graphicFrameMkLst>
        </pc:graphicFrameChg>
        <pc:graphicFrameChg chg="del mod replId">
          <ac:chgData name="Yun Xiao" userId="30e8949b79a00b87" providerId="LiveId" clId="{A5AF3A6D-9DAB-4B68-8852-987A9F31F590}" dt="2023-11-12T07:26:50.335" v="1505"/>
          <ac:graphicFrameMkLst>
            <pc:docMk/>
            <pc:sldMk cId="173612762" sldId="1400"/>
            <ac:graphicFrameMk id="11" creationId="{00000000-0000-0000-0000-000000000000}"/>
          </ac:graphicFrameMkLst>
        </pc:graphicFrameChg>
        <pc:graphicFrameChg chg="del mod replId">
          <ac:chgData name="Yun Xiao" userId="30e8949b79a00b87" providerId="LiveId" clId="{A5AF3A6D-9DAB-4B68-8852-987A9F31F590}" dt="2023-11-12T07:27:14.528" v="1515"/>
          <ac:graphicFrameMkLst>
            <pc:docMk/>
            <pc:sldMk cId="173612762" sldId="1400"/>
            <ac:graphicFrameMk id="13" creationId="{00000000-0000-0000-0000-000000000000}"/>
          </ac:graphicFrameMkLst>
        </pc:graphicFrameChg>
      </pc:sldChg>
      <pc:sldChg chg="addSp delSp modSp mod">
        <pc:chgData name="Yun Xiao" userId="30e8949b79a00b87" providerId="LiveId" clId="{A5AF3A6D-9DAB-4B68-8852-987A9F31F590}" dt="2023-11-12T07:27:43.809" v="1525" actId="1076"/>
        <pc:sldMkLst>
          <pc:docMk/>
          <pc:sldMk cId="653956044" sldId="1401"/>
        </pc:sldMkLst>
        <pc:spChg chg="add mod">
          <ac:chgData name="Yun Xiao" userId="30e8949b79a00b87" providerId="LiveId" clId="{A5AF3A6D-9DAB-4B68-8852-987A9F31F590}" dt="2023-11-12T07:27:43.809" v="1525" actId="1076"/>
          <ac:spMkLst>
            <pc:docMk/>
            <pc:sldMk cId="653956044" sldId="1401"/>
            <ac:spMk id="20" creationId="{00000000-0000-0000-0000-000000000000}"/>
          </ac:spMkLst>
        </pc:spChg>
        <pc:graphicFrameChg chg="del mod replId">
          <ac:chgData name="Yun Xiao" userId="30e8949b79a00b87" providerId="LiveId" clId="{A5AF3A6D-9DAB-4B68-8852-987A9F31F590}" dt="2023-11-12T07:27:25.759" v="1521"/>
          <ac:graphicFrameMkLst>
            <pc:docMk/>
            <pc:sldMk cId="653956044" sldId="1401"/>
            <ac:graphicFrameMk id="4" creationId="{00000000-0000-0000-0000-000000000000}"/>
          </ac:graphicFrameMkLst>
        </pc:graphicFrameChg>
      </pc:sldChg>
      <pc:sldChg chg="addSp delSp modSp mod">
        <pc:chgData name="Yun Xiao" userId="30e8949b79a00b87" providerId="LiveId" clId="{A5AF3A6D-9DAB-4B68-8852-987A9F31F590}" dt="2023-11-12T07:27:52.109" v="1530" actId="27636"/>
        <pc:sldMkLst>
          <pc:docMk/>
          <pc:sldMk cId="197561282" sldId="1402"/>
        </pc:sldMkLst>
        <pc:spChg chg="add mod">
          <ac:chgData name="Yun Xiao" userId="30e8949b79a00b87" providerId="LiveId" clId="{A5AF3A6D-9DAB-4B68-8852-987A9F31F590}" dt="2023-11-12T07:27:52.109" v="1530" actId="27636"/>
          <ac:spMkLst>
            <pc:docMk/>
            <pc:sldMk cId="197561282" sldId="1402"/>
            <ac:spMk id="25" creationId="{00000000-0000-0000-0000-000000000000}"/>
          </ac:spMkLst>
        </pc:spChg>
        <pc:graphicFrameChg chg="del mod replId">
          <ac:chgData name="Yun Xiao" userId="30e8949b79a00b87" providerId="LiveId" clId="{A5AF3A6D-9DAB-4B68-8852-987A9F31F590}" dt="2023-11-12T07:27:49.648" v="1527"/>
          <ac:graphicFrameMkLst>
            <pc:docMk/>
            <pc:sldMk cId="197561282" sldId="1402"/>
            <ac:graphicFrameMk id="28" creationId="{00000000-0000-0000-0000-000000000000}"/>
          </ac:graphicFrameMkLst>
        </pc:graphicFrameChg>
      </pc:sldChg>
      <pc:sldChg chg="modSp">
        <pc:chgData name="Yun Xiao" userId="30e8949b79a00b87" providerId="LiveId" clId="{A5AF3A6D-9DAB-4B68-8852-987A9F31F590}" dt="2023-11-17T15:02:48.667" v="7960"/>
        <pc:sldMkLst>
          <pc:docMk/>
          <pc:sldMk cId="324772576" sldId="1403"/>
        </pc:sldMkLst>
        <pc:spChg chg="mod">
          <ac:chgData name="Yun Xiao" userId="30e8949b79a00b87" providerId="LiveId" clId="{A5AF3A6D-9DAB-4B68-8852-987A9F31F590}" dt="2023-11-17T15:02:41.856" v="7958"/>
          <ac:spMkLst>
            <pc:docMk/>
            <pc:sldMk cId="324772576" sldId="1403"/>
            <ac:spMk id="20" creationId="{00000000-0000-0000-0000-000000000000}"/>
          </ac:spMkLst>
        </pc:spChg>
        <pc:grpChg chg="mod">
          <ac:chgData name="Yun Xiao" userId="30e8949b79a00b87" providerId="LiveId" clId="{A5AF3A6D-9DAB-4B68-8852-987A9F31F590}" dt="2023-11-17T15:02:41.856" v="7958"/>
          <ac:grpSpMkLst>
            <pc:docMk/>
            <pc:sldMk cId="324772576" sldId="1403"/>
            <ac:grpSpMk id="19" creationId="{00000000-0000-0000-0000-000000000000}"/>
          </ac:grpSpMkLst>
        </pc:grpChg>
        <pc:graphicFrameChg chg="mod">
          <ac:chgData name="Yun Xiao" userId="30e8949b79a00b87" providerId="LiveId" clId="{A5AF3A6D-9DAB-4B68-8852-987A9F31F590}" dt="2023-11-17T15:02:48.667" v="7960"/>
          <ac:graphicFrameMkLst>
            <pc:docMk/>
            <pc:sldMk cId="324772576" sldId="1403"/>
            <ac:graphicFrameMk id="21" creationId="{00000000-0000-0000-0000-000000000000}"/>
          </ac:graphicFrameMkLst>
        </pc:graphicFrameChg>
      </pc:sldChg>
      <pc:sldChg chg="addSp delSp modSp mod delAnim modAnim">
        <pc:chgData name="Yun Xiao" userId="30e8949b79a00b87" providerId="LiveId" clId="{A5AF3A6D-9DAB-4B68-8852-987A9F31F590}" dt="2023-11-17T06:45:06.474" v="6788" actId="1076"/>
        <pc:sldMkLst>
          <pc:docMk/>
          <pc:sldMk cId="2133976610" sldId="1408"/>
        </pc:sldMkLst>
        <pc:spChg chg="del mod">
          <ac:chgData name="Yun Xiao" userId="30e8949b79a00b87" providerId="LiveId" clId="{A5AF3A6D-9DAB-4B68-8852-987A9F31F590}" dt="2023-11-17T05:36:01.088" v="6133" actId="21"/>
          <ac:spMkLst>
            <pc:docMk/>
            <pc:sldMk cId="2133976610" sldId="1408"/>
            <ac:spMk id="2" creationId="{00000000-0000-0000-0000-000000000000}"/>
          </ac:spMkLst>
        </pc:spChg>
        <pc:spChg chg="add mod">
          <ac:chgData name="Yun Xiao" userId="30e8949b79a00b87" providerId="LiveId" clId="{A5AF3A6D-9DAB-4B68-8852-987A9F31F590}" dt="2023-11-10T16:12:31.343" v="588"/>
          <ac:spMkLst>
            <pc:docMk/>
            <pc:sldMk cId="2133976610" sldId="1408"/>
            <ac:spMk id="13" creationId="{751593A3-7031-4779-BC54-D72AED23D150}"/>
          </ac:spMkLst>
        </pc:spChg>
        <pc:spChg chg="add mod">
          <ac:chgData name="Yun Xiao" userId="30e8949b79a00b87" providerId="LiveId" clId="{A5AF3A6D-9DAB-4B68-8852-987A9F31F590}" dt="2023-11-17T05:37:32.817" v="6166" actId="1076"/>
          <ac:spMkLst>
            <pc:docMk/>
            <pc:sldMk cId="2133976610" sldId="1408"/>
            <ac:spMk id="14" creationId="{A4D00A66-2ED9-45DC-B69B-ECFD4F68BDA2}"/>
          </ac:spMkLst>
        </pc:spChg>
        <pc:spChg chg="add mod">
          <ac:chgData name="Yun Xiao" userId="30e8949b79a00b87" providerId="LiveId" clId="{A5AF3A6D-9DAB-4B68-8852-987A9F31F590}" dt="2023-11-17T05:34:28.534" v="6127"/>
          <ac:spMkLst>
            <pc:docMk/>
            <pc:sldMk cId="2133976610" sldId="1408"/>
            <ac:spMk id="16" creationId="{EE36265B-4F9B-4F8D-8422-A04075D45399}"/>
          </ac:spMkLst>
        </pc:spChg>
        <pc:spChg chg="add mod">
          <ac:chgData name="Yun Xiao" userId="30e8949b79a00b87" providerId="LiveId" clId="{A5AF3A6D-9DAB-4B68-8852-987A9F31F590}" dt="2023-11-17T06:09:00.337" v="6264" actId="1076"/>
          <ac:spMkLst>
            <pc:docMk/>
            <pc:sldMk cId="2133976610" sldId="1408"/>
            <ac:spMk id="17" creationId="{957ABBFE-1D2A-4505-A3B3-81DDBB723A0F}"/>
          </ac:spMkLst>
        </pc:spChg>
        <pc:spChg chg="add mod">
          <ac:chgData name="Yun Xiao" userId="30e8949b79a00b87" providerId="LiveId" clId="{A5AF3A6D-9DAB-4B68-8852-987A9F31F590}" dt="2023-11-17T05:40:23.400" v="6221" actId="1076"/>
          <ac:spMkLst>
            <pc:docMk/>
            <pc:sldMk cId="2133976610" sldId="1408"/>
            <ac:spMk id="19" creationId="{1B7536DB-AC75-4DDC-A978-FA499F2B9805}"/>
          </ac:spMkLst>
        </pc:spChg>
        <pc:spChg chg="add del mod">
          <ac:chgData name="Yun Xiao" userId="30e8949b79a00b87" providerId="LiveId" clId="{A5AF3A6D-9DAB-4B68-8852-987A9F31F590}" dt="2023-11-17T05:40:07.483" v="6214" actId="478"/>
          <ac:spMkLst>
            <pc:docMk/>
            <pc:sldMk cId="2133976610" sldId="1408"/>
            <ac:spMk id="21" creationId="{E8A860E9-278C-415D-B49B-9957A367E6CC}"/>
          </ac:spMkLst>
        </pc:spChg>
        <pc:spChg chg="mod">
          <ac:chgData name="Yun Xiao" userId="30e8949b79a00b87" providerId="LiveId" clId="{A5AF3A6D-9DAB-4B68-8852-987A9F31F590}" dt="2023-11-17T06:04:51.306" v="6236"/>
          <ac:spMkLst>
            <pc:docMk/>
            <pc:sldMk cId="2133976610" sldId="1408"/>
            <ac:spMk id="24" creationId="{E71D52F9-431F-4888-ADA4-79BE52C89023}"/>
          </ac:spMkLst>
        </pc:spChg>
        <pc:spChg chg="mod">
          <ac:chgData name="Yun Xiao" userId="30e8949b79a00b87" providerId="LiveId" clId="{A5AF3A6D-9DAB-4B68-8852-987A9F31F590}" dt="2023-11-17T06:04:51.306" v="6236"/>
          <ac:spMkLst>
            <pc:docMk/>
            <pc:sldMk cId="2133976610" sldId="1408"/>
            <ac:spMk id="25" creationId="{5436C735-EC6C-4913-9A14-75C0348C2595}"/>
          </ac:spMkLst>
        </pc:spChg>
        <pc:spChg chg="add mod">
          <ac:chgData name="Yun Xiao" userId="30e8949b79a00b87" providerId="LiveId" clId="{A5AF3A6D-9DAB-4B68-8852-987A9F31F590}" dt="2023-11-17T06:11:37.376" v="6277" actId="1076"/>
          <ac:spMkLst>
            <pc:docMk/>
            <pc:sldMk cId="2133976610" sldId="1408"/>
            <ac:spMk id="26" creationId="{48920A9A-9CA1-484F-9315-FF620EC4BC10}"/>
          </ac:spMkLst>
        </pc:spChg>
        <pc:spChg chg="add mod">
          <ac:chgData name="Yun Xiao" userId="30e8949b79a00b87" providerId="LiveId" clId="{A5AF3A6D-9DAB-4B68-8852-987A9F31F590}" dt="2023-11-17T06:45:02.166" v="6787"/>
          <ac:spMkLst>
            <pc:docMk/>
            <pc:sldMk cId="2133976610" sldId="1408"/>
            <ac:spMk id="27" creationId="{5667AA3F-A31A-4F79-AE67-17B36C4020B2}"/>
          </ac:spMkLst>
        </pc:spChg>
        <pc:spChg chg="add mod">
          <ac:chgData name="Yun Xiao" userId="30e8949b79a00b87" providerId="LiveId" clId="{A5AF3A6D-9DAB-4B68-8852-987A9F31F590}" dt="2023-11-17T06:45:06.474" v="6788" actId="1076"/>
          <ac:spMkLst>
            <pc:docMk/>
            <pc:sldMk cId="2133976610" sldId="1408"/>
            <ac:spMk id="28" creationId="{F307E2DC-54CA-4225-98AC-4D6793D33A72}"/>
          </ac:spMkLst>
        </pc:spChg>
        <pc:spChg chg="mod">
          <ac:chgData name="Yun Xiao" userId="30e8949b79a00b87" providerId="LiveId" clId="{A5AF3A6D-9DAB-4B68-8852-987A9F31F590}" dt="2023-11-17T05:37:37.987" v="6167" actId="20577"/>
          <ac:spMkLst>
            <pc:docMk/>
            <pc:sldMk cId="2133976610" sldId="1408"/>
            <ac:spMk id="368642" creationId="{00000000-0000-0000-0000-000000000000}"/>
          </ac:spMkLst>
        </pc:spChg>
        <pc:spChg chg="del mod">
          <ac:chgData name="Yun Xiao" userId="30e8949b79a00b87" providerId="LiveId" clId="{A5AF3A6D-9DAB-4B68-8852-987A9F31F590}" dt="2023-11-17T05:37:45.255" v="6171" actId="478"/>
          <ac:spMkLst>
            <pc:docMk/>
            <pc:sldMk cId="2133976610" sldId="1408"/>
            <ac:spMk id="368643" creationId="{00000000-0000-0000-0000-000000000000}"/>
          </ac:spMkLst>
        </pc:spChg>
        <pc:spChg chg="mod">
          <ac:chgData name="Yun Xiao" userId="30e8949b79a00b87" providerId="LiveId" clId="{A5AF3A6D-9DAB-4B68-8852-987A9F31F590}" dt="2023-11-17T05:38:35.975" v="6183" actId="1076"/>
          <ac:spMkLst>
            <pc:docMk/>
            <pc:sldMk cId="2133976610" sldId="1408"/>
            <ac:spMk id="368644" creationId="{00000000-0000-0000-0000-000000000000}"/>
          </ac:spMkLst>
        </pc:spChg>
        <pc:spChg chg="del mod">
          <ac:chgData name="Yun Xiao" userId="30e8949b79a00b87" providerId="LiveId" clId="{A5AF3A6D-9DAB-4B68-8852-987A9F31F590}" dt="2023-11-17T05:37:46.761" v="6172" actId="478"/>
          <ac:spMkLst>
            <pc:docMk/>
            <pc:sldMk cId="2133976610" sldId="1408"/>
            <ac:spMk id="368645" creationId="{00000000-0000-0000-0000-000000000000}"/>
          </ac:spMkLst>
        </pc:spChg>
        <pc:spChg chg="mod">
          <ac:chgData name="Yun Xiao" userId="30e8949b79a00b87" providerId="LiveId" clId="{A5AF3A6D-9DAB-4B68-8852-987A9F31F590}" dt="2023-11-17T05:33:11.156" v="6097" actId="14100"/>
          <ac:spMkLst>
            <pc:docMk/>
            <pc:sldMk cId="2133976610" sldId="1408"/>
            <ac:spMk id="368646" creationId="{00000000-0000-0000-0000-000000000000}"/>
          </ac:spMkLst>
        </pc:spChg>
        <pc:grpChg chg="del">
          <ac:chgData name="Yun Xiao" userId="30e8949b79a00b87" providerId="LiveId" clId="{A5AF3A6D-9DAB-4B68-8852-987A9F31F590}" dt="2023-11-17T06:04:46.193" v="6235" actId="478"/>
          <ac:grpSpMkLst>
            <pc:docMk/>
            <pc:sldMk cId="2133976610" sldId="1408"/>
            <ac:grpSpMk id="10" creationId="{00000000-0000-0000-0000-000000000000}"/>
          </ac:grpSpMkLst>
        </pc:grpChg>
        <pc:grpChg chg="add mod">
          <ac:chgData name="Yun Xiao" userId="30e8949b79a00b87" providerId="LiveId" clId="{A5AF3A6D-9DAB-4B68-8852-987A9F31F590}" dt="2023-11-17T06:04:51.306" v="6236"/>
          <ac:grpSpMkLst>
            <pc:docMk/>
            <pc:sldMk cId="2133976610" sldId="1408"/>
            <ac:grpSpMk id="23" creationId="{9986484F-39D0-4209-AEF5-5109176EEDF2}"/>
          </ac:grpSpMkLst>
        </pc:grpChg>
        <pc:graphicFrameChg chg="add del mod">
          <ac:chgData name="Yun Xiao" userId="30e8949b79a00b87" providerId="LiveId" clId="{A5AF3A6D-9DAB-4B68-8852-987A9F31F590}" dt="2023-11-17T06:08:35.107" v="6256" actId="478"/>
          <ac:graphicFrameMkLst>
            <pc:docMk/>
            <pc:sldMk cId="2133976610" sldId="1408"/>
            <ac:graphicFrameMk id="15" creationId="{DC0BE29D-8D34-4A13-99F9-31E4B8D16CF6}"/>
          </ac:graphicFrameMkLst>
        </pc:graphicFrameChg>
        <pc:graphicFrameChg chg="add mod">
          <ac:chgData name="Yun Xiao" userId="30e8949b79a00b87" providerId="LiveId" clId="{A5AF3A6D-9DAB-4B68-8852-987A9F31F590}" dt="2023-11-17T06:12:32.593" v="6281" actId="1076"/>
          <ac:graphicFrameMkLst>
            <pc:docMk/>
            <pc:sldMk cId="2133976610" sldId="1408"/>
            <ac:graphicFrameMk id="22" creationId="{9132AFBE-8AB9-460B-AB31-ECA44E14F1FC}"/>
          </ac:graphicFrameMkLst>
        </pc:graphicFrameChg>
        <pc:graphicFrameChg chg="mod">
          <ac:chgData name="Yun Xiao" userId="30e8949b79a00b87" providerId="LiveId" clId="{A5AF3A6D-9DAB-4B68-8852-987A9F31F590}" dt="2023-11-17T05:37:48.314" v="6173" actId="1076"/>
          <ac:graphicFrameMkLst>
            <pc:docMk/>
            <pc:sldMk cId="2133976610" sldId="1408"/>
            <ac:graphicFrameMk id="368647" creationId="{00000000-0000-0000-0000-000000000000}"/>
          </ac:graphicFrameMkLst>
        </pc:graphicFrameChg>
        <pc:graphicFrameChg chg="add del mod">
          <ac:chgData name="Yun Xiao" userId="30e8949b79a00b87" providerId="LiveId" clId="{A5AF3A6D-9DAB-4B68-8852-987A9F31F590}" dt="2023-11-17T05:40:09.710" v="6215" actId="478"/>
          <ac:graphicFrameMkLst>
            <pc:docMk/>
            <pc:sldMk cId="2133976610" sldId="1408"/>
            <ac:graphicFrameMk id="368648" creationId="{00000000-0000-0000-0000-000000000000}"/>
          </ac:graphicFrameMkLst>
        </pc:graphicFrameChg>
      </pc:sldChg>
      <pc:sldChg chg="addSp delSp modSp del modAnim">
        <pc:chgData name="Yun Xiao" userId="30e8949b79a00b87" providerId="LiveId" clId="{A5AF3A6D-9DAB-4B68-8852-987A9F31F590}" dt="2023-11-17T05:36:04" v="6134" actId="47"/>
        <pc:sldMkLst>
          <pc:docMk/>
          <pc:sldMk cId="1882035415" sldId="1409"/>
        </pc:sldMkLst>
        <pc:spChg chg="add mod">
          <ac:chgData name="Yun Xiao" userId="30e8949b79a00b87" providerId="LiveId" clId="{A5AF3A6D-9DAB-4B68-8852-987A9F31F590}" dt="2023-11-10T16:12:34.023" v="589"/>
          <ac:spMkLst>
            <pc:docMk/>
            <pc:sldMk cId="1882035415" sldId="1409"/>
            <ac:spMk id="6" creationId="{A867D679-059F-428A-978A-7C4B7D87C941}"/>
          </ac:spMkLst>
        </pc:spChg>
        <pc:spChg chg="del">
          <ac:chgData name="Yun Xiao" userId="30e8949b79a00b87" providerId="LiveId" clId="{A5AF3A6D-9DAB-4B68-8852-987A9F31F590}" dt="2023-11-17T05:32:37.708" v="6090" actId="21"/>
          <ac:spMkLst>
            <pc:docMk/>
            <pc:sldMk cId="1882035415" sldId="1409"/>
            <ac:spMk id="369666" creationId="{00000000-0000-0000-0000-000000000000}"/>
          </ac:spMkLst>
        </pc:spChg>
        <pc:spChg chg="del mod">
          <ac:chgData name="Yun Xiao" userId="30e8949b79a00b87" providerId="LiveId" clId="{A5AF3A6D-9DAB-4B68-8852-987A9F31F590}" dt="2023-11-17T05:32:37.708" v="6090" actId="21"/>
          <ac:spMkLst>
            <pc:docMk/>
            <pc:sldMk cId="1882035415" sldId="1409"/>
            <ac:spMk id="369669" creationId="{00000000-0000-0000-0000-000000000000}"/>
          </ac:spMkLst>
        </pc:spChg>
        <pc:graphicFrameChg chg="del">
          <ac:chgData name="Yun Xiao" userId="30e8949b79a00b87" providerId="LiveId" clId="{A5AF3A6D-9DAB-4B68-8852-987A9F31F590}" dt="2023-11-17T05:32:37.708" v="6090" actId="21"/>
          <ac:graphicFrameMkLst>
            <pc:docMk/>
            <pc:sldMk cId="1882035415" sldId="1409"/>
            <ac:graphicFrameMk id="369667" creationId="{00000000-0000-0000-0000-000000000000}"/>
          </ac:graphicFrameMkLst>
        </pc:graphicFrameChg>
      </pc:sldChg>
      <pc:sldChg chg="addSp delSp modSp del mod addAnim delAnim modAnim">
        <pc:chgData name="Yun Xiao" userId="30e8949b79a00b87" providerId="LiveId" clId="{A5AF3A6D-9DAB-4B68-8852-987A9F31F590}" dt="2023-11-17T06:31:52.138" v="6547" actId="47"/>
        <pc:sldMkLst>
          <pc:docMk/>
          <pc:sldMk cId="3033141782" sldId="1410"/>
        </pc:sldMkLst>
        <pc:spChg chg="mod">
          <ac:chgData name="Yun Xiao" userId="30e8949b79a00b87" providerId="LiveId" clId="{A5AF3A6D-9DAB-4B68-8852-987A9F31F590}" dt="2023-11-17T06:22:19.379" v="6395" actId="20577"/>
          <ac:spMkLst>
            <pc:docMk/>
            <pc:sldMk cId="3033141782" sldId="1410"/>
            <ac:spMk id="10" creationId="{00000000-0000-0000-0000-000000000000}"/>
          </ac:spMkLst>
        </pc:spChg>
        <pc:spChg chg="mod">
          <ac:chgData name="Yun Xiao" userId="30e8949b79a00b87" providerId="LiveId" clId="{A5AF3A6D-9DAB-4B68-8852-987A9F31F590}" dt="2023-11-17T06:22:04.899" v="6392"/>
          <ac:spMkLst>
            <pc:docMk/>
            <pc:sldMk cId="3033141782" sldId="1410"/>
            <ac:spMk id="11" creationId="{00000000-0000-0000-0000-000000000000}"/>
          </ac:spMkLst>
        </pc:spChg>
        <pc:spChg chg="add mod">
          <ac:chgData name="Yun Xiao" userId="30e8949b79a00b87" providerId="LiveId" clId="{A5AF3A6D-9DAB-4B68-8852-987A9F31F590}" dt="2023-11-10T16:12:38.143" v="591"/>
          <ac:spMkLst>
            <pc:docMk/>
            <pc:sldMk cId="3033141782" sldId="1410"/>
            <ac:spMk id="12" creationId="{CF1C36BD-88D8-439F-9C77-604485436F9C}"/>
          </ac:spMkLst>
        </pc:spChg>
        <pc:spChg chg="add mod">
          <ac:chgData name="Yun Xiao" userId="30e8949b79a00b87" providerId="LiveId" clId="{A5AF3A6D-9DAB-4B68-8852-987A9F31F590}" dt="2023-11-17T06:25:33.664" v="6447" actId="1076"/>
          <ac:spMkLst>
            <pc:docMk/>
            <pc:sldMk cId="3033141782" sldId="1410"/>
            <ac:spMk id="14" creationId="{A6C94C26-6FED-41DC-AC1F-2D8DE89CB8A8}"/>
          </ac:spMkLst>
        </pc:spChg>
        <pc:spChg chg="mod">
          <ac:chgData name="Yun Xiao" userId="30e8949b79a00b87" providerId="LiveId" clId="{A5AF3A6D-9DAB-4B68-8852-987A9F31F590}" dt="2023-11-16T00:08:58.504" v="4828" actId="1076"/>
          <ac:spMkLst>
            <pc:docMk/>
            <pc:sldMk cId="3033141782" sldId="1410"/>
            <ac:spMk id="370690" creationId="{00000000-0000-0000-0000-000000000000}"/>
          </ac:spMkLst>
        </pc:spChg>
        <pc:spChg chg="add del mod">
          <ac:chgData name="Yun Xiao" userId="30e8949b79a00b87" providerId="LiveId" clId="{A5AF3A6D-9DAB-4B68-8852-987A9F31F590}" dt="2023-11-17T06:25:33.664" v="6447" actId="1076"/>
          <ac:spMkLst>
            <pc:docMk/>
            <pc:sldMk cId="3033141782" sldId="1410"/>
            <ac:spMk id="370691" creationId="{00000000-0000-0000-0000-000000000000}"/>
          </ac:spMkLst>
        </pc:spChg>
        <pc:spChg chg="mod">
          <ac:chgData name="Yun Xiao" userId="30e8949b79a00b87" providerId="LiveId" clId="{A5AF3A6D-9DAB-4B68-8852-987A9F31F590}" dt="2023-11-17T06:25:33.664" v="6447" actId="1076"/>
          <ac:spMkLst>
            <pc:docMk/>
            <pc:sldMk cId="3033141782" sldId="1410"/>
            <ac:spMk id="370692" creationId="{00000000-0000-0000-0000-000000000000}"/>
          </ac:spMkLst>
        </pc:spChg>
        <pc:spChg chg="mod">
          <ac:chgData name="Yun Xiao" userId="30e8949b79a00b87" providerId="LiveId" clId="{A5AF3A6D-9DAB-4B68-8852-987A9F31F590}" dt="2023-11-17T06:25:33.664" v="6447" actId="1076"/>
          <ac:spMkLst>
            <pc:docMk/>
            <pc:sldMk cId="3033141782" sldId="1410"/>
            <ac:spMk id="370693" creationId="{00000000-0000-0000-0000-000000000000}"/>
          </ac:spMkLst>
        </pc:spChg>
        <pc:spChg chg="mod">
          <ac:chgData name="Yun Xiao" userId="30e8949b79a00b87" providerId="LiveId" clId="{A5AF3A6D-9DAB-4B68-8852-987A9F31F590}" dt="2023-11-17T06:25:33.664" v="6447" actId="1076"/>
          <ac:spMkLst>
            <pc:docMk/>
            <pc:sldMk cId="3033141782" sldId="1410"/>
            <ac:spMk id="370696" creationId="{00000000-0000-0000-0000-000000000000}"/>
          </ac:spMkLst>
        </pc:spChg>
        <pc:spChg chg="mod">
          <ac:chgData name="Yun Xiao" userId="30e8949b79a00b87" providerId="LiveId" clId="{A5AF3A6D-9DAB-4B68-8852-987A9F31F590}" dt="2023-11-17T06:22:43.090" v="6396" actId="1076"/>
          <ac:spMkLst>
            <pc:docMk/>
            <pc:sldMk cId="3033141782" sldId="1410"/>
            <ac:spMk id="370697" creationId="{00000000-0000-0000-0000-000000000000}"/>
          </ac:spMkLst>
        </pc:spChg>
        <pc:graphicFrameChg chg="add del mod replId">
          <ac:chgData name="Yun Xiao" userId="30e8949b79a00b87" providerId="LiveId" clId="{A5AF3A6D-9DAB-4B68-8852-987A9F31F590}" dt="2023-11-12T07:04:36.062" v="1126" actId="33423"/>
          <ac:graphicFrameMkLst>
            <pc:docMk/>
            <pc:sldMk cId="3033141782" sldId="1410"/>
            <ac:graphicFrameMk id="2" creationId="{00000000-0000-0000-0000-000000000000}"/>
          </ac:graphicFrameMkLst>
        </pc:graphicFrameChg>
        <pc:graphicFrameChg chg="add del mod">
          <ac:chgData name="Yun Xiao" userId="30e8949b79a00b87" providerId="LiveId" clId="{A5AF3A6D-9DAB-4B68-8852-987A9F31F590}" dt="2023-11-17T06:24:43.427" v="6439"/>
          <ac:graphicFrameMkLst>
            <pc:docMk/>
            <pc:sldMk cId="3033141782" sldId="1410"/>
            <ac:graphicFrameMk id="2" creationId="{E7DC5C8E-068E-47AB-AB33-2ECF995C14E3}"/>
          </ac:graphicFrameMkLst>
        </pc:graphicFrameChg>
        <pc:graphicFrameChg chg="add del mod">
          <ac:chgData name="Yun Xiao" userId="30e8949b79a00b87" providerId="LiveId" clId="{A5AF3A6D-9DAB-4B68-8852-987A9F31F590}" dt="2023-11-17T06:24:41.794" v="6437"/>
          <ac:graphicFrameMkLst>
            <pc:docMk/>
            <pc:sldMk cId="3033141782" sldId="1410"/>
            <ac:graphicFrameMk id="3" creationId="{CEA8D8AC-8642-4F42-8D2B-36839B051422}"/>
          </ac:graphicFrameMkLst>
        </pc:graphicFrameChg>
        <pc:graphicFrameChg chg="mod">
          <ac:chgData name="Yun Xiao" userId="30e8949b79a00b87" providerId="LiveId" clId="{A5AF3A6D-9DAB-4B68-8852-987A9F31F590}" dt="2023-11-17T06:25:33.664" v="6447" actId="1076"/>
          <ac:graphicFrameMkLst>
            <pc:docMk/>
            <pc:sldMk cId="3033141782" sldId="1410"/>
            <ac:graphicFrameMk id="370694" creationId="{00000000-0000-0000-0000-000000000000}"/>
          </ac:graphicFrameMkLst>
        </pc:graphicFrameChg>
        <pc:graphicFrameChg chg="mod">
          <ac:chgData name="Yun Xiao" userId="30e8949b79a00b87" providerId="LiveId" clId="{A5AF3A6D-9DAB-4B68-8852-987A9F31F590}" dt="2023-11-17T06:25:33.664" v="6447" actId="1076"/>
          <ac:graphicFrameMkLst>
            <pc:docMk/>
            <pc:sldMk cId="3033141782" sldId="1410"/>
            <ac:graphicFrameMk id="370695" creationId="{00000000-0000-0000-0000-000000000000}"/>
          </ac:graphicFrameMkLst>
        </pc:graphicFrameChg>
      </pc:sldChg>
      <pc:sldChg chg="addSp delSp modSp mod delAnim modAnim">
        <pc:chgData name="Yun Xiao" userId="30e8949b79a00b87" providerId="LiveId" clId="{A5AF3A6D-9DAB-4B68-8852-987A9F31F590}" dt="2023-11-17T06:48:30.726" v="7017"/>
        <pc:sldMkLst>
          <pc:docMk/>
          <pc:sldMk cId="3356157984" sldId="1411"/>
        </pc:sldMkLst>
        <pc:spChg chg="add del mod">
          <ac:chgData name="Yun Xiao" userId="30e8949b79a00b87" providerId="LiveId" clId="{A5AF3A6D-9DAB-4B68-8852-987A9F31F590}" dt="2023-11-16T00:16:30.648" v="4903" actId="478"/>
          <ac:spMkLst>
            <pc:docMk/>
            <pc:sldMk cId="3356157984" sldId="1411"/>
            <ac:spMk id="4" creationId="{28875811-4926-482E-A0E7-D905745B6644}"/>
          </ac:spMkLst>
        </pc:spChg>
        <pc:spChg chg="add mod">
          <ac:chgData name="Yun Xiao" userId="30e8949b79a00b87" providerId="LiveId" clId="{A5AF3A6D-9DAB-4B68-8852-987A9F31F590}" dt="2023-11-10T16:12:39.292" v="592"/>
          <ac:spMkLst>
            <pc:docMk/>
            <pc:sldMk cId="3356157984" sldId="1411"/>
            <ac:spMk id="11" creationId="{73CAC888-9ED0-450A-AC97-9645C6B85CBD}"/>
          </ac:spMkLst>
        </pc:spChg>
        <pc:spChg chg="add del mod">
          <ac:chgData name="Yun Xiao" userId="30e8949b79a00b87" providerId="LiveId" clId="{A5AF3A6D-9DAB-4B68-8852-987A9F31F590}" dt="2023-11-17T06:48:29.748" v="7016" actId="478"/>
          <ac:spMkLst>
            <pc:docMk/>
            <pc:sldMk cId="3356157984" sldId="1411"/>
            <ac:spMk id="13" creationId="{37DBD4F0-3D89-4B61-A14E-D9BF4C3F3A74}"/>
          </ac:spMkLst>
        </pc:spChg>
        <pc:spChg chg="add mod">
          <ac:chgData name="Yun Xiao" userId="30e8949b79a00b87" providerId="LiveId" clId="{A5AF3A6D-9DAB-4B68-8852-987A9F31F590}" dt="2023-11-17T06:32:12.486" v="6550"/>
          <ac:spMkLst>
            <pc:docMk/>
            <pc:sldMk cId="3356157984" sldId="1411"/>
            <ac:spMk id="14" creationId="{AE0C77CD-FD8B-401B-8604-5CD128B21081}"/>
          </ac:spMkLst>
        </pc:spChg>
        <pc:spChg chg="add del mod">
          <ac:chgData name="Yun Xiao" userId="30e8949b79a00b87" providerId="LiveId" clId="{A5AF3A6D-9DAB-4B68-8852-987A9F31F590}" dt="2023-11-17T06:48:29.748" v="7016" actId="478"/>
          <ac:spMkLst>
            <pc:docMk/>
            <pc:sldMk cId="3356157984" sldId="1411"/>
            <ac:spMk id="15" creationId="{89F4072B-B02E-4DB2-8266-A7C6068B950F}"/>
          </ac:spMkLst>
        </pc:spChg>
        <pc:spChg chg="add del mod">
          <ac:chgData name="Yun Xiao" userId="30e8949b79a00b87" providerId="LiveId" clId="{A5AF3A6D-9DAB-4B68-8852-987A9F31F590}" dt="2023-11-17T06:48:29.748" v="7016" actId="478"/>
          <ac:spMkLst>
            <pc:docMk/>
            <pc:sldMk cId="3356157984" sldId="1411"/>
            <ac:spMk id="16" creationId="{FE91F154-7C68-43DE-A117-C0AC831EFCE2}"/>
          </ac:spMkLst>
        </pc:spChg>
        <pc:spChg chg="add mod">
          <ac:chgData name="Yun Xiao" userId="30e8949b79a00b87" providerId="LiveId" clId="{A5AF3A6D-9DAB-4B68-8852-987A9F31F590}" dt="2023-11-17T06:48:30.726" v="7017"/>
          <ac:spMkLst>
            <pc:docMk/>
            <pc:sldMk cId="3356157984" sldId="1411"/>
            <ac:spMk id="17" creationId="{DE0AAF55-B8C2-4F7F-A74D-CA92569AA955}"/>
          </ac:spMkLst>
        </pc:spChg>
        <pc:spChg chg="add mod">
          <ac:chgData name="Yun Xiao" userId="30e8949b79a00b87" providerId="LiveId" clId="{A5AF3A6D-9DAB-4B68-8852-987A9F31F590}" dt="2023-11-17T06:48:30.726" v="7017"/>
          <ac:spMkLst>
            <pc:docMk/>
            <pc:sldMk cId="3356157984" sldId="1411"/>
            <ac:spMk id="18" creationId="{49D1C870-40F6-427A-AD44-3756CBDF8D30}"/>
          </ac:spMkLst>
        </pc:spChg>
        <pc:spChg chg="add mod">
          <ac:chgData name="Yun Xiao" userId="30e8949b79a00b87" providerId="LiveId" clId="{A5AF3A6D-9DAB-4B68-8852-987A9F31F590}" dt="2023-11-17T06:48:30.726" v="7017"/>
          <ac:spMkLst>
            <pc:docMk/>
            <pc:sldMk cId="3356157984" sldId="1411"/>
            <ac:spMk id="19" creationId="{DB11E8E3-AA47-4565-A693-FC0CBDC81224}"/>
          </ac:spMkLst>
        </pc:spChg>
        <pc:spChg chg="mod">
          <ac:chgData name="Yun Xiao" userId="30e8949b79a00b87" providerId="LiveId" clId="{A5AF3A6D-9DAB-4B68-8852-987A9F31F590}" dt="2023-11-17T06:47:44.808" v="6958" actId="20577"/>
          <ac:spMkLst>
            <pc:docMk/>
            <pc:sldMk cId="3356157984" sldId="1411"/>
            <ac:spMk id="371714" creationId="{00000000-0000-0000-0000-000000000000}"/>
          </ac:spMkLst>
        </pc:spChg>
        <pc:spChg chg="mod">
          <ac:chgData name="Yun Xiao" userId="30e8949b79a00b87" providerId="LiveId" clId="{A5AF3A6D-9DAB-4B68-8852-987A9F31F590}" dt="2023-11-17T06:46:28.860" v="6811" actId="1076"/>
          <ac:spMkLst>
            <pc:docMk/>
            <pc:sldMk cId="3356157984" sldId="1411"/>
            <ac:spMk id="371716" creationId="{00000000-0000-0000-0000-000000000000}"/>
          </ac:spMkLst>
        </pc:spChg>
        <pc:spChg chg="add mod">
          <ac:chgData name="Yun Xiao" userId="30e8949b79a00b87" providerId="LiveId" clId="{A5AF3A6D-9DAB-4B68-8852-987A9F31F590}" dt="2023-11-17T06:46:31.666" v="6812" actId="1076"/>
          <ac:spMkLst>
            <pc:docMk/>
            <pc:sldMk cId="3356157984" sldId="1411"/>
            <ac:spMk id="371717" creationId="{00000000-0000-0000-0000-000000000000}"/>
          </ac:spMkLst>
        </pc:spChg>
        <pc:spChg chg="add mod">
          <ac:chgData name="Yun Xiao" userId="30e8949b79a00b87" providerId="LiveId" clId="{A5AF3A6D-9DAB-4B68-8852-987A9F31F590}" dt="2023-11-17T06:46:35.443" v="6813" actId="1076"/>
          <ac:spMkLst>
            <pc:docMk/>
            <pc:sldMk cId="3356157984" sldId="1411"/>
            <ac:spMk id="371718" creationId="{00000000-0000-0000-0000-000000000000}"/>
          </ac:spMkLst>
        </pc:spChg>
        <pc:spChg chg="add mod">
          <ac:chgData name="Yun Xiao" userId="30e8949b79a00b87" providerId="LiveId" clId="{A5AF3A6D-9DAB-4B68-8852-987A9F31F590}" dt="2023-11-17T06:46:38.320" v="6814" actId="1076"/>
          <ac:spMkLst>
            <pc:docMk/>
            <pc:sldMk cId="3356157984" sldId="1411"/>
            <ac:spMk id="371719" creationId="{00000000-0000-0000-0000-000000000000}"/>
          </ac:spMkLst>
        </pc:spChg>
        <pc:spChg chg="add mod">
          <ac:chgData name="Yun Xiao" userId="30e8949b79a00b87" providerId="LiveId" clId="{A5AF3A6D-9DAB-4B68-8852-987A9F31F590}" dt="2023-11-17T06:46:43.850" v="6815" actId="1076"/>
          <ac:spMkLst>
            <pc:docMk/>
            <pc:sldMk cId="3356157984" sldId="1411"/>
            <ac:spMk id="371720" creationId="{00000000-0000-0000-0000-000000000000}"/>
          </ac:spMkLst>
        </pc:spChg>
        <pc:spChg chg="add del mod">
          <ac:chgData name="Yun Xiao" userId="30e8949b79a00b87" providerId="LiveId" clId="{A5AF3A6D-9DAB-4B68-8852-987A9F31F590}" dt="2023-11-17T06:45:28.475" v="6789" actId="478"/>
          <ac:spMkLst>
            <pc:docMk/>
            <pc:sldMk cId="3356157984" sldId="1411"/>
            <ac:spMk id="371721" creationId="{00000000-0000-0000-0000-000000000000}"/>
          </ac:spMkLst>
        </pc:spChg>
        <pc:graphicFrameChg chg="del mod replId">
          <ac:chgData name="Yun Xiao" userId="30e8949b79a00b87" providerId="LiveId" clId="{A5AF3A6D-9DAB-4B68-8852-987A9F31F590}" dt="2023-11-12T07:06:24.339" v="1139"/>
          <ac:graphicFrameMkLst>
            <pc:docMk/>
            <pc:sldMk cId="3356157984" sldId="1411"/>
            <ac:graphicFrameMk id="2" creationId="{00000000-0000-0000-0000-000000000000}"/>
          </ac:graphicFrameMkLst>
        </pc:graphicFrameChg>
        <pc:graphicFrameChg chg="del mod replId">
          <ac:chgData name="Yun Xiao" userId="30e8949b79a00b87" providerId="LiveId" clId="{A5AF3A6D-9DAB-4B68-8852-987A9F31F590}" dt="2023-11-12T07:06:43.890" v="1147"/>
          <ac:graphicFrameMkLst>
            <pc:docMk/>
            <pc:sldMk cId="3356157984" sldId="1411"/>
            <ac:graphicFrameMk id="4" creationId="{00000000-0000-0000-0000-000000000000}"/>
          </ac:graphicFrameMkLst>
        </pc:graphicFrameChg>
        <pc:graphicFrameChg chg="del mod replId">
          <ac:chgData name="Yun Xiao" userId="30e8949b79a00b87" providerId="LiveId" clId="{A5AF3A6D-9DAB-4B68-8852-987A9F31F590}" dt="2023-11-12T07:06:54.574" v="1154"/>
          <ac:graphicFrameMkLst>
            <pc:docMk/>
            <pc:sldMk cId="3356157984" sldId="1411"/>
            <ac:graphicFrameMk id="6" creationId="{00000000-0000-0000-0000-000000000000}"/>
          </ac:graphicFrameMkLst>
        </pc:graphicFrameChg>
        <pc:graphicFrameChg chg="del mod replId">
          <ac:chgData name="Yun Xiao" userId="30e8949b79a00b87" providerId="LiveId" clId="{A5AF3A6D-9DAB-4B68-8852-987A9F31F590}" dt="2023-11-12T07:07:01.023" v="1160"/>
          <ac:graphicFrameMkLst>
            <pc:docMk/>
            <pc:sldMk cId="3356157984" sldId="1411"/>
            <ac:graphicFrameMk id="8" creationId="{00000000-0000-0000-0000-000000000000}"/>
          </ac:graphicFrameMkLst>
        </pc:graphicFrameChg>
        <pc:graphicFrameChg chg="del mod replId">
          <ac:chgData name="Yun Xiao" userId="30e8949b79a00b87" providerId="LiveId" clId="{A5AF3A6D-9DAB-4B68-8852-987A9F31F590}" dt="2023-11-12T07:07:16.187" v="1167"/>
          <ac:graphicFrameMkLst>
            <pc:docMk/>
            <pc:sldMk cId="3356157984" sldId="1411"/>
            <ac:graphicFrameMk id="10" creationId="{00000000-0000-0000-0000-000000000000}"/>
          </ac:graphicFrameMkLst>
        </pc:graphicFrameChg>
        <pc:graphicFrameChg chg="add del mod">
          <ac:chgData name="Yun Xiao" userId="30e8949b79a00b87" providerId="LiveId" clId="{A5AF3A6D-9DAB-4B68-8852-987A9F31F590}" dt="2023-11-17T06:45:52.210" v="6800" actId="478"/>
          <ac:graphicFrameMkLst>
            <pc:docMk/>
            <pc:sldMk cId="3356157984" sldId="1411"/>
            <ac:graphicFrameMk id="12" creationId="{28BA69A1-73D2-4171-97A8-1BB823EF0B24}"/>
          </ac:graphicFrameMkLst>
        </pc:graphicFrameChg>
        <pc:graphicFrameChg chg="del">
          <ac:chgData name="Yun Xiao" userId="30e8949b79a00b87" providerId="LiveId" clId="{A5AF3A6D-9DAB-4B68-8852-987A9F31F590}" dt="2023-11-16T00:16:28.086" v="4902" actId="478"/>
          <ac:graphicFrameMkLst>
            <pc:docMk/>
            <pc:sldMk cId="3356157984" sldId="1411"/>
            <ac:graphicFrameMk id="371715" creationId="{00000000-0000-0000-0000-000000000000}"/>
          </ac:graphicFrameMkLst>
        </pc:graphicFrameChg>
        <pc:graphicFrameChg chg="del mod">
          <ac:chgData name="Yun Xiao" userId="30e8949b79a00b87" providerId="LiveId" clId="{A5AF3A6D-9DAB-4B68-8852-987A9F31F590}" dt="2023-11-16T00:15:10.463" v="4872" actId="478"/>
          <ac:graphicFrameMkLst>
            <pc:docMk/>
            <pc:sldMk cId="3356157984" sldId="1411"/>
            <ac:graphicFrameMk id="371722" creationId="{00000000-0000-0000-0000-000000000000}"/>
          </ac:graphicFrameMkLst>
        </pc:graphicFrameChg>
      </pc:sldChg>
      <pc:sldChg chg="addSp delSp modSp mod delAnim modAnim">
        <pc:chgData name="Yun Xiao" userId="30e8949b79a00b87" providerId="LiveId" clId="{A5AF3A6D-9DAB-4B68-8852-987A9F31F590}" dt="2023-11-17T06:48:41.623" v="7021" actId="1076"/>
        <pc:sldMkLst>
          <pc:docMk/>
          <pc:sldMk cId="4020332400" sldId="1412"/>
        </pc:sldMkLst>
        <pc:spChg chg="add mod">
          <ac:chgData name="Yun Xiao" userId="30e8949b79a00b87" providerId="LiveId" clId="{A5AF3A6D-9DAB-4B68-8852-987A9F31F590}" dt="2023-11-17T06:48:33.306" v="7018"/>
          <ac:spMkLst>
            <pc:docMk/>
            <pc:sldMk cId="4020332400" sldId="1412"/>
            <ac:spMk id="9" creationId="{54C03906-183C-4187-AF74-892F6F624092}"/>
          </ac:spMkLst>
        </pc:spChg>
        <pc:spChg chg="add mod">
          <ac:chgData name="Yun Xiao" userId="30e8949b79a00b87" providerId="LiveId" clId="{A5AF3A6D-9DAB-4B68-8852-987A9F31F590}" dt="2023-11-10T16:12:41.312" v="593"/>
          <ac:spMkLst>
            <pc:docMk/>
            <pc:sldMk cId="4020332400" sldId="1412"/>
            <ac:spMk id="10" creationId="{0769423E-59CC-425A-BA6B-E556860E57C3}"/>
          </ac:spMkLst>
        </pc:spChg>
        <pc:spChg chg="add mod">
          <ac:chgData name="Yun Xiao" userId="30e8949b79a00b87" providerId="LiveId" clId="{A5AF3A6D-9DAB-4B68-8852-987A9F31F590}" dt="2023-11-17T06:48:33.306" v="7018"/>
          <ac:spMkLst>
            <pc:docMk/>
            <pc:sldMk cId="4020332400" sldId="1412"/>
            <ac:spMk id="11" creationId="{18BFFF3D-3A1B-4BF1-B716-F7A6372CEE57}"/>
          </ac:spMkLst>
        </pc:spChg>
        <pc:spChg chg="add mod">
          <ac:chgData name="Yun Xiao" userId="30e8949b79a00b87" providerId="LiveId" clId="{A5AF3A6D-9DAB-4B68-8852-987A9F31F590}" dt="2023-11-17T06:48:33.306" v="7018"/>
          <ac:spMkLst>
            <pc:docMk/>
            <pc:sldMk cId="4020332400" sldId="1412"/>
            <ac:spMk id="12" creationId="{78C653B2-D9CD-4BB0-9F15-C496305AB26D}"/>
          </ac:spMkLst>
        </pc:spChg>
        <pc:spChg chg="mod">
          <ac:chgData name="Yun Xiao" userId="30e8949b79a00b87" providerId="LiveId" clId="{A5AF3A6D-9DAB-4B68-8852-987A9F31F590}" dt="2023-11-12T07:07:49.556" v="1179" actId="1076"/>
          <ac:spMkLst>
            <pc:docMk/>
            <pc:sldMk cId="4020332400" sldId="1412"/>
            <ac:spMk id="372738" creationId="{00000000-0000-0000-0000-000000000000}"/>
          </ac:spMkLst>
        </pc:spChg>
        <pc:spChg chg="add mod">
          <ac:chgData name="Yun Xiao" userId="30e8949b79a00b87" providerId="LiveId" clId="{A5AF3A6D-9DAB-4B68-8852-987A9F31F590}" dt="2023-11-17T06:34:17.762" v="6595"/>
          <ac:spMkLst>
            <pc:docMk/>
            <pc:sldMk cId="4020332400" sldId="1412"/>
            <ac:spMk id="372739" creationId="{00000000-0000-0000-0000-000000000000}"/>
          </ac:spMkLst>
        </pc:spChg>
        <pc:spChg chg="add mod">
          <ac:chgData name="Yun Xiao" userId="30e8949b79a00b87" providerId="LiveId" clId="{A5AF3A6D-9DAB-4B68-8852-987A9F31F590}" dt="2023-11-17T06:34:11.245" v="6592"/>
          <ac:spMkLst>
            <pc:docMk/>
            <pc:sldMk cId="4020332400" sldId="1412"/>
            <ac:spMk id="372740" creationId="{00000000-0000-0000-0000-000000000000}"/>
          </ac:spMkLst>
        </pc:spChg>
        <pc:spChg chg="mod">
          <ac:chgData name="Yun Xiao" userId="30e8949b79a00b87" providerId="LiveId" clId="{A5AF3A6D-9DAB-4B68-8852-987A9F31F590}" dt="2023-11-17T06:48:41.623" v="7021" actId="1076"/>
          <ac:spMkLst>
            <pc:docMk/>
            <pc:sldMk cId="4020332400" sldId="1412"/>
            <ac:spMk id="372741" creationId="{00000000-0000-0000-0000-000000000000}"/>
          </ac:spMkLst>
        </pc:spChg>
        <pc:spChg chg="add mod">
          <ac:chgData name="Yun Xiao" userId="30e8949b79a00b87" providerId="LiveId" clId="{A5AF3A6D-9DAB-4B68-8852-987A9F31F590}" dt="2023-11-17T06:48:39.704" v="7020" actId="1076"/>
          <ac:spMkLst>
            <pc:docMk/>
            <pc:sldMk cId="4020332400" sldId="1412"/>
            <ac:spMk id="372742" creationId="{00000000-0000-0000-0000-000000000000}"/>
          </ac:spMkLst>
        </pc:spChg>
        <pc:spChg chg="add mod">
          <ac:chgData name="Yun Xiao" userId="30e8949b79a00b87" providerId="LiveId" clId="{A5AF3A6D-9DAB-4B68-8852-987A9F31F590}" dt="2023-11-17T06:48:37.227" v="7019" actId="1076"/>
          <ac:spMkLst>
            <pc:docMk/>
            <pc:sldMk cId="4020332400" sldId="1412"/>
            <ac:spMk id="372743" creationId="{00000000-0000-0000-0000-000000000000}"/>
          </ac:spMkLst>
        </pc:spChg>
        <pc:graphicFrameChg chg="del mod replId">
          <ac:chgData name="Yun Xiao" userId="30e8949b79a00b87" providerId="LiveId" clId="{A5AF3A6D-9DAB-4B68-8852-987A9F31F590}" dt="2023-11-12T07:07:41.892" v="1175"/>
          <ac:graphicFrameMkLst>
            <pc:docMk/>
            <pc:sldMk cId="4020332400" sldId="1412"/>
            <ac:graphicFrameMk id="2" creationId="{00000000-0000-0000-0000-000000000000}"/>
          </ac:graphicFrameMkLst>
        </pc:graphicFrameChg>
        <pc:graphicFrameChg chg="del mod replId">
          <ac:chgData name="Yun Xiao" userId="30e8949b79a00b87" providerId="LiveId" clId="{A5AF3A6D-9DAB-4B68-8852-987A9F31F590}" dt="2023-11-12T07:07:52.090" v="1181"/>
          <ac:graphicFrameMkLst>
            <pc:docMk/>
            <pc:sldMk cId="4020332400" sldId="1412"/>
            <ac:graphicFrameMk id="4" creationId="{00000000-0000-0000-0000-000000000000}"/>
          </ac:graphicFrameMkLst>
        </pc:graphicFrameChg>
        <pc:graphicFrameChg chg="del mod replId">
          <ac:chgData name="Yun Xiao" userId="30e8949b79a00b87" providerId="LiveId" clId="{A5AF3A6D-9DAB-4B68-8852-987A9F31F590}" dt="2023-11-12T07:07:59.908" v="1186"/>
          <ac:graphicFrameMkLst>
            <pc:docMk/>
            <pc:sldMk cId="4020332400" sldId="1412"/>
            <ac:graphicFrameMk id="6" creationId="{00000000-0000-0000-0000-000000000000}"/>
          </ac:graphicFrameMkLst>
        </pc:graphicFrameChg>
        <pc:graphicFrameChg chg="del">
          <ac:chgData name="Yun Xiao" userId="30e8949b79a00b87" providerId="LiveId" clId="{A5AF3A6D-9DAB-4B68-8852-987A9F31F590}" dt="2023-11-12T07:07:37.414" v="1172" actId="478"/>
          <ac:graphicFrameMkLst>
            <pc:docMk/>
            <pc:sldMk cId="4020332400" sldId="1412"/>
            <ac:graphicFrameMk id="8" creationId="{00000000-0000-0000-0000-000000000000}"/>
          </ac:graphicFrameMkLst>
        </pc:graphicFrameChg>
        <pc:graphicFrameChg chg="del">
          <ac:chgData name="Yun Xiao" userId="30e8949b79a00b87" providerId="LiveId" clId="{A5AF3A6D-9DAB-4B68-8852-987A9F31F590}" dt="2023-11-12T07:07:38.455" v="1173" actId="478"/>
          <ac:graphicFrameMkLst>
            <pc:docMk/>
            <pc:sldMk cId="4020332400" sldId="1412"/>
            <ac:graphicFrameMk id="9" creationId="{00000000-0000-0000-0000-000000000000}"/>
          </ac:graphicFrameMkLst>
        </pc:graphicFrameChg>
        <pc:graphicFrameChg chg="del mod replId">
          <ac:chgData name="Yun Xiao" userId="30e8949b79a00b87" providerId="LiveId" clId="{A5AF3A6D-9DAB-4B68-8852-987A9F31F590}" dt="2023-11-12T07:08:09.301" v="1192"/>
          <ac:graphicFrameMkLst>
            <pc:docMk/>
            <pc:sldMk cId="4020332400" sldId="1412"/>
            <ac:graphicFrameMk id="11" creationId="{00000000-0000-0000-0000-000000000000}"/>
          </ac:graphicFrameMkLst>
        </pc:graphicFrameChg>
      </pc:sldChg>
      <pc:sldChg chg="addSp delSp modSp add del mod">
        <pc:chgData name="Yun Xiao" userId="30e8949b79a00b87" providerId="LiveId" clId="{A5AF3A6D-9DAB-4B68-8852-987A9F31F590}" dt="2023-11-17T07:21:26.773" v="7605" actId="1076"/>
        <pc:sldMkLst>
          <pc:docMk/>
          <pc:sldMk cId="1145649621" sldId="1413"/>
        </pc:sldMkLst>
        <pc:spChg chg="mod">
          <ac:chgData name="Yun Xiao" userId="30e8949b79a00b87" providerId="LiveId" clId="{A5AF3A6D-9DAB-4B68-8852-987A9F31F590}" dt="2023-11-17T07:21:17.298" v="7601" actId="1076"/>
          <ac:spMkLst>
            <pc:docMk/>
            <pc:sldMk cId="1145649621" sldId="1413"/>
            <ac:spMk id="2" creationId="{00000000-0000-0000-0000-000000000000}"/>
          </ac:spMkLst>
        </pc:spChg>
        <pc:spChg chg="mod">
          <ac:chgData name="Yun Xiao" userId="30e8949b79a00b87" providerId="LiveId" clId="{A5AF3A6D-9DAB-4B68-8852-987A9F31F590}" dt="2023-11-17T07:21:17.298" v="7601" actId="1076"/>
          <ac:spMkLst>
            <pc:docMk/>
            <pc:sldMk cId="1145649621" sldId="1413"/>
            <ac:spMk id="3" creationId="{00000000-0000-0000-0000-000000000000}"/>
          </ac:spMkLst>
        </pc:spChg>
        <pc:spChg chg="mod">
          <ac:chgData name="Yun Xiao" userId="30e8949b79a00b87" providerId="LiveId" clId="{A5AF3A6D-9DAB-4B68-8852-987A9F31F590}" dt="2023-11-17T07:21:17.298" v="7601" actId="1076"/>
          <ac:spMkLst>
            <pc:docMk/>
            <pc:sldMk cId="1145649621" sldId="1413"/>
            <ac:spMk id="4" creationId="{00000000-0000-0000-0000-000000000000}"/>
          </ac:spMkLst>
        </pc:spChg>
        <pc:spChg chg="mod">
          <ac:chgData name="Yun Xiao" userId="30e8949b79a00b87" providerId="LiveId" clId="{A5AF3A6D-9DAB-4B68-8852-987A9F31F590}" dt="2023-11-17T07:21:17.298" v="7601" actId="1076"/>
          <ac:spMkLst>
            <pc:docMk/>
            <pc:sldMk cId="1145649621" sldId="1413"/>
            <ac:spMk id="5" creationId="{00000000-0000-0000-0000-000000000000}"/>
          </ac:spMkLst>
        </pc:spChg>
        <pc:spChg chg="mod">
          <ac:chgData name="Yun Xiao" userId="30e8949b79a00b87" providerId="LiveId" clId="{A5AF3A6D-9DAB-4B68-8852-987A9F31F590}" dt="2023-11-17T07:20:34.702" v="7599" actId="20577"/>
          <ac:spMkLst>
            <pc:docMk/>
            <pc:sldMk cId="1145649621" sldId="1413"/>
            <ac:spMk id="11" creationId="{00000000-0000-0000-0000-000000000000}"/>
          </ac:spMkLst>
        </pc:spChg>
        <pc:spChg chg="del">
          <ac:chgData name="Yun Xiao" userId="30e8949b79a00b87" providerId="LiveId" clId="{A5AF3A6D-9DAB-4B68-8852-987A9F31F590}" dt="2023-11-17T07:20:53.773" v="7600" actId="478"/>
          <ac:spMkLst>
            <pc:docMk/>
            <pc:sldMk cId="1145649621" sldId="1413"/>
            <ac:spMk id="12" creationId="{00000000-0000-0000-0000-000000000000}"/>
          </ac:spMkLst>
        </pc:spChg>
        <pc:spChg chg="add mod">
          <ac:chgData name="Yun Xiao" userId="30e8949b79a00b87" providerId="LiveId" clId="{A5AF3A6D-9DAB-4B68-8852-987A9F31F590}" dt="2023-11-17T07:21:26.773" v="7605" actId="1076"/>
          <ac:spMkLst>
            <pc:docMk/>
            <pc:sldMk cId="1145649621" sldId="1413"/>
            <ac:spMk id="14" creationId="{FAA4498A-E625-48A7-B6B4-5C119C591A98}"/>
          </ac:spMkLst>
        </pc:spChg>
        <pc:spChg chg="add mod">
          <ac:chgData name="Yun Xiao" userId="30e8949b79a00b87" providerId="LiveId" clId="{A5AF3A6D-9DAB-4B68-8852-987A9F31F590}" dt="2023-11-17T07:21:21.559" v="7603" actId="1076"/>
          <ac:spMkLst>
            <pc:docMk/>
            <pc:sldMk cId="1145649621" sldId="1413"/>
            <ac:spMk id="15" creationId="{6E19E75E-E04A-4B25-BB46-1A10DD0CF2CC}"/>
          </ac:spMkLst>
        </pc:spChg>
        <pc:spChg chg="mod">
          <ac:chgData name="Yun Xiao" userId="30e8949b79a00b87" providerId="LiveId" clId="{A5AF3A6D-9DAB-4B68-8852-987A9F31F590}" dt="2023-11-17T07:21:17.298" v="7601" actId="1076"/>
          <ac:spMkLst>
            <pc:docMk/>
            <pc:sldMk cId="1145649621" sldId="1413"/>
            <ac:spMk id="40" creationId="{00000000-0000-0000-0000-000000000000}"/>
          </ac:spMkLst>
        </pc:spChg>
        <pc:spChg chg="mod">
          <ac:chgData name="Yun Xiao" userId="30e8949b79a00b87" providerId="LiveId" clId="{A5AF3A6D-9DAB-4B68-8852-987A9F31F590}" dt="2023-11-17T07:21:17.298" v="7601" actId="1076"/>
          <ac:spMkLst>
            <pc:docMk/>
            <pc:sldMk cId="1145649621" sldId="1413"/>
            <ac:spMk id="42" creationId="{00000000-0000-0000-0000-000000000000}"/>
          </ac:spMkLst>
        </pc:spChg>
        <pc:graphicFrameChg chg="mod">
          <ac:chgData name="Yun Xiao" userId="30e8949b79a00b87" providerId="LiveId" clId="{A5AF3A6D-9DAB-4B68-8852-987A9F31F590}" dt="2023-11-17T07:21:17.298" v="7601" actId="1076"/>
          <ac:graphicFrameMkLst>
            <pc:docMk/>
            <pc:sldMk cId="1145649621" sldId="1413"/>
            <ac:graphicFrameMk id="451599" creationId="{00000000-0000-0000-0000-000000000000}"/>
          </ac:graphicFrameMkLst>
        </pc:graphicFrameChg>
      </pc:sldChg>
      <pc:sldChg chg="del">
        <pc:chgData name="Yun Xiao" userId="30e8949b79a00b87" providerId="LiveId" clId="{A5AF3A6D-9DAB-4B68-8852-987A9F31F590}" dt="2023-11-10T16:22:12.740" v="758" actId="47"/>
        <pc:sldMkLst>
          <pc:docMk/>
          <pc:sldMk cId="170982193" sldId="1414"/>
        </pc:sldMkLst>
      </pc:sldChg>
      <pc:sldChg chg="modSp mod">
        <pc:chgData name="Yun Xiao" userId="30e8949b79a00b87" providerId="LiveId" clId="{A5AF3A6D-9DAB-4B68-8852-987A9F31F590}" dt="2023-11-16T06:09:08.583" v="5541" actId="3064"/>
        <pc:sldMkLst>
          <pc:docMk/>
          <pc:sldMk cId="3435660320" sldId="1415"/>
        </pc:sldMkLst>
        <pc:spChg chg="mod">
          <ac:chgData name="Yun Xiao" userId="30e8949b79a00b87" providerId="LiveId" clId="{A5AF3A6D-9DAB-4B68-8852-987A9F31F590}" dt="2023-11-16T06:09:08.583" v="5541" actId="3064"/>
          <ac:spMkLst>
            <pc:docMk/>
            <pc:sldMk cId="3435660320" sldId="1415"/>
            <ac:spMk id="20483" creationId="{00000000-0000-0000-0000-000000000000}"/>
          </ac:spMkLst>
        </pc:spChg>
      </pc:sldChg>
      <pc:sldChg chg="addSp modSp mod modAnim">
        <pc:chgData name="Yun Xiao" userId="30e8949b79a00b87" providerId="LiveId" clId="{A5AF3A6D-9DAB-4B68-8852-987A9F31F590}" dt="2023-11-10T04:52:16.451" v="190" actId="14100"/>
        <pc:sldMkLst>
          <pc:docMk/>
          <pc:sldMk cId="1066734486" sldId="1427"/>
        </pc:sldMkLst>
        <pc:spChg chg="add mod">
          <ac:chgData name="Yun Xiao" userId="30e8949b79a00b87" providerId="LiveId" clId="{A5AF3A6D-9DAB-4B68-8852-987A9F31F590}" dt="2023-11-10T04:52:16.451" v="190" actId="14100"/>
          <ac:spMkLst>
            <pc:docMk/>
            <pc:sldMk cId="1066734486" sldId="1427"/>
            <ac:spMk id="14" creationId="{A584BE2D-FE7B-408A-8294-4CFB57715854}"/>
          </ac:spMkLst>
        </pc:spChg>
        <pc:spChg chg="mod">
          <ac:chgData name="Yun Xiao" userId="30e8949b79a00b87" providerId="LiveId" clId="{A5AF3A6D-9DAB-4B68-8852-987A9F31F590}" dt="2023-11-10T04:52:07.076" v="187" actId="1076"/>
          <ac:spMkLst>
            <pc:docMk/>
            <pc:sldMk cId="1066734486" sldId="1427"/>
            <ac:spMk id="26" creationId="{00000000-0000-0000-0000-000000000000}"/>
          </ac:spMkLst>
        </pc:spChg>
        <pc:spChg chg="mod">
          <ac:chgData name="Yun Xiao" userId="30e8949b79a00b87" providerId="LiveId" clId="{A5AF3A6D-9DAB-4B68-8852-987A9F31F590}" dt="2023-11-10T04:52:09.568" v="188" actId="1076"/>
          <ac:spMkLst>
            <pc:docMk/>
            <pc:sldMk cId="1066734486" sldId="1427"/>
            <ac:spMk id="27" creationId="{00000000-0000-0000-0000-000000000000}"/>
          </ac:spMkLst>
        </pc:spChg>
      </pc:sldChg>
      <pc:sldChg chg="delSp modSp modAnim">
        <pc:chgData name="Yun Xiao" userId="30e8949b79a00b87" providerId="LiveId" clId="{A5AF3A6D-9DAB-4B68-8852-987A9F31F590}" dt="2023-11-10T04:52:54.405" v="192"/>
        <pc:sldMkLst>
          <pc:docMk/>
          <pc:sldMk cId="1077984036" sldId="1428"/>
        </pc:sldMkLst>
        <pc:spChg chg="del mod">
          <ac:chgData name="Yun Xiao" userId="30e8949b79a00b87" providerId="LiveId" clId="{A5AF3A6D-9DAB-4B68-8852-987A9F31F590}" dt="2023-11-10T04:51:43.195" v="183" actId="478"/>
          <ac:spMkLst>
            <pc:docMk/>
            <pc:sldMk cId="1077984036" sldId="1428"/>
            <ac:spMk id="17" creationId="{45C3CF22-BAFE-4885-952B-91B1B3FEED37}"/>
          </ac:spMkLst>
        </pc:spChg>
        <pc:spChg chg="del">
          <ac:chgData name="Yun Xiao" userId="30e8949b79a00b87" providerId="LiveId" clId="{A5AF3A6D-9DAB-4B68-8852-987A9F31F590}" dt="2023-11-10T04:51:41.796" v="182" actId="478"/>
          <ac:spMkLst>
            <pc:docMk/>
            <pc:sldMk cId="1077984036" sldId="1428"/>
            <ac:spMk id="23" creationId="{5FFF442B-8D04-4177-8493-D6C4FD8A8D1A}"/>
          </ac:spMkLst>
        </pc:spChg>
        <pc:spChg chg="mod">
          <ac:chgData name="Yun Xiao" userId="30e8949b79a00b87" providerId="LiveId" clId="{A5AF3A6D-9DAB-4B68-8852-987A9F31F590}" dt="2023-11-09T06:16:11.608" v="169" actId="14100"/>
          <ac:spMkLst>
            <pc:docMk/>
            <pc:sldMk cId="1077984036" sldId="1428"/>
            <ac:spMk id="30" creationId="{00000000-0000-0000-0000-000000000000}"/>
          </ac:spMkLst>
        </pc:spChg>
      </pc:sldChg>
      <pc:sldChg chg="addSp modSp mod modAnim">
        <pc:chgData name="Yun Xiao" userId="30e8949b79a00b87" providerId="LiveId" clId="{A5AF3A6D-9DAB-4B68-8852-987A9F31F590}" dt="2023-11-10T04:53:58.853" v="197"/>
        <pc:sldMkLst>
          <pc:docMk/>
          <pc:sldMk cId="1637343527" sldId="1429"/>
        </pc:sldMkLst>
        <pc:spChg chg="mod">
          <ac:chgData name="Yun Xiao" userId="30e8949b79a00b87" providerId="LiveId" clId="{A5AF3A6D-9DAB-4B68-8852-987A9F31F590}" dt="2023-11-09T06:05:56.773" v="19" actId="1076"/>
          <ac:spMkLst>
            <pc:docMk/>
            <pc:sldMk cId="1637343527" sldId="1429"/>
            <ac:spMk id="2" creationId="{60D5D4F8-22F3-46C3-A2C6-8299A13A7E12}"/>
          </ac:spMkLst>
        </pc:spChg>
        <pc:spChg chg="add mod">
          <ac:chgData name="Yun Xiao" userId="30e8949b79a00b87" providerId="LiveId" clId="{A5AF3A6D-9DAB-4B68-8852-987A9F31F590}" dt="2023-11-09T06:05:56.773" v="19" actId="1076"/>
          <ac:spMkLst>
            <pc:docMk/>
            <pc:sldMk cId="1637343527" sldId="1429"/>
            <ac:spMk id="20" creationId="{D1FE3F60-2622-41C6-9058-7B61C2DD69A5}"/>
          </ac:spMkLst>
        </pc:spChg>
        <pc:spChg chg="add mod">
          <ac:chgData name="Yun Xiao" userId="30e8949b79a00b87" providerId="LiveId" clId="{A5AF3A6D-9DAB-4B68-8852-987A9F31F590}" dt="2023-11-09T06:10:09.321" v="67" actId="14100"/>
          <ac:spMkLst>
            <pc:docMk/>
            <pc:sldMk cId="1637343527" sldId="1429"/>
            <ac:spMk id="22" creationId="{2D6F72CB-C956-4993-A6F6-16BC6AF6BBD2}"/>
          </ac:spMkLst>
        </pc:spChg>
        <pc:spChg chg="add mod">
          <ac:chgData name="Yun Xiao" userId="30e8949b79a00b87" providerId="LiveId" clId="{A5AF3A6D-9DAB-4B68-8852-987A9F31F590}" dt="2023-11-09T06:10:05.462" v="66" actId="14100"/>
          <ac:spMkLst>
            <pc:docMk/>
            <pc:sldMk cId="1637343527" sldId="1429"/>
            <ac:spMk id="24" creationId="{11AF43FE-B9C4-405A-9217-66C3A613A806}"/>
          </ac:spMkLst>
        </pc:spChg>
        <pc:spChg chg="mod">
          <ac:chgData name="Yun Xiao" userId="30e8949b79a00b87" providerId="LiveId" clId="{A5AF3A6D-9DAB-4B68-8852-987A9F31F590}" dt="2023-11-09T06:15:50.472" v="156" actId="20577"/>
          <ac:spMkLst>
            <pc:docMk/>
            <pc:sldMk cId="1637343527" sldId="1429"/>
            <ac:spMk id="26" creationId="{4A132C3A-2196-43C3-A028-7DF3793BA4EC}"/>
          </ac:spMkLst>
        </pc:spChg>
        <pc:spChg chg="mod">
          <ac:chgData name="Yun Xiao" userId="30e8949b79a00b87" providerId="LiveId" clId="{A5AF3A6D-9DAB-4B68-8852-987A9F31F590}" dt="2023-11-09T06:05:56.773" v="19" actId="1076"/>
          <ac:spMkLst>
            <pc:docMk/>
            <pc:sldMk cId="1637343527" sldId="1429"/>
            <ac:spMk id="28" creationId="{8592D73F-3813-4CE0-A8DB-76B6E178EA31}"/>
          </ac:spMkLst>
        </pc:spChg>
        <pc:spChg chg="mod">
          <ac:chgData name="Yun Xiao" userId="30e8949b79a00b87" providerId="LiveId" clId="{A5AF3A6D-9DAB-4B68-8852-987A9F31F590}" dt="2023-11-09T06:05:56.773" v="19" actId="1076"/>
          <ac:spMkLst>
            <pc:docMk/>
            <pc:sldMk cId="1637343527" sldId="1429"/>
            <ac:spMk id="29" creationId="{DB32409B-D915-494A-8356-DCFEE0C4257B}"/>
          </ac:spMkLst>
        </pc:spChg>
        <pc:spChg chg="mod">
          <ac:chgData name="Yun Xiao" userId="30e8949b79a00b87" providerId="LiveId" clId="{A5AF3A6D-9DAB-4B68-8852-987A9F31F590}" dt="2023-11-09T06:10:41.308" v="71" actId="207"/>
          <ac:spMkLst>
            <pc:docMk/>
            <pc:sldMk cId="1637343527" sldId="1429"/>
            <ac:spMk id="51" creationId="{0E95B70F-1A70-46DC-BC97-514DB7F1EB54}"/>
          </ac:spMkLst>
        </pc:spChg>
        <pc:spChg chg="mod">
          <ac:chgData name="Yun Xiao" userId="30e8949b79a00b87" providerId="LiveId" clId="{A5AF3A6D-9DAB-4B68-8852-987A9F31F590}" dt="2023-11-09T06:05:56.773" v="19" actId="1076"/>
          <ac:spMkLst>
            <pc:docMk/>
            <pc:sldMk cId="1637343527" sldId="1429"/>
            <ac:spMk id="52" creationId="{D083BD4A-2C7F-44A3-9566-4FB499748A60}"/>
          </ac:spMkLst>
        </pc:spChg>
        <pc:spChg chg="mod">
          <ac:chgData name="Yun Xiao" userId="30e8949b79a00b87" providerId="LiveId" clId="{A5AF3A6D-9DAB-4B68-8852-987A9F31F590}" dt="2023-11-09T06:05:56.773" v="19" actId="1076"/>
          <ac:spMkLst>
            <pc:docMk/>
            <pc:sldMk cId="1637343527" sldId="1429"/>
            <ac:spMk id="64" creationId="{4C4079A5-9FA0-4E3D-A9EB-E9047DEDB957}"/>
          </ac:spMkLst>
        </pc:spChg>
      </pc:sldChg>
      <pc:sldChg chg="modSp mod">
        <pc:chgData name="Yun Xiao" userId="30e8949b79a00b87" providerId="LiveId" clId="{A5AF3A6D-9DAB-4B68-8852-987A9F31F590}" dt="2023-11-17T14:35:24.830" v="7681"/>
        <pc:sldMkLst>
          <pc:docMk/>
          <pc:sldMk cId="2635945172" sldId="1431"/>
        </pc:sldMkLst>
        <pc:spChg chg="mod">
          <ac:chgData name="Yun Xiao" userId="30e8949b79a00b87" providerId="LiveId" clId="{A5AF3A6D-9DAB-4B68-8852-987A9F31F590}" dt="2023-11-09T06:11:25.062" v="72" actId="20577"/>
          <ac:spMkLst>
            <pc:docMk/>
            <pc:sldMk cId="2635945172" sldId="1431"/>
            <ac:spMk id="4" creationId="{B9803E38-BAB4-423F-9477-9E903D266550}"/>
          </ac:spMkLst>
        </pc:spChg>
        <pc:spChg chg="mod">
          <ac:chgData name="Yun Xiao" userId="30e8949b79a00b87" providerId="LiveId" clId="{A5AF3A6D-9DAB-4B68-8852-987A9F31F590}" dt="2023-11-17T14:35:24.829" v="7678"/>
          <ac:spMkLst>
            <pc:docMk/>
            <pc:sldMk cId="2635945172" sldId="1431"/>
            <ac:spMk id="14" creationId="{BE820879-6AA2-4C11-9519-1DEEA2A0C49D}"/>
          </ac:spMkLst>
        </pc:spChg>
        <pc:grpChg chg="mod">
          <ac:chgData name="Yun Xiao" userId="30e8949b79a00b87" providerId="LiveId" clId="{A5AF3A6D-9DAB-4B68-8852-987A9F31F590}" dt="2023-11-17T14:35:24.829" v="7679"/>
          <ac:grpSpMkLst>
            <pc:docMk/>
            <pc:sldMk cId="2635945172" sldId="1431"/>
            <ac:grpSpMk id="18" creationId="{86B10C08-78D6-4FDD-B66E-285FC3AB805C}"/>
          </ac:grpSpMkLst>
        </pc:grpChg>
        <pc:picChg chg="mod ord">
          <ac:chgData name="Yun Xiao" userId="30e8949b79a00b87" providerId="LiveId" clId="{A5AF3A6D-9DAB-4B68-8852-987A9F31F590}" dt="2023-11-17T14:35:24.830" v="7681"/>
          <ac:picMkLst>
            <pc:docMk/>
            <pc:sldMk cId="2635945172" sldId="1431"/>
            <ac:picMk id="3" creationId="{22E89548-303B-4F62-A7F2-4924EEB8C6ED}"/>
          </ac:picMkLst>
        </pc:picChg>
      </pc:sldChg>
      <pc:sldChg chg="modSp mod">
        <pc:chgData name="Yun Xiao" userId="30e8949b79a00b87" providerId="LiveId" clId="{A5AF3A6D-9DAB-4B68-8852-987A9F31F590}" dt="2023-11-17T14:35:25.036" v="7687"/>
        <pc:sldMkLst>
          <pc:docMk/>
          <pc:sldMk cId="471774938" sldId="1433"/>
        </pc:sldMkLst>
        <pc:spChg chg="mod">
          <ac:chgData name="Yun Xiao" userId="30e8949b79a00b87" providerId="LiveId" clId="{A5AF3A6D-9DAB-4B68-8852-987A9F31F590}" dt="2023-11-17T14:35:25.036" v="7684"/>
          <ac:spMkLst>
            <pc:docMk/>
            <pc:sldMk cId="471774938" sldId="1433"/>
            <ac:spMk id="14" creationId="{1CB43039-3C58-41EB-83DC-C2EEE6FF5D02}"/>
          </ac:spMkLst>
        </pc:spChg>
        <pc:spChg chg="mod">
          <ac:chgData name="Yun Xiao" userId="30e8949b79a00b87" providerId="LiveId" clId="{A5AF3A6D-9DAB-4B68-8852-987A9F31F590}" dt="2023-11-17T14:35:25.036" v="7683"/>
          <ac:spMkLst>
            <pc:docMk/>
            <pc:sldMk cId="471774938" sldId="1433"/>
            <ac:spMk id="15" creationId="{790FE691-FA4E-4A6B-85CD-9127276725F2}"/>
          </ac:spMkLst>
        </pc:spChg>
        <pc:spChg chg="mod">
          <ac:chgData name="Yun Xiao" userId="30e8949b79a00b87" providerId="LiveId" clId="{A5AF3A6D-9DAB-4B68-8852-987A9F31F590}" dt="2023-11-17T14:35:25.036" v="7683"/>
          <ac:spMkLst>
            <pc:docMk/>
            <pc:sldMk cId="471774938" sldId="1433"/>
            <ac:spMk id="16" creationId="{E8EBEB71-FD26-44F8-ABB0-45436485CADF}"/>
          </ac:spMkLst>
        </pc:spChg>
        <pc:spChg chg="mod">
          <ac:chgData name="Yun Xiao" userId="30e8949b79a00b87" providerId="LiveId" clId="{A5AF3A6D-9DAB-4B68-8852-987A9F31F590}" dt="2023-11-17T14:35:25.036" v="7683"/>
          <ac:spMkLst>
            <pc:docMk/>
            <pc:sldMk cId="471774938" sldId="1433"/>
            <ac:spMk id="17" creationId="{3ECD93E8-6339-4964-8969-3C672EEB7749}"/>
          </ac:spMkLst>
        </pc:spChg>
        <pc:grpChg chg="mod">
          <ac:chgData name="Yun Xiao" userId="30e8949b79a00b87" providerId="LiveId" clId="{A5AF3A6D-9DAB-4B68-8852-987A9F31F590}" dt="2023-11-17T14:35:25.036" v="7685"/>
          <ac:grpSpMkLst>
            <pc:docMk/>
            <pc:sldMk cId="471774938" sldId="1433"/>
            <ac:grpSpMk id="18" creationId="{44A709FB-BDBF-49A6-BAF6-4300432E7E6C}"/>
          </ac:grpSpMkLst>
        </pc:grpChg>
        <pc:picChg chg="mod ord">
          <ac:chgData name="Yun Xiao" userId="30e8949b79a00b87" providerId="LiveId" clId="{A5AF3A6D-9DAB-4B68-8852-987A9F31F590}" dt="2023-11-17T14:35:25.036" v="7687"/>
          <ac:picMkLst>
            <pc:docMk/>
            <pc:sldMk cId="471774938" sldId="1433"/>
            <ac:picMk id="3" creationId="{C71135BF-CB79-4376-9108-E4314156C01C}"/>
          </ac:picMkLst>
        </pc:picChg>
      </pc:sldChg>
      <pc:sldChg chg="modSp mod">
        <pc:chgData name="Yun Xiao" userId="30e8949b79a00b87" providerId="LiveId" clId="{A5AF3A6D-9DAB-4B68-8852-987A9F31F590}" dt="2023-11-17T14:35:25.410" v="7699"/>
        <pc:sldMkLst>
          <pc:docMk/>
          <pc:sldMk cId="1938545688" sldId="1434"/>
        </pc:sldMkLst>
        <pc:spChg chg="mod">
          <ac:chgData name="Yun Xiao" userId="30e8949b79a00b87" providerId="LiveId" clId="{A5AF3A6D-9DAB-4B68-8852-987A9F31F590}" dt="2023-11-17T14:35:25.409" v="7696"/>
          <ac:spMkLst>
            <pc:docMk/>
            <pc:sldMk cId="1938545688" sldId="1434"/>
            <ac:spMk id="15" creationId="{987603B0-0B2C-46C6-B89F-1A9727F17F10}"/>
          </ac:spMkLst>
        </pc:spChg>
        <pc:spChg chg="mod">
          <ac:chgData name="Yun Xiao" userId="30e8949b79a00b87" providerId="LiveId" clId="{A5AF3A6D-9DAB-4B68-8852-987A9F31F590}" dt="2023-11-17T14:35:25.409" v="7695"/>
          <ac:spMkLst>
            <pc:docMk/>
            <pc:sldMk cId="1938545688" sldId="1434"/>
            <ac:spMk id="16" creationId="{97359538-3951-4049-8329-084E00C9AC08}"/>
          </ac:spMkLst>
        </pc:spChg>
        <pc:spChg chg="mod">
          <ac:chgData name="Yun Xiao" userId="30e8949b79a00b87" providerId="LiveId" clId="{A5AF3A6D-9DAB-4B68-8852-987A9F31F590}" dt="2023-11-17T14:35:25.409" v="7695"/>
          <ac:spMkLst>
            <pc:docMk/>
            <pc:sldMk cId="1938545688" sldId="1434"/>
            <ac:spMk id="17" creationId="{02E693A5-0B1E-4DE8-8C1C-0E4C05871FC4}"/>
          </ac:spMkLst>
        </pc:spChg>
        <pc:spChg chg="mod">
          <ac:chgData name="Yun Xiao" userId="30e8949b79a00b87" providerId="LiveId" clId="{A5AF3A6D-9DAB-4B68-8852-987A9F31F590}" dt="2023-11-17T14:35:25.409" v="7695"/>
          <ac:spMkLst>
            <pc:docMk/>
            <pc:sldMk cId="1938545688" sldId="1434"/>
            <ac:spMk id="18" creationId="{6A578FF1-B292-430B-B0E8-D3D5EB66F370}"/>
          </ac:spMkLst>
        </pc:spChg>
        <pc:grpChg chg="mod">
          <ac:chgData name="Yun Xiao" userId="30e8949b79a00b87" providerId="LiveId" clId="{A5AF3A6D-9DAB-4B68-8852-987A9F31F590}" dt="2023-11-17T14:35:25.410" v="7697"/>
          <ac:grpSpMkLst>
            <pc:docMk/>
            <pc:sldMk cId="1938545688" sldId="1434"/>
            <ac:grpSpMk id="19" creationId="{16AADD8A-0F72-4945-A6AA-BE3585C9C484}"/>
          </ac:grpSpMkLst>
        </pc:grpChg>
        <pc:picChg chg="mod ord">
          <ac:chgData name="Yun Xiao" userId="30e8949b79a00b87" providerId="LiveId" clId="{A5AF3A6D-9DAB-4B68-8852-987A9F31F590}" dt="2023-11-17T14:35:25.410" v="7699"/>
          <ac:picMkLst>
            <pc:docMk/>
            <pc:sldMk cId="1938545688" sldId="1434"/>
            <ac:picMk id="4" creationId="{CE56AC15-9A3F-4CD6-B461-6EB7B2D43199}"/>
          </ac:picMkLst>
        </pc:picChg>
      </pc:sldChg>
      <pc:sldChg chg="addSp delSp modSp mod modAnim">
        <pc:chgData name="Yun Xiao" userId="30e8949b79a00b87" providerId="LiveId" clId="{A5AF3A6D-9DAB-4B68-8852-987A9F31F590}" dt="2023-11-10T04:54:48.357" v="202"/>
        <pc:sldMkLst>
          <pc:docMk/>
          <pc:sldMk cId="271031089" sldId="1435"/>
        </pc:sldMkLst>
        <pc:spChg chg="mod">
          <ac:chgData name="Yun Xiao" userId="30e8949b79a00b87" providerId="LiveId" clId="{A5AF3A6D-9DAB-4B68-8852-987A9F31F590}" dt="2023-11-09T06:13:00.804" v="110" actId="14100"/>
          <ac:spMkLst>
            <pc:docMk/>
            <pc:sldMk cId="271031089" sldId="1435"/>
            <ac:spMk id="17" creationId="{3FDA4DD3-E644-4901-87D8-5BD587563806}"/>
          </ac:spMkLst>
        </pc:spChg>
        <pc:spChg chg="del">
          <ac:chgData name="Yun Xiao" userId="30e8949b79a00b87" providerId="LiveId" clId="{A5AF3A6D-9DAB-4B68-8852-987A9F31F590}" dt="2023-11-09T06:12:00.239" v="75" actId="478"/>
          <ac:spMkLst>
            <pc:docMk/>
            <pc:sldMk cId="271031089" sldId="1435"/>
            <ac:spMk id="18" creationId="{E16A0D98-C09D-4653-A07D-364071A61BB5}"/>
          </ac:spMkLst>
        </pc:spChg>
        <pc:spChg chg="del">
          <ac:chgData name="Yun Xiao" userId="30e8949b79a00b87" providerId="LiveId" clId="{A5AF3A6D-9DAB-4B68-8852-987A9F31F590}" dt="2023-11-09T06:11:56.021" v="74" actId="478"/>
          <ac:spMkLst>
            <pc:docMk/>
            <pc:sldMk cId="271031089" sldId="1435"/>
            <ac:spMk id="19" creationId="{88700F93-05D5-41C8-958C-27C02952AD11}"/>
          </ac:spMkLst>
        </pc:spChg>
        <pc:spChg chg="del">
          <ac:chgData name="Yun Xiao" userId="30e8949b79a00b87" providerId="LiveId" clId="{A5AF3A6D-9DAB-4B68-8852-987A9F31F590}" dt="2023-11-09T06:11:56.021" v="74" actId="478"/>
          <ac:spMkLst>
            <pc:docMk/>
            <pc:sldMk cId="271031089" sldId="1435"/>
            <ac:spMk id="20" creationId="{4303CF1F-5720-40D5-A7E6-8F78A91AE075}"/>
          </ac:spMkLst>
        </pc:spChg>
        <pc:spChg chg="del">
          <ac:chgData name="Yun Xiao" userId="30e8949b79a00b87" providerId="LiveId" clId="{A5AF3A6D-9DAB-4B68-8852-987A9F31F590}" dt="2023-11-09T06:11:56.021" v="74" actId="478"/>
          <ac:spMkLst>
            <pc:docMk/>
            <pc:sldMk cId="271031089" sldId="1435"/>
            <ac:spMk id="21" creationId="{01B9FFD8-3A56-4BC4-A66B-A0B00E69D7F3}"/>
          </ac:spMkLst>
        </pc:spChg>
        <pc:spChg chg="mod">
          <ac:chgData name="Yun Xiao" userId="30e8949b79a00b87" providerId="LiveId" clId="{A5AF3A6D-9DAB-4B68-8852-987A9F31F590}" dt="2023-11-09T06:16:33.565" v="170" actId="1076"/>
          <ac:spMkLst>
            <pc:docMk/>
            <pc:sldMk cId="271031089" sldId="1435"/>
            <ac:spMk id="22" creationId="{56476862-3612-40AD-AE76-9DF9E22482A4}"/>
          </ac:spMkLst>
        </pc:spChg>
        <pc:spChg chg="del">
          <ac:chgData name="Yun Xiao" userId="30e8949b79a00b87" providerId="LiveId" clId="{A5AF3A6D-9DAB-4B68-8852-987A9F31F590}" dt="2023-11-09T06:11:53.007" v="73" actId="478"/>
          <ac:spMkLst>
            <pc:docMk/>
            <pc:sldMk cId="271031089" sldId="1435"/>
            <ac:spMk id="23" creationId="{3711C2B5-52F2-4DF0-8DA2-C425C4BDD915}"/>
          </ac:spMkLst>
        </pc:spChg>
        <pc:spChg chg="del">
          <ac:chgData name="Yun Xiao" userId="30e8949b79a00b87" providerId="LiveId" clId="{A5AF3A6D-9DAB-4B68-8852-987A9F31F590}" dt="2023-11-09T06:11:56.021" v="74" actId="478"/>
          <ac:spMkLst>
            <pc:docMk/>
            <pc:sldMk cId="271031089" sldId="1435"/>
            <ac:spMk id="24" creationId="{AEC14BDB-2F7F-4202-8A4D-E748F65F7058}"/>
          </ac:spMkLst>
        </pc:spChg>
        <pc:spChg chg="del">
          <ac:chgData name="Yun Xiao" userId="30e8949b79a00b87" providerId="LiveId" clId="{A5AF3A6D-9DAB-4B68-8852-987A9F31F590}" dt="2023-11-09T06:11:56.021" v="74" actId="478"/>
          <ac:spMkLst>
            <pc:docMk/>
            <pc:sldMk cId="271031089" sldId="1435"/>
            <ac:spMk id="26" creationId="{48F8C1F5-08AB-41EC-B0CB-07CED3AB9B09}"/>
          </ac:spMkLst>
        </pc:spChg>
        <pc:spChg chg="add mod">
          <ac:chgData name="Yun Xiao" userId="30e8949b79a00b87" providerId="LiveId" clId="{A5AF3A6D-9DAB-4B68-8852-987A9F31F590}" dt="2023-11-09T06:14:59.924" v="128" actId="1076"/>
          <ac:spMkLst>
            <pc:docMk/>
            <pc:sldMk cId="271031089" sldId="1435"/>
            <ac:spMk id="28" creationId="{3B38EC81-9E3A-447C-A868-0A19F0A5820F}"/>
          </ac:spMkLst>
        </pc:spChg>
        <pc:spChg chg="add mod">
          <ac:chgData name="Yun Xiao" userId="30e8949b79a00b87" providerId="LiveId" clId="{A5AF3A6D-9DAB-4B68-8852-987A9F31F590}" dt="2023-11-09T06:14:56.248" v="127" actId="1076"/>
          <ac:spMkLst>
            <pc:docMk/>
            <pc:sldMk cId="271031089" sldId="1435"/>
            <ac:spMk id="29" creationId="{7461F570-1BB2-4973-B02E-BE614E54098D}"/>
          </ac:spMkLst>
        </pc:spChg>
        <pc:spChg chg="add mod">
          <ac:chgData name="Yun Xiao" userId="30e8949b79a00b87" providerId="LiveId" clId="{A5AF3A6D-9DAB-4B68-8852-987A9F31F590}" dt="2023-11-09T06:12:18.193" v="77" actId="1076"/>
          <ac:spMkLst>
            <pc:docMk/>
            <pc:sldMk cId="271031089" sldId="1435"/>
            <ac:spMk id="30" creationId="{290C8A97-D217-4413-BD56-D795DBFC802A}"/>
          </ac:spMkLst>
        </pc:spChg>
        <pc:spChg chg="add mod">
          <ac:chgData name="Yun Xiao" userId="30e8949b79a00b87" providerId="LiveId" clId="{A5AF3A6D-9DAB-4B68-8852-987A9F31F590}" dt="2023-11-09T06:12:18.193" v="77" actId="1076"/>
          <ac:spMkLst>
            <pc:docMk/>
            <pc:sldMk cId="271031089" sldId="1435"/>
            <ac:spMk id="31" creationId="{2A0AFAF9-1F18-4D50-B9E1-52BBA1A4CAB1}"/>
          </ac:spMkLst>
        </pc:spChg>
        <pc:spChg chg="add mod">
          <ac:chgData name="Yun Xiao" userId="30e8949b79a00b87" providerId="LiveId" clId="{A5AF3A6D-9DAB-4B68-8852-987A9F31F590}" dt="2023-11-09T06:12:18.193" v="77" actId="1076"/>
          <ac:spMkLst>
            <pc:docMk/>
            <pc:sldMk cId="271031089" sldId="1435"/>
            <ac:spMk id="32" creationId="{AF84BCF0-18ED-4BE6-A08E-DB843483B187}"/>
          </ac:spMkLst>
        </pc:spChg>
        <pc:spChg chg="add mod">
          <ac:chgData name="Yun Xiao" userId="30e8949b79a00b87" providerId="LiveId" clId="{A5AF3A6D-9DAB-4B68-8852-987A9F31F590}" dt="2023-11-09T06:12:18.193" v="77" actId="1076"/>
          <ac:spMkLst>
            <pc:docMk/>
            <pc:sldMk cId="271031089" sldId="1435"/>
            <ac:spMk id="33" creationId="{95F9111B-8096-443C-B5F8-5E515A9AB6FB}"/>
          </ac:spMkLst>
        </pc:spChg>
        <pc:spChg chg="add mod">
          <ac:chgData name="Yun Xiao" userId="30e8949b79a00b87" providerId="LiveId" clId="{A5AF3A6D-9DAB-4B68-8852-987A9F31F590}" dt="2023-11-09T06:13:48.101" v="121" actId="1076"/>
          <ac:spMkLst>
            <pc:docMk/>
            <pc:sldMk cId="271031089" sldId="1435"/>
            <ac:spMk id="34" creationId="{0315AD70-8D69-4F44-8B9E-FA9F27BEA228}"/>
          </ac:spMkLst>
        </pc:spChg>
        <pc:spChg chg="add mod">
          <ac:chgData name="Yun Xiao" userId="30e8949b79a00b87" providerId="LiveId" clId="{A5AF3A6D-9DAB-4B68-8852-987A9F31F590}" dt="2023-11-09T06:15:30.115" v="137"/>
          <ac:spMkLst>
            <pc:docMk/>
            <pc:sldMk cId="271031089" sldId="1435"/>
            <ac:spMk id="35" creationId="{9B31CF88-551C-4622-8DA3-FCC2605B08D4}"/>
          </ac:spMkLst>
        </pc:spChg>
        <pc:graphicFrameChg chg="mod">
          <ac:chgData name="Yun Xiao" userId="30e8949b79a00b87" providerId="LiveId" clId="{A5AF3A6D-9DAB-4B68-8852-987A9F31F590}" dt="2023-11-09T06:16:42.752" v="173" actId="1076"/>
          <ac:graphicFrameMkLst>
            <pc:docMk/>
            <pc:sldMk cId="271031089" sldId="1435"/>
            <ac:graphicFrameMk id="8" creationId="{8C2D83E3-EFAE-436B-94DB-F0AFC58A3168}"/>
          </ac:graphicFrameMkLst>
        </pc:graphicFrameChg>
        <pc:graphicFrameChg chg="mod">
          <ac:chgData name="Yun Xiao" userId="30e8949b79a00b87" providerId="LiveId" clId="{A5AF3A6D-9DAB-4B68-8852-987A9F31F590}" dt="2023-11-09T06:16:41.050" v="172" actId="1076"/>
          <ac:graphicFrameMkLst>
            <pc:docMk/>
            <pc:sldMk cId="271031089" sldId="1435"/>
            <ac:graphicFrameMk id="11" creationId="{FC589637-F903-40E5-9789-166507F38D47}"/>
          </ac:graphicFrameMkLst>
        </pc:graphicFrameChg>
        <pc:graphicFrameChg chg="mod">
          <ac:chgData name="Yun Xiao" userId="30e8949b79a00b87" providerId="LiveId" clId="{A5AF3A6D-9DAB-4B68-8852-987A9F31F590}" dt="2023-11-09T06:13:03.042" v="111" actId="1076"/>
          <ac:graphicFrameMkLst>
            <pc:docMk/>
            <pc:sldMk cId="271031089" sldId="1435"/>
            <ac:graphicFrameMk id="16" creationId="{855134C2-9D77-47CA-B481-62CDD68B372C}"/>
          </ac:graphicFrameMkLst>
        </pc:graphicFrameChg>
        <pc:graphicFrameChg chg="mod">
          <ac:chgData name="Yun Xiao" userId="30e8949b79a00b87" providerId="LiveId" clId="{A5AF3A6D-9DAB-4B68-8852-987A9F31F590}" dt="2023-11-09T06:16:35.921" v="171" actId="1076"/>
          <ac:graphicFrameMkLst>
            <pc:docMk/>
            <pc:sldMk cId="271031089" sldId="1435"/>
            <ac:graphicFrameMk id="25" creationId="{F6512D2F-DE1C-4DFC-8DE8-735307D2474F}"/>
          </ac:graphicFrameMkLst>
        </pc:graphicFrameChg>
      </pc:sldChg>
      <pc:sldChg chg="addSp delSp modSp mod delAnim modAnim">
        <pc:chgData name="Yun Xiao" userId="30e8949b79a00b87" providerId="LiveId" clId="{A5AF3A6D-9DAB-4B68-8852-987A9F31F590}" dt="2023-11-10T05:00:50.240" v="260"/>
        <pc:sldMkLst>
          <pc:docMk/>
          <pc:sldMk cId="1688394594" sldId="1436"/>
        </pc:sldMkLst>
        <pc:spChg chg="mod">
          <ac:chgData name="Yun Xiao" userId="30e8949b79a00b87" providerId="LiveId" clId="{A5AF3A6D-9DAB-4B68-8852-987A9F31F590}" dt="2023-11-10T04:57:36.960" v="231" actId="1076"/>
          <ac:spMkLst>
            <pc:docMk/>
            <pc:sldMk cId="1688394594" sldId="1436"/>
            <ac:spMk id="6" creationId="{2A6F627E-02A1-4902-AE7E-7BAE96CD463C}"/>
          </ac:spMkLst>
        </pc:spChg>
        <pc:spChg chg="mod">
          <ac:chgData name="Yun Xiao" userId="30e8949b79a00b87" providerId="LiveId" clId="{A5AF3A6D-9DAB-4B68-8852-987A9F31F590}" dt="2023-11-10T04:57:50.184" v="234" actId="1076"/>
          <ac:spMkLst>
            <pc:docMk/>
            <pc:sldMk cId="1688394594" sldId="1436"/>
            <ac:spMk id="9" creationId="{EFEE7F2B-FE49-4389-865E-C672CAE90CCA}"/>
          </ac:spMkLst>
        </pc:spChg>
        <pc:spChg chg="mod">
          <ac:chgData name="Yun Xiao" userId="30e8949b79a00b87" providerId="LiveId" clId="{A5AF3A6D-9DAB-4B68-8852-987A9F31F590}" dt="2023-11-10T04:58:01.938" v="235" actId="1076"/>
          <ac:spMkLst>
            <pc:docMk/>
            <pc:sldMk cId="1688394594" sldId="1436"/>
            <ac:spMk id="11" creationId="{C0A04621-77BE-46DA-A33A-C12A32A5B895}"/>
          </ac:spMkLst>
        </pc:spChg>
        <pc:spChg chg="mod">
          <ac:chgData name="Yun Xiao" userId="30e8949b79a00b87" providerId="LiveId" clId="{A5AF3A6D-9DAB-4B68-8852-987A9F31F590}" dt="2023-11-10T04:58:18.471" v="238" actId="1076"/>
          <ac:spMkLst>
            <pc:docMk/>
            <pc:sldMk cId="1688394594" sldId="1436"/>
            <ac:spMk id="17" creationId="{9FE1E6B5-6529-4D92-9505-7D153E819682}"/>
          </ac:spMkLst>
        </pc:spChg>
        <pc:spChg chg="add mod">
          <ac:chgData name="Yun Xiao" userId="30e8949b79a00b87" providerId="LiveId" clId="{A5AF3A6D-9DAB-4B68-8852-987A9F31F590}" dt="2023-11-10T05:00:48.204" v="259" actId="1076"/>
          <ac:spMkLst>
            <pc:docMk/>
            <pc:sldMk cId="1688394594" sldId="1436"/>
            <ac:spMk id="18" creationId="{4D19F8AC-C589-4709-807D-C6413C99D77B}"/>
          </ac:spMkLst>
        </pc:spChg>
        <pc:grpChg chg="mod">
          <ac:chgData name="Yun Xiao" userId="30e8949b79a00b87" providerId="LiveId" clId="{A5AF3A6D-9DAB-4B68-8852-987A9F31F590}" dt="2023-11-10T04:57:50.184" v="234" actId="1076"/>
          <ac:grpSpMkLst>
            <pc:docMk/>
            <pc:sldMk cId="1688394594" sldId="1436"/>
            <ac:grpSpMk id="8" creationId="{BD30020B-2938-437E-85D1-1E7891BA66FD}"/>
          </ac:grpSpMkLst>
        </pc:grpChg>
        <pc:graphicFrameChg chg="mod">
          <ac:chgData name="Yun Xiao" userId="30e8949b79a00b87" providerId="LiveId" clId="{A5AF3A6D-9DAB-4B68-8852-987A9F31F590}" dt="2023-11-10T04:57:40.817" v="232" actId="1076"/>
          <ac:graphicFrameMkLst>
            <pc:docMk/>
            <pc:sldMk cId="1688394594" sldId="1436"/>
            <ac:graphicFrameMk id="7" creationId="{71D40CF8-0C43-430D-A129-F3F35D25DE19}"/>
          </ac:graphicFrameMkLst>
        </pc:graphicFrameChg>
        <pc:graphicFrameChg chg="mod">
          <ac:chgData name="Yun Xiao" userId="30e8949b79a00b87" providerId="LiveId" clId="{A5AF3A6D-9DAB-4B68-8852-987A9F31F590}" dt="2023-11-10T04:57:50.184" v="234" actId="1076"/>
          <ac:graphicFrameMkLst>
            <pc:docMk/>
            <pc:sldMk cId="1688394594" sldId="1436"/>
            <ac:graphicFrameMk id="10" creationId="{659A1DB8-7E99-46B9-AC42-815C4D48EF3F}"/>
          </ac:graphicFrameMkLst>
        </pc:graphicFrameChg>
        <pc:graphicFrameChg chg="mod">
          <ac:chgData name="Yun Xiao" userId="30e8949b79a00b87" providerId="LiveId" clId="{A5AF3A6D-9DAB-4B68-8852-987A9F31F590}" dt="2023-11-10T04:58:30.582" v="242" actId="1076"/>
          <ac:graphicFrameMkLst>
            <pc:docMk/>
            <pc:sldMk cId="1688394594" sldId="1436"/>
            <ac:graphicFrameMk id="14" creationId="{CB8A3371-93F8-4597-A1BF-EB66F1752FE3}"/>
          </ac:graphicFrameMkLst>
        </pc:graphicFrameChg>
        <pc:graphicFrameChg chg="add mod">
          <ac:chgData name="Yun Xiao" userId="30e8949b79a00b87" providerId="LiveId" clId="{A5AF3A6D-9DAB-4B68-8852-987A9F31F590}" dt="2023-11-10T04:57:28.978" v="230" actId="1076"/>
          <ac:graphicFrameMkLst>
            <pc:docMk/>
            <pc:sldMk cId="1688394594" sldId="1436"/>
            <ac:graphicFrameMk id="15" creationId="{F5A91730-6CB6-49ED-ADC7-B6F5489D595F}"/>
          </ac:graphicFrameMkLst>
        </pc:graphicFrameChg>
        <pc:graphicFrameChg chg="del">
          <ac:chgData name="Yun Xiao" userId="30e8949b79a00b87" providerId="LiveId" clId="{A5AF3A6D-9DAB-4B68-8852-987A9F31F590}" dt="2023-11-10T04:57:16.744" v="227" actId="21"/>
          <ac:graphicFrameMkLst>
            <pc:docMk/>
            <pc:sldMk cId="1688394594" sldId="1436"/>
            <ac:graphicFrameMk id="24" creationId="{A568B614-12CA-4414-9835-BF79826C6242}"/>
          </ac:graphicFrameMkLst>
        </pc:graphicFrameChg>
      </pc:sldChg>
      <pc:sldChg chg="addSp delSp modSp mod">
        <pc:chgData name="Yun Xiao" userId="30e8949b79a00b87" providerId="LiveId" clId="{A5AF3A6D-9DAB-4B68-8852-987A9F31F590}" dt="2023-11-17T14:35:25.718" v="7705"/>
        <pc:sldMkLst>
          <pc:docMk/>
          <pc:sldMk cId="3681439386" sldId="1437"/>
        </pc:sldMkLst>
        <pc:spChg chg="mod">
          <ac:chgData name="Yun Xiao" userId="30e8949b79a00b87" providerId="LiveId" clId="{A5AF3A6D-9DAB-4B68-8852-987A9F31F590}" dt="2023-11-16T05:50:07.095" v="5316" actId="1076"/>
          <ac:spMkLst>
            <pc:docMk/>
            <pc:sldMk cId="3681439386" sldId="1437"/>
            <ac:spMk id="5" creationId="{DB7BB66B-03B0-42FB-84BC-185C78F0EEBE}"/>
          </ac:spMkLst>
        </pc:spChg>
        <pc:spChg chg="mod">
          <ac:chgData name="Yun Xiao" userId="30e8949b79a00b87" providerId="LiveId" clId="{A5AF3A6D-9DAB-4B68-8852-987A9F31F590}" dt="2023-11-17T14:35:25.717" v="7702"/>
          <ac:spMkLst>
            <pc:docMk/>
            <pc:sldMk cId="3681439386" sldId="1437"/>
            <ac:spMk id="6" creationId="{E808CDB5-DEF0-45F7-BEF3-497AF85257AF}"/>
          </ac:spMkLst>
        </pc:spChg>
        <pc:spChg chg="mod">
          <ac:chgData name="Yun Xiao" userId="30e8949b79a00b87" providerId="LiveId" clId="{A5AF3A6D-9DAB-4B68-8852-987A9F31F590}" dt="2023-11-17T14:35:25.717" v="7701"/>
          <ac:spMkLst>
            <pc:docMk/>
            <pc:sldMk cId="3681439386" sldId="1437"/>
            <ac:spMk id="7" creationId="{000F0D93-0EF1-433F-B660-63F0B44BA446}"/>
          </ac:spMkLst>
        </pc:spChg>
        <pc:spChg chg="mod">
          <ac:chgData name="Yun Xiao" userId="30e8949b79a00b87" providerId="LiveId" clId="{A5AF3A6D-9DAB-4B68-8852-987A9F31F590}" dt="2023-11-17T14:35:25.717" v="7701"/>
          <ac:spMkLst>
            <pc:docMk/>
            <pc:sldMk cId="3681439386" sldId="1437"/>
            <ac:spMk id="8" creationId="{53BB31DD-76C1-4869-8A69-FC214D695A9D}"/>
          </ac:spMkLst>
        </pc:spChg>
        <pc:spChg chg="mod">
          <ac:chgData name="Yun Xiao" userId="30e8949b79a00b87" providerId="LiveId" clId="{A5AF3A6D-9DAB-4B68-8852-987A9F31F590}" dt="2023-11-17T14:35:25.717" v="7701"/>
          <ac:spMkLst>
            <pc:docMk/>
            <pc:sldMk cId="3681439386" sldId="1437"/>
            <ac:spMk id="9" creationId="{E47CD1F6-B981-4E90-9D3D-CA485EF596BF}"/>
          </ac:spMkLst>
        </pc:spChg>
        <pc:spChg chg="mod">
          <ac:chgData name="Yun Xiao" userId="30e8949b79a00b87" providerId="LiveId" clId="{A5AF3A6D-9DAB-4B68-8852-987A9F31F590}" dt="2023-11-15T23:14:24.002" v="4587"/>
          <ac:spMkLst>
            <pc:docMk/>
            <pc:sldMk cId="3681439386" sldId="1437"/>
            <ac:spMk id="24" creationId="{E8DF1EB6-9304-45DB-888E-7949E9EB4938}"/>
          </ac:spMkLst>
        </pc:spChg>
        <pc:spChg chg="mod">
          <ac:chgData name="Yun Xiao" userId="30e8949b79a00b87" providerId="LiveId" clId="{A5AF3A6D-9DAB-4B68-8852-987A9F31F590}" dt="2023-11-15T23:14:24.002" v="4587"/>
          <ac:spMkLst>
            <pc:docMk/>
            <pc:sldMk cId="3681439386" sldId="1437"/>
            <ac:spMk id="27" creationId="{CA4A3A5A-608F-4205-8068-FEFD70CE9FC1}"/>
          </ac:spMkLst>
        </pc:spChg>
        <pc:spChg chg="mod">
          <ac:chgData name="Yun Xiao" userId="30e8949b79a00b87" providerId="LiveId" clId="{A5AF3A6D-9DAB-4B68-8852-987A9F31F590}" dt="2023-11-15T23:14:24.002" v="4587"/>
          <ac:spMkLst>
            <pc:docMk/>
            <pc:sldMk cId="3681439386" sldId="1437"/>
            <ac:spMk id="28" creationId="{0503B205-EBAF-4113-AF54-EE793CBEC9B3}"/>
          </ac:spMkLst>
        </pc:spChg>
        <pc:spChg chg="mod">
          <ac:chgData name="Yun Xiao" userId="30e8949b79a00b87" providerId="LiveId" clId="{A5AF3A6D-9DAB-4B68-8852-987A9F31F590}" dt="2023-11-15T23:14:24.002" v="4587"/>
          <ac:spMkLst>
            <pc:docMk/>
            <pc:sldMk cId="3681439386" sldId="1437"/>
            <ac:spMk id="29" creationId="{7BAE2F46-EEA0-46F2-BE39-B65FA6310470}"/>
          </ac:spMkLst>
        </pc:spChg>
        <pc:spChg chg="mod">
          <ac:chgData name="Yun Xiao" userId="30e8949b79a00b87" providerId="LiveId" clId="{A5AF3A6D-9DAB-4B68-8852-987A9F31F590}" dt="2023-11-15T23:14:24.002" v="4587"/>
          <ac:spMkLst>
            <pc:docMk/>
            <pc:sldMk cId="3681439386" sldId="1437"/>
            <ac:spMk id="30" creationId="{B7C79857-E462-46CB-8447-79B5EA6C9FE1}"/>
          </ac:spMkLst>
        </pc:spChg>
        <pc:spChg chg="mod">
          <ac:chgData name="Yun Xiao" userId="30e8949b79a00b87" providerId="LiveId" clId="{A5AF3A6D-9DAB-4B68-8852-987A9F31F590}" dt="2023-11-15T23:14:24.002" v="4587"/>
          <ac:spMkLst>
            <pc:docMk/>
            <pc:sldMk cId="3681439386" sldId="1437"/>
            <ac:spMk id="31" creationId="{C0574CCE-5EAC-4E96-A1D8-3A417CE046AB}"/>
          </ac:spMkLst>
        </pc:spChg>
        <pc:spChg chg="mod">
          <ac:chgData name="Yun Xiao" userId="30e8949b79a00b87" providerId="LiveId" clId="{A5AF3A6D-9DAB-4B68-8852-987A9F31F590}" dt="2023-11-15T23:14:24.002" v="4587"/>
          <ac:spMkLst>
            <pc:docMk/>
            <pc:sldMk cId="3681439386" sldId="1437"/>
            <ac:spMk id="32" creationId="{CB1AE952-7A62-4BC0-B073-BF49C519C0DE}"/>
          </ac:spMkLst>
        </pc:spChg>
        <pc:spChg chg="mod">
          <ac:chgData name="Yun Xiao" userId="30e8949b79a00b87" providerId="LiveId" clId="{A5AF3A6D-9DAB-4B68-8852-987A9F31F590}" dt="2023-11-15T23:14:24.002" v="4587"/>
          <ac:spMkLst>
            <pc:docMk/>
            <pc:sldMk cId="3681439386" sldId="1437"/>
            <ac:spMk id="33" creationId="{190CE79A-9C7C-4FC3-98AE-48EB9A10FAA5}"/>
          </ac:spMkLst>
        </pc:spChg>
        <pc:spChg chg="mod">
          <ac:chgData name="Yun Xiao" userId="30e8949b79a00b87" providerId="LiveId" clId="{A5AF3A6D-9DAB-4B68-8852-987A9F31F590}" dt="2023-11-15T23:14:24.002" v="4587"/>
          <ac:spMkLst>
            <pc:docMk/>
            <pc:sldMk cId="3681439386" sldId="1437"/>
            <ac:spMk id="34" creationId="{892F1B94-F721-4812-A250-81A2545FDC17}"/>
          </ac:spMkLst>
        </pc:spChg>
        <pc:spChg chg="mod">
          <ac:chgData name="Yun Xiao" userId="30e8949b79a00b87" providerId="LiveId" clId="{A5AF3A6D-9DAB-4B68-8852-987A9F31F590}" dt="2023-11-15T23:14:24.002" v="4587"/>
          <ac:spMkLst>
            <pc:docMk/>
            <pc:sldMk cId="3681439386" sldId="1437"/>
            <ac:spMk id="35" creationId="{B6C70D90-B95A-4866-AF9D-B3B357FDBF88}"/>
          </ac:spMkLst>
        </pc:spChg>
        <pc:spChg chg="mod">
          <ac:chgData name="Yun Xiao" userId="30e8949b79a00b87" providerId="LiveId" clId="{A5AF3A6D-9DAB-4B68-8852-987A9F31F590}" dt="2023-11-15T23:14:24.002" v="4587"/>
          <ac:spMkLst>
            <pc:docMk/>
            <pc:sldMk cId="3681439386" sldId="1437"/>
            <ac:spMk id="36" creationId="{14EE5274-D1C2-49F7-B794-F3BEDB92584B}"/>
          </ac:spMkLst>
        </pc:spChg>
        <pc:spChg chg="mod">
          <ac:chgData name="Yun Xiao" userId="30e8949b79a00b87" providerId="LiveId" clId="{A5AF3A6D-9DAB-4B68-8852-987A9F31F590}" dt="2023-11-15T23:14:24.002" v="4587"/>
          <ac:spMkLst>
            <pc:docMk/>
            <pc:sldMk cId="3681439386" sldId="1437"/>
            <ac:spMk id="37" creationId="{D4F28B7B-619A-4DDB-9C18-AA3637C9544B}"/>
          </ac:spMkLst>
        </pc:spChg>
        <pc:spChg chg="mod">
          <ac:chgData name="Yun Xiao" userId="30e8949b79a00b87" providerId="LiveId" clId="{A5AF3A6D-9DAB-4B68-8852-987A9F31F590}" dt="2023-11-15T23:14:24.002" v="4587"/>
          <ac:spMkLst>
            <pc:docMk/>
            <pc:sldMk cId="3681439386" sldId="1437"/>
            <ac:spMk id="38" creationId="{5A241A2A-A610-4A97-9454-AA1BE81B112E}"/>
          </ac:spMkLst>
        </pc:spChg>
        <pc:spChg chg="mod">
          <ac:chgData name="Yun Xiao" userId="30e8949b79a00b87" providerId="LiveId" clId="{A5AF3A6D-9DAB-4B68-8852-987A9F31F590}" dt="2023-11-15T23:14:24.002" v="4587"/>
          <ac:spMkLst>
            <pc:docMk/>
            <pc:sldMk cId="3681439386" sldId="1437"/>
            <ac:spMk id="39" creationId="{FDC4345E-1448-4D73-8484-E98C501EF8B4}"/>
          </ac:spMkLst>
        </pc:spChg>
        <pc:spChg chg="mod">
          <ac:chgData name="Yun Xiao" userId="30e8949b79a00b87" providerId="LiveId" clId="{A5AF3A6D-9DAB-4B68-8852-987A9F31F590}" dt="2023-11-15T23:14:24.002" v="4587"/>
          <ac:spMkLst>
            <pc:docMk/>
            <pc:sldMk cId="3681439386" sldId="1437"/>
            <ac:spMk id="40" creationId="{545DB9C0-B3B1-4988-82F0-70ACA6012303}"/>
          </ac:spMkLst>
        </pc:spChg>
        <pc:spChg chg="mod">
          <ac:chgData name="Yun Xiao" userId="30e8949b79a00b87" providerId="LiveId" clId="{A5AF3A6D-9DAB-4B68-8852-987A9F31F590}" dt="2023-11-15T23:14:24.002" v="4587"/>
          <ac:spMkLst>
            <pc:docMk/>
            <pc:sldMk cId="3681439386" sldId="1437"/>
            <ac:spMk id="41" creationId="{08B2F0EF-3EE8-471F-AE53-BD28ABDA4DCF}"/>
          </ac:spMkLst>
        </pc:spChg>
        <pc:spChg chg="mod">
          <ac:chgData name="Yun Xiao" userId="30e8949b79a00b87" providerId="LiveId" clId="{A5AF3A6D-9DAB-4B68-8852-987A9F31F590}" dt="2023-11-15T23:14:24.002" v="4587"/>
          <ac:spMkLst>
            <pc:docMk/>
            <pc:sldMk cId="3681439386" sldId="1437"/>
            <ac:spMk id="42" creationId="{96557E93-75D0-4F34-97F7-EED7126D00A6}"/>
          </ac:spMkLst>
        </pc:spChg>
        <pc:spChg chg="mod">
          <ac:chgData name="Yun Xiao" userId="30e8949b79a00b87" providerId="LiveId" clId="{A5AF3A6D-9DAB-4B68-8852-987A9F31F590}" dt="2023-11-15T23:14:24.002" v="4587"/>
          <ac:spMkLst>
            <pc:docMk/>
            <pc:sldMk cId="3681439386" sldId="1437"/>
            <ac:spMk id="43" creationId="{8CFA346C-F7C8-4736-9ECA-87798FE82459}"/>
          </ac:spMkLst>
        </pc:spChg>
        <pc:spChg chg="mod">
          <ac:chgData name="Yun Xiao" userId="30e8949b79a00b87" providerId="LiveId" clId="{A5AF3A6D-9DAB-4B68-8852-987A9F31F590}" dt="2023-11-15T23:14:24.002" v="4587"/>
          <ac:spMkLst>
            <pc:docMk/>
            <pc:sldMk cId="3681439386" sldId="1437"/>
            <ac:spMk id="44" creationId="{0D04C421-3C51-4E48-B144-6F1630917240}"/>
          </ac:spMkLst>
        </pc:spChg>
        <pc:spChg chg="mod">
          <ac:chgData name="Yun Xiao" userId="30e8949b79a00b87" providerId="LiveId" clId="{A5AF3A6D-9DAB-4B68-8852-987A9F31F590}" dt="2023-11-15T23:14:24.002" v="4587"/>
          <ac:spMkLst>
            <pc:docMk/>
            <pc:sldMk cId="3681439386" sldId="1437"/>
            <ac:spMk id="45" creationId="{C8A1A5DB-FBCD-430D-AA12-12C8F36C995B}"/>
          </ac:spMkLst>
        </pc:spChg>
        <pc:spChg chg="mod">
          <ac:chgData name="Yun Xiao" userId="30e8949b79a00b87" providerId="LiveId" clId="{A5AF3A6D-9DAB-4B68-8852-987A9F31F590}" dt="2023-11-15T23:14:24.002" v="4587"/>
          <ac:spMkLst>
            <pc:docMk/>
            <pc:sldMk cId="3681439386" sldId="1437"/>
            <ac:spMk id="46" creationId="{5F7B5192-B6D0-455A-BD46-67C77BE7C7BA}"/>
          </ac:spMkLst>
        </pc:spChg>
        <pc:spChg chg="mod">
          <ac:chgData name="Yun Xiao" userId="30e8949b79a00b87" providerId="LiveId" clId="{A5AF3A6D-9DAB-4B68-8852-987A9F31F590}" dt="2023-11-15T23:14:24.002" v="4587"/>
          <ac:spMkLst>
            <pc:docMk/>
            <pc:sldMk cId="3681439386" sldId="1437"/>
            <ac:spMk id="47" creationId="{78ADDDFA-7D3D-40B7-A781-2F52AAEFDCE4}"/>
          </ac:spMkLst>
        </pc:spChg>
        <pc:spChg chg="mod">
          <ac:chgData name="Yun Xiao" userId="30e8949b79a00b87" providerId="LiveId" clId="{A5AF3A6D-9DAB-4B68-8852-987A9F31F590}" dt="2023-11-15T23:14:24.002" v="4587"/>
          <ac:spMkLst>
            <pc:docMk/>
            <pc:sldMk cId="3681439386" sldId="1437"/>
            <ac:spMk id="48" creationId="{86F4139F-3E5C-4A1C-A4D4-75BB2C9EED12}"/>
          </ac:spMkLst>
        </pc:spChg>
        <pc:spChg chg="mod">
          <ac:chgData name="Yun Xiao" userId="30e8949b79a00b87" providerId="LiveId" clId="{A5AF3A6D-9DAB-4B68-8852-987A9F31F590}" dt="2023-11-15T23:14:24.002" v="4587"/>
          <ac:spMkLst>
            <pc:docMk/>
            <pc:sldMk cId="3681439386" sldId="1437"/>
            <ac:spMk id="49" creationId="{AC18BA98-A22A-4B0C-AE92-76E9F374F4FA}"/>
          </ac:spMkLst>
        </pc:spChg>
        <pc:spChg chg="mod">
          <ac:chgData name="Yun Xiao" userId="30e8949b79a00b87" providerId="LiveId" clId="{A5AF3A6D-9DAB-4B68-8852-987A9F31F590}" dt="2023-11-15T23:14:24.002" v="4587"/>
          <ac:spMkLst>
            <pc:docMk/>
            <pc:sldMk cId="3681439386" sldId="1437"/>
            <ac:spMk id="50" creationId="{B7A198B1-EB6D-4FB1-8143-676DDD7AF90B}"/>
          </ac:spMkLst>
        </pc:spChg>
        <pc:spChg chg="mod">
          <ac:chgData name="Yun Xiao" userId="30e8949b79a00b87" providerId="LiveId" clId="{A5AF3A6D-9DAB-4B68-8852-987A9F31F590}" dt="2023-11-15T23:14:24.002" v="4587"/>
          <ac:spMkLst>
            <pc:docMk/>
            <pc:sldMk cId="3681439386" sldId="1437"/>
            <ac:spMk id="51" creationId="{2585000C-5DD9-44CF-A96D-76E167E7B93E}"/>
          </ac:spMkLst>
        </pc:spChg>
        <pc:spChg chg="mod">
          <ac:chgData name="Yun Xiao" userId="30e8949b79a00b87" providerId="LiveId" clId="{A5AF3A6D-9DAB-4B68-8852-987A9F31F590}" dt="2023-11-15T23:14:24.002" v="4587"/>
          <ac:spMkLst>
            <pc:docMk/>
            <pc:sldMk cId="3681439386" sldId="1437"/>
            <ac:spMk id="52" creationId="{AE625F8E-04F5-4245-8B23-0A4F448A1718}"/>
          </ac:spMkLst>
        </pc:spChg>
        <pc:spChg chg="mod">
          <ac:chgData name="Yun Xiao" userId="30e8949b79a00b87" providerId="LiveId" clId="{A5AF3A6D-9DAB-4B68-8852-987A9F31F590}" dt="2023-11-15T23:14:24.002" v="4587"/>
          <ac:spMkLst>
            <pc:docMk/>
            <pc:sldMk cId="3681439386" sldId="1437"/>
            <ac:spMk id="53" creationId="{E50AE987-2456-4F97-96DD-05D685E8857E}"/>
          </ac:spMkLst>
        </pc:spChg>
        <pc:spChg chg="mod">
          <ac:chgData name="Yun Xiao" userId="30e8949b79a00b87" providerId="LiveId" clId="{A5AF3A6D-9DAB-4B68-8852-987A9F31F590}" dt="2023-11-15T23:14:24.002" v="4587"/>
          <ac:spMkLst>
            <pc:docMk/>
            <pc:sldMk cId="3681439386" sldId="1437"/>
            <ac:spMk id="54" creationId="{ABAA47A3-31CD-4A21-B597-91B017E83199}"/>
          </ac:spMkLst>
        </pc:spChg>
        <pc:spChg chg="mod">
          <ac:chgData name="Yun Xiao" userId="30e8949b79a00b87" providerId="LiveId" clId="{A5AF3A6D-9DAB-4B68-8852-987A9F31F590}" dt="2023-11-15T23:14:24.002" v="4587"/>
          <ac:spMkLst>
            <pc:docMk/>
            <pc:sldMk cId="3681439386" sldId="1437"/>
            <ac:spMk id="55" creationId="{263CB093-E3AC-402B-B209-3B23883E7C8A}"/>
          </ac:spMkLst>
        </pc:spChg>
        <pc:spChg chg="mod">
          <ac:chgData name="Yun Xiao" userId="30e8949b79a00b87" providerId="LiveId" clId="{A5AF3A6D-9DAB-4B68-8852-987A9F31F590}" dt="2023-11-15T23:14:24.002" v="4587"/>
          <ac:spMkLst>
            <pc:docMk/>
            <pc:sldMk cId="3681439386" sldId="1437"/>
            <ac:spMk id="56" creationId="{992C0EF0-5D71-4993-9AEB-5D241359C779}"/>
          </ac:spMkLst>
        </pc:spChg>
        <pc:spChg chg="mod">
          <ac:chgData name="Yun Xiao" userId="30e8949b79a00b87" providerId="LiveId" clId="{A5AF3A6D-9DAB-4B68-8852-987A9F31F590}" dt="2023-11-15T23:14:24.002" v="4587"/>
          <ac:spMkLst>
            <pc:docMk/>
            <pc:sldMk cId="3681439386" sldId="1437"/>
            <ac:spMk id="57" creationId="{1BCBD3EA-1EA4-4A0F-87B5-BF39ACBA7FFD}"/>
          </ac:spMkLst>
        </pc:spChg>
        <pc:spChg chg="mod">
          <ac:chgData name="Yun Xiao" userId="30e8949b79a00b87" providerId="LiveId" clId="{A5AF3A6D-9DAB-4B68-8852-987A9F31F590}" dt="2023-11-15T23:14:24.002" v="4587"/>
          <ac:spMkLst>
            <pc:docMk/>
            <pc:sldMk cId="3681439386" sldId="1437"/>
            <ac:spMk id="58" creationId="{66474E84-24A6-4E6C-952A-C68A3437E82B}"/>
          </ac:spMkLst>
        </pc:spChg>
        <pc:spChg chg="mod">
          <ac:chgData name="Yun Xiao" userId="30e8949b79a00b87" providerId="LiveId" clId="{A5AF3A6D-9DAB-4B68-8852-987A9F31F590}" dt="2023-11-15T23:14:24.002" v="4587"/>
          <ac:spMkLst>
            <pc:docMk/>
            <pc:sldMk cId="3681439386" sldId="1437"/>
            <ac:spMk id="59" creationId="{A764454F-FC54-4500-B6B7-3BA8E697DCC5}"/>
          </ac:spMkLst>
        </pc:spChg>
        <pc:spChg chg="mod">
          <ac:chgData name="Yun Xiao" userId="30e8949b79a00b87" providerId="LiveId" clId="{A5AF3A6D-9DAB-4B68-8852-987A9F31F590}" dt="2023-11-15T23:14:24.002" v="4587"/>
          <ac:spMkLst>
            <pc:docMk/>
            <pc:sldMk cId="3681439386" sldId="1437"/>
            <ac:spMk id="60" creationId="{30AE5E03-7DC6-47F0-AB37-951137B70007}"/>
          </ac:spMkLst>
        </pc:spChg>
        <pc:spChg chg="mod">
          <ac:chgData name="Yun Xiao" userId="30e8949b79a00b87" providerId="LiveId" clId="{A5AF3A6D-9DAB-4B68-8852-987A9F31F590}" dt="2023-11-15T23:14:24.002" v="4587"/>
          <ac:spMkLst>
            <pc:docMk/>
            <pc:sldMk cId="3681439386" sldId="1437"/>
            <ac:spMk id="61" creationId="{C538ECC9-BCC1-46CB-9348-0FCB22609A96}"/>
          </ac:spMkLst>
        </pc:spChg>
        <pc:spChg chg="mod">
          <ac:chgData name="Yun Xiao" userId="30e8949b79a00b87" providerId="LiveId" clId="{A5AF3A6D-9DAB-4B68-8852-987A9F31F590}" dt="2023-11-15T23:14:24.002" v="4587"/>
          <ac:spMkLst>
            <pc:docMk/>
            <pc:sldMk cId="3681439386" sldId="1437"/>
            <ac:spMk id="62" creationId="{4DFE074A-61E3-4346-9480-80A8041CC29F}"/>
          </ac:spMkLst>
        </pc:spChg>
        <pc:spChg chg="mod">
          <ac:chgData name="Yun Xiao" userId="30e8949b79a00b87" providerId="LiveId" clId="{A5AF3A6D-9DAB-4B68-8852-987A9F31F590}" dt="2023-11-15T23:14:24.002" v="4587"/>
          <ac:spMkLst>
            <pc:docMk/>
            <pc:sldMk cId="3681439386" sldId="1437"/>
            <ac:spMk id="63" creationId="{1A51458F-CD50-48C9-B486-BE09F4E96FB2}"/>
          </ac:spMkLst>
        </pc:spChg>
        <pc:spChg chg="mod">
          <ac:chgData name="Yun Xiao" userId="30e8949b79a00b87" providerId="LiveId" clId="{A5AF3A6D-9DAB-4B68-8852-987A9F31F590}" dt="2023-11-15T23:14:24.002" v="4587"/>
          <ac:spMkLst>
            <pc:docMk/>
            <pc:sldMk cId="3681439386" sldId="1437"/>
            <ac:spMk id="64" creationId="{2FE1C4BC-A1EA-47A9-8E58-28D26D2004CD}"/>
          </ac:spMkLst>
        </pc:spChg>
        <pc:spChg chg="mod">
          <ac:chgData name="Yun Xiao" userId="30e8949b79a00b87" providerId="LiveId" clId="{A5AF3A6D-9DAB-4B68-8852-987A9F31F590}" dt="2023-11-15T23:14:24.002" v="4587"/>
          <ac:spMkLst>
            <pc:docMk/>
            <pc:sldMk cId="3681439386" sldId="1437"/>
            <ac:spMk id="65" creationId="{C540B973-3923-4253-BF8A-139885618111}"/>
          </ac:spMkLst>
        </pc:spChg>
        <pc:spChg chg="mod">
          <ac:chgData name="Yun Xiao" userId="30e8949b79a00b87" providerId="LiveId" clId="{A5AF3A6D-9DAB-4B68-8852-987A9F31F590}" dt="2023-11-15T23:14:24.002" v="4587"/>
          <ac:spMkLst>
            <pc:docMk/>
            <pc:sldMk cId="3681439386" sldId="1437"/>
            <ac:spMk id="66" creationId="{EADFF5B5-A899-4FE1-97E1-FFF1E20F0342}"/>
          </ac:spMkLst>
        </pc:spChg>
        <pc:spChg chg="mod">
          <ac:chgData name="Yun Xiao" userId="30e8949b79a00b87" providerId="LiveId" clId="{A5AF3A6D-9DAB-4B68-8852-987A9F31F590}" dt="2023-11-15T23:14:24.002" v="4587"/>
          <ac:spMkLst>
            <pc:docMk/>
            <pc:sldMk cId="3681439386" sldId="1437"/>
            <ac:spMk id="67" creationId="{6F76C00B-906F-447B-AD4A-0D0790CB18D0}"/>
          </ac:spMkLst>
        </pc:spChg>
        <pc:spChg chg="mod">
          <ac:chgData name="Yun Xiao" userId="30e8949b79a00b87" providerId="LiveId" clId="{A5AF3A6D-9DAB-4B68-8852-987A9F31F590}" dt="2023-11-15T23:14:24.002" v="4587"/>
          <ac:spMkLst>
            <pc:docMk/>
            <pc:sldMk cId="3681439386" sldId="1437"/>
            <ac:spMk id="68" creationId="{DE4D0F24-4933-429B-8A26-31142185B13E}"/>
          </ac:spMkLst>
        </pc:spChg>
        <pc:spChg chg="mod">
          <ac:chgData name="Yun Xiao" userId="30e8949b79a00b87" providerId="LiveId" clId="{A5AF3A6D-9DAB-4B68-8852-987A9F31F590}" dt="2023-11-15T23:14:24.002" v="4587"/>
          <ac:spMkLst>
            <pc:docMk/>
            <pc:sldMk cId="3681439386" sldId="1437"/>
            <ac:spMk id="69" creationId="{17554414-6310-403D-A92C-5C51CA1732E2}"/>
          </ac:spMkLst>
        </pc:spChg>
        <pc:spChg chg="mod">
          <ac:chgData name="Yun Xiao" userId="30e8949b79a00b87" providerId="LiveId" clId="{A5AF3A6D-9DAB-4B68-8852-987A9F31F590}" dt="2023-11-15T23:14:24.002" v="4587"/>
          <ac:spMkLst>
            <pc:docMk/>
            <pc:sldMk cId="3681439386" sldId="1437"/>
            <ac:spMk id="70" creationId="{97A7009D-BBD2-42CF-A792-F450621361DC}"/>
          </ac:spMkLst>
        </pc:spChg>
        <pc:spChg chg="mod">
          <ac:chgData name="Yun Xiao" userId="30e8949b79a00b87" providerId="LiveId" clId="{A5AF3A6D-9DAB-4B68-8852-987A9F31F590}" dt="2023-11-15T23:14:24.002" v="4587"/>
          <ac:spMkLst>
            <pc:docMk/>
            <pc:sldMk cId="3681439386" sldId="1437"/>
            <ac:spMk id="71" creationId="{1B2671F9-3E34-43DE-B3B5-2F557C709C13}"/>
          </ac:spMkLst>
        </pc:spChg>
        <pc:spChg chg="mod">
          <ac:chgData name="Yun Xiao" userId="30e8949b79a00b87" providerId="LiveId" clId="{A5AF3A6D-9DAB-4B68-8852-987A9F31F590}" dt="2023-11-15T23:14:24.002" v="4587"/>
          <ac:spMkLst>
            <pc:docMk/>
            <pc:sldMk cId="3681439386" sldId="1437"/>
            <ac:spMk id="72" creationId="{EF7F803B-2F99-4FDC-82A4-B3EA471A6548}"/>
          </ac:spMkLst>
        </pc:spChg>
        <pc:spChg chg="mod">
          <ac:chgData name="Yun Xiao" userId="30e8949b79a00b87" providerId="LiveId" clId="{A5AF3A6D-9DAB-4B68-8852-987A9F31F590}" dt="2023-11-15T23:14:24.002" v="4587"/>
          <ac:spMkLst>
            <pc:docMk/>
            <pc:sldMk cId="3681439386" sldId="1437"/>
            <ac:spMk id="73" creationId="{E8066D38-5530-4E7A-A33F-5CAD90A2C3D7}"/>
          </ac:spMkLst>
        </pc:spChg>
        <pc:spChg chg="mod">
          <ac:chgData name="Yun Xiao" userId="30e8949b79a00b87" providerId="LiveId" clId="{A5AF3A6D-9DAB-4B68-8852-987A9F31F590}" dt="2023-11-15T23:14:24.002" v="4587"/>
          <ac:spMkLst>
            <pc:docMk/>
            <pc:sldMk cId="3681439386" sldId="1437"/>
            <ac:spMk id="74" creationId="{FB41E693-2E11-44A4-B4D5-7630034CBC10}"/>
          </ac:spMkLst>
        </pc:spChg>
        <pc:spChg chg="mod">
          <ac:chgData name="Yun Xiao" userId="30e8949b79a00b87" providerId="LiveId" clId="{A5AF3A6D-9DAB-4B68-8852-987A9F31F590}" dt="2023-11-15T23:14:24.002" v="4587"/>
          <ac:spMkLst>
            <pc:docMk/>
            <pc:sldMk cId="3681439386" sldId="1437"/>
            <ac:spMk id="75" creationId="{88EDF64D-7D62-4B50-A606-2E213B186996}"/>
          </ac:spMkLst>
        </pc:spChg>
        <pc:spChg chg="mod">
          <ac:chgData name="Yun Xiao" userId="30e8949b79a00b87" providerId="LiveId" clId="{A5AF3A6D-9DAB-4B68-8852-987A9F31F590}" dt="2023-11-15T23:14:24.002" v="4587"/>
          <ac:spMkLst>
            <pc:docMk/>
            <pc:sldMk cId="3681439386" sldId="1437"/>
            <ac:spMk id="76" creationId="{D5004E8B-E34E-4F69-B040-2A20402EB196}"/>
          </ac:spMkLst>
        </pc:spChg>
        <pc:spChg chg="mod">
          <ac:chgData name="Yun Xiao" userId="30e8949b79a00b87" providerId="LiveId" clId="{A5AF3A6D-9DAB-4B68-8852-987A9F31F590}" dt="2023-11-15T23:14:24.002" v="4587"/>
          <ac:spMkLst>
            <pc:docMk/>
            <pc:sldMk cId="3681439386" sldId="1437"/>
            <ac:spMk id="77" creationId="{4D4E3093-9282-4061-9A7A-A4E11970DD23}"/>
          </ac:spMkLst>
        </pc:spChg>
        <pc:spChg chg="mod">
          <ac:chgData name="Yun Xiao" userId="30e8949b79a00b87" providerId="LiveId" clId="{A5AF3A6D-9DAB-4B68-8852-987A9F31F590}" dt="2023-11-15T23:14:24.002" v="4587"/>
          <ac:spMkLst>
            <pc:docMk/>
            <pc:sldMk cId="3681439386" sldId="1437"/>
            <ac:spMk id="78" creationId="{9CA073CE-56C4-429D-9139-2EB59D64DE32}"/>
          </ac:spMkLst>
        </pc:spChg>
        <pc:spChg chg="mod">
          <ac:chgData name="Yun Xiao" userId="30e8949b79a00b87" providerId="LiveId" clId="{A5AF3A6D-9DAB-4B68-8852-987A9F31F590}" dt="2023-11-15T23:14:24.002" v="4587"/>
          <ac:spMkLst>
            <pc:docMk/>
            <pc:sldMk cId="3681439386" sldId="1437"/>
            <ac:spMk id="79" creationId="{E71C0FB2-E22B-4057-BD8B-19D0654191C5}"/>
          </ac:spMkLst>
        </pc:spChg>
        <pc:spChg chg="mod">
          <ac:chgData name="Yun Xiao" userId="30e8949b79a00b87" providerId="LiveId" clId="{A5AF3A6D-9DAB-4B68-8852-987A9F31F590}" dt="2023-11-15T23:14:24.002" v="4587"/>
          <ac:spMkLst>
            <pc:docMk/>
            <pc:sldMk cId="3681439386" sldId="1437"/>
            <ac:spMk id="80" creationId="{CF1D625C-A363-4F21-B7D0-148E239DBC40}"/>
          </ac:spMkLst>
        </pc:spChg>
        <pc:spChg chg="mod">
          <ac:chgData name="Yun Xiao" userId="30e8949b79a00b87" providerId="LiveId" clId="{A5AF3A6D-9DAB-4B68-8852-987A9F31F590}" dt="2023-11-15T23:14:24.002" v="4587"/>
          <ac:spMkLst>
            <pc:docMk/>
            <pc:sldMk cId="3681439386" sldId="1437"/>
            <ac:spMk id="81" creationId="{C8BB5A11-A54B-4A02-8B73-6F81354F6808}"/>
          </ac:spMkLst>
        </pc:spChg>
        <pc:spChg chg="mod">
          <ac:chgData name="Yun Xiao" userId="30e8949b79a00b87" providerId="LiveId" clId="{A5AF3A6D-9DAB-4B68-8852-987A9F31F590}" dt="2023-11-15T23:14:24.002" v="4587"/>
          <ac:spMkLst>
            <pc:docMk/>
            <pc:sldMk cId="3681439386" sldId="1437"/>
            <ac:spMk id="82" creationId="{73A5662F-DED8-44D6-A413-5ED4F439F4B8}"/>
          </ac:spMkLst>
        </pc:spChg>
        <pc:spChg chg="mod">
          <ac:chgData name="Yun Xiao" userId="30e8949b79a00b87" providerId="LiveId" clId="{A5AF3A6D-9DAB-4B68-8852-987A9F31F590}" dt="2023-11-15T23:14:24.002" v="4587"/>
          <ac:spMkLst>
            <pc:docMk/>
            <pc:sldMk cId="3681439386" sldId="1437"/>
            <ac:spMk id="83" creationId="{CC03993A-2375-479E-B28E-F73B9E3D0AFC}"/>
          </ac:spMkLst>
        </pc:spChg>
        <pc:spChg chg="mod">
          <ac:chgData name="Yun Xiao" userId="30e8949b79a00b87" providerId="LiveId" clId="{A5AF3A6D-9DAB-4B68-8852-987A9F31F590}" dt="2023-11-15T23:14:24.002" v="4587"/>
          <ac:spMkLst>
            <pc:docMk/>
            <pc:sldMk cId="3681439386" sldId="1437"/>
            <ac:spMk id="84" creationId="{22D7A32F-2CCC-462A-AB2D-B7FA729ADC81}"/>
          </ac:spMkLst>
        </pc:spChg>
        <pc:spChg chg="mod">
          <ac:chgData name="Yun Xiao" userId="30e8949b79a00b87" providerId="LiveId" clId="{A5AF3A6D-9DAB-4B68-8852-987A9F31F590}" dt="2023-11-15T23:14:24.002" v="4587"/>
          <ac:spMkLst>
            <pc:docMk/>
            <pc:sldMk cId="3681439386" sldId="1437"/>
            <ac:spMk id="85" creationId="{A5D1C463-A8D6-4CE6-81D2-20BEBCD31830}"/>
          </ac:spMkLst>
        </pc:spChg>
        <pc:spChg chg="mod">
          <ac:chgData name="Yun Xiao" userId="30e8949b79a00b87" providerId="LiveId" clId="{A5AF3A6D-9DAB-4B68-8852-987A9F31F590}" dt="2023-11-15T23:14:24.002" v="4587"/>
          <ac:spMkLst>
            <pc:docMk/>
            <pc:sldMk cId="3681439386" sldId="1437"/>
            <ac:spMk id="86" creationId="{853DA92E-5E24-4A39-ABC3-646B51F7F671}"/>
          </ac:spMkLst>
        </pc:spChg>
        <pc:spChg chg="mod">
          <ac:chgData name="Yun Xiao" userId="30e8949b79a00b87" providerId="LiveId" clId="{A5AF3A6D-9DAB-4B68-8852-987A9F31F590}" dt="2023-11-15T23:14:24.002" v="4587"/>
          <ac:spMkLst>
            <pc:docMk/>
            <pc:sldMk cId="3681439386" sldId="1437"/>
            <ac:spMk id="87" creationId="{8AEAEF8E-4B71-4E58-8339-037C5341818A}"/>
          </ac:spMkLst>
        </pc:spChg>
        <pc:spChg chg="mod">
          <ac:chgData name="Yun Xiao" userId="30e8949b79a00b87" providerId="LiveId" clId="{A5AF3A6D-9DAB-4B68-8852-987A9F31F590}" dt="2023-11-15T23:14:24.002" v="4587"/>
          <ac:spMkLst>
            <pc:docMk/>
            <pc:sldMk cId="3681439386" sldId="1437"/>
            <ac:spMk id="88" creationId="{676867A7-D837-445D-94CD-947BD6DF05A8}"/>
          </ac:spMkLst>
        </pc:spChg>
        <pc:spChg chg="mod">
          <ac:chgData name="Yun Xiao" userId="30e8949b79a00b87" providerId="LiveId" clId="{A5AF3A6D-9DAB-4B68-8852-987A9F31F590}" dt="2023-11-15T23:14:24.002" v="4587"/>
          <ac:spMkLst>
            <pc:docMk/>
            <pc:sldMk cId="3681439386" sldId="1437"/>
            <ac:spMk id="89" creationId="{9C5639E9-05C3-407D-AB40-E9299ADED596}"/>
          </ac:spMkLst>
        </pc:spChg>
        <pc:spChg chg="mod">
          <ac:chgData name="Yun Xiao" userId="30e8949b79a00b87" providerId="LiveId" clId="{A5AF3A6D-9DAB-4B68-8852-987A9F31F590}" dt="2023-11-15T23:14:24.002" v="4587"/>
          <ac:spMkLst>
            <pc:docMk/>
            <pc:sldMk cId="3681439386" sldId="1437"/>
            <ac:spMk id="90" creationId="{10DF7415-198E-47FA-81B4-53AE3CD664E1}"/>
          </ac:spMkLst>
        </pc:spChg>
        <pc:spChg chg="mod">
          <ac:chgData name="Yun Xiao" userId="30e8949b79a00b87" providerId="LiveId" clId="{A5AF3A6D-9DAB-4B68-8852-987A9F31F590}" dt="2023-11-15T23:14:24.002" v="4587"/>
          <ac:spMkLst>
            <pc:docMk/>
            <pc:sldMk cId="3681439386" sldId="1437"/>
            <ac:spMk id="91" creationId="{3712132F-1339-40A0-BBDC-4297689BB0A3}"/>
          </ac:spMkLst>
        </pc:spChg>
        <pc:spChg chg="mod">
          <ac:chgData name="Yun Xiao" userId="30e8949b79a00b87" providerId="LiveId" clId="{A5AF3A6D-9DAB-4B68-8852-987A9F31F590}" dt="2023-11-15T23:14:24.002" v="4587"/>
          <ac:spMkLst>
            <pc:docMk/>
            <pc:sldMk cId="3681439386" sldId="1437"/>
            <ac:spMk id="92" creationId="{160062AF-10DE-4289-AE14-5B6D6040D0A0}"/>
          </ac:spMkLst>
        </pc:spChg>
        <pc:spChg chg="mod">
          <ac:chgData name="Yun Xiao" userId="30e8949b79a00b87" providerId="LiveId" clId="{A5AF3A6D-9DAB-4B68-8852-987A9F31F590}" dt="2023-11-15T23:14:24.002" v="4587"/>
          <ac:spMkLst>
            <pc:docMk/>
            <pc:sldMk cId="3681439386" sldId="1437"/>
            <ac:spMk id="93" creationId="{620EFD1D-FCB2-4EAC-8B4F-53B50D673912}"/>
          </ac:spMkLst>
        </pc:spChg>
        <pc:spChg chg="mod">
          <ac:chgData name="Yun Xiao" userId="30e8949b79a00b87" providerId="LiveId" clId="{A5AF3A6D-9DAB-4B68-8852-987A9F31F590}" dt="2023-11-15T23:14:24.002" v="4587"/>
          <ac:spMkLst>
            <pc:docMk/>
            <pc:sldMk cId="3681439386" sldId="1437"/>
            <ac:spMk id="94" creationId="{B4A1DA93-96EC-4CB0-9FD0-84A313920641}"/>
          </ac:spMkLst>
        </pc:spChg>
        <pc:spChg chg="mod">
          <ac:chgData name="Yun Xiao" userId="30e8949b79a00b87" providerId="LiveId" clId="{A5AF3A6D-9DAB-4B68-8852-987A9F31F590}" dt="2023-11-15T23:14:24.002" v="4587"/>
          <ac:spMkLst>
            <pc:docMk/>
            <pc:sldMk cId="3681439386" sldId="1437"/>
            <ac:spMk id="95" creationId="{6FE93C2E-9354-4E32-BCEB-6360007B0B75}"/>
          </ac:spMkLst>
        </pc:spChg>
        <pc:spChg chg="mod">
          <ac:chgData name="Yun Xiao" userId="30e8949b79a00b87" providerId="LiveId" clId="{A5AF3A6D-9DAB-4B68-8852-987A9F31F590}" dt="2023-11-15T23:14:24.002" v="4587"/>
          <ac:spMkLst>
            <pc:docMk/>
            <pc:sldMk cId="3681439386" sldId="1437"/>
            <ac:spMk id="96" creationId="{A1F34A63-B4AC-4F35-BA5C-AB005075E19B}"/>
          </ac:spMkLst>
        </pc:spChg>
        <pc:spChg chg="mod">
          <ac:chgData name="Yun Xiao" userId="30e8949b79a00b87" providerId="LiveId" clId="{A5AF3A6D-9DAB-4B68-8852-987A9F31F590}" dt="2023-11-15T23:14:24.002" v="4587"/>
          <ac:spMkLst>
            <pc:docMk/>
            <pc:sldMk cId="3681439386" sldId="1437"/>
            <ac:spMk id="97" creationId="{295823A2-17BA-48BB-9F39-7858AABBA9AF}"/>
          </ac:spMkLst>
        </pc:spChg>
        <pc:spChg chg="mod">
          <ac:chgData name="Yun Xiao" userId="30e8949b79a00b87" providerId="LiveId" clId="{A5AF3A6D-9DAB-4B68-8852-987A9F31F590}" dt="2023-11-15T23:14:24.002" v="4587"/>
          <ac:spMkLst>
            <pc:docMk/>
            <pc:sldMk cId="3681439386" sldId="1437"/>
            <ac:spMk id="98" creationId="{AEE4D80B-E1C2-4D8C-B873-7F37B309A094}"/>
          </ac:spMkLst>
        </pc:spChg>
        <pc:spChg chg="mod">
          <ac:chgData name="Yun Xiao" userId="30e8949b79a00b87" providerId="LiveId" clId="{A5AF3A6D-9DAB-4B68-8852-987A9F31F590}" dt="2023-11-15T23:14:24.002" v="4587"/>
          <ac:spMkLst>
            <pc:docMk/>
            <pc:sldMk cId="3681439386" sldId="1437"/>
            <ac:spMk id="99" creationId="{5D70C0A9-8582-4CB3-8BF3-A94154773343}"/>
          </ac:spMkLst>
        </pc:spChg>
        <pc:spChg chg="mod">
          <ac:chgData name="Yun Xiao" userId="30e8949b79a00b87" providerId="LiveId" clId="{A5AF3A6D-9DAB-4B68-8852-987A9F31F590}" dt="2023-11-15T23:14:24.002" v="4587"/>
          <ac:spMkLst>
            <pc:docMk/>
            <pc:sldMk cId="3681439386" sldId="1437"/>
            <ac:spMk id="100" creationId="{A0A46966-AB5D-4022-97D2-46FF9E20E85B}"/>
          </ac:spMkLst>
        </pc:spChg>
        <pc:spChg chg="mod">
          <ac:chgData name="Yun Xiao" userId="30e8949b79a00b87" providerId="LiveId" clId="{A5AF3A6D-9DAB-4B68-8852-987A9F31F590}" dt="2023-11-15T23:14:24.002" v="4587"/>
          <ac:spMkLst>
            <pc:docMk/>
            <pc:sldMk cId="3681439386" sldId="1437"/>
            <ac:spMk id="101" creationId="{446FA7BA-248A-4D83-89B3-5DDC0CCFB58B}"/>
          </ac:spMkLst>
        </pc:spChg>
        <pc:grpChg chg="mod">
          <ac:chgData name="Yun Xiao" userId="30e8949b79a00b87" providerId="LiveId" clId="{A5AF3A6D-9DAB-4B68-8852-987A9F31F590}" dt="2023-11-17T14:35:25.718" v="7703"/>
          <ac:grpSpMkLst>
            <pc:docMk/>
            <pc:sldMk cId="3681439386" sldId="1437"/>
            <ac:grpSpMk id="10" creationId="{34117BBC-F982-4F8C-8334-A130E36F39D9}"/>
          </ac:grpSpMkLst>
        </pc:grpChg>
        <pc:grpChg chg="add del mod">
          <ac:chgData name="Yun Xiao" userId="30e8949b79a00b87" providerId="LiveId" clId="{A5AF3A6D-9DAB-4B68-8852-987A9F31F590}" dt="2023-11-16T05:45:16.277" v="5238" actId="478"/>
          <ac:grpSpMkLst>
            <pc:docMk/>
            <pc:sldMk cId="3681439386" sldId="1437"/>
            <ac:grpSpMk id="23" creationId="{BEEBA452-8538-4AE7-9E2D-D5709947E7C2}"/>
          </ac:grpSpMkLst>
        </pc:grpChg>
        <pc:grpChg chg="add del mod">
          <ac:chgData name="Yun Xiao" userId="30e8949b79a00b87" providerId="LiveId" clId="{A5AF3A6D-9DAB-4B68-8852-987A9F31F590}" dt="2023-11-16T05:45:18.109" v="5245" actId="478"/>
          <ac:grpSpMkLst>
            <pc:docMk/>
            <pc:sldMk cId="3681439386" sldId="1437"/>
            <ac:grpSpMk id="26" creationId="{C5A964FB-AF28-4CB2-9190-C4242B0A0BD2}"/>
          </ac:grpSpMkLst>
        </pc:grpChg>
        <pc:graphicFrameChg chg="mod">
          <ac:chgData name="Yun Xiao" userId="30e8949b79a00b87" providerId="LiveId" clId="{A5AF3A6D-9DAB-4B68-8852-987A9F31F590}" dt="2023-11-15T23:14:24.002" v="4587"/>
          <ac:graphicFrameMkLst>
            <pc:docMk/>
            <pc:sldMk cId="3681439386" sldId="1437"/>
            <ac:graphicFrameMk id="25" creationId="{3C929A69-5ACB-4CD7-A0F0-E7821BDA6DC8}"/>
          </ac:graphicFrameMkLst>
        </pc:graphicFrameChg>
        <pc:graphicFrameChg chg="add mod">
          <ac:chgData name="Yun Xiao" userId="30e8949b79a00b87" providerId="LiveId" clId="{A5AF3A6D-9DAB-4B68-8852-987A9F31F590}" dt="2023-11-16T05:50:00.475" v="5297"/>
          <ac:graphicFrameMkLst>
            <pc:docMk/>
            <pc:sldMk cId="3681439386" sldId="1437"/>
            <ac:graphicFrameMk id="103" creationId="{58BFB8CF-3C9D-40C4-9DAE-00F9CD61F998}"/>
          </ac:graphicFrameMkLst>
        </pc:graphicFrameChg>
        <pc:graphicFrameChg chg="add mod">
          <ac:chgData name="Yun Xiao" userId="30e8949b79a00b87" providerId="LiveId" clId="{A5AF3A6D-9DAB-4B68-8852-987A9F31F590}" dt="2023-11-16T05:59:46.582" v="5475"/>
          <ac:graphicFrameMkLst>
            <pc:docMk/>
            <pc:sldMk cId="3681439386" sldId="1437"/>
            <ac:graphicFrameMk id="104" creationId="{774EE795-0C9E-4EF2-99D4-E6C8FE874D09}"/>
          </ac:graphicFrameMkLst>
        </pc:graphicFrameChg>
        <pc:graphicFrameChg chg="add mod">
          <ac:chgData name="Yun Xiao" userId="30e8949b79a00b87" providerId="LiveId" clId="{A5AF3A6D-9DAB-4B68-8852-987A9F31F590}" dt="2023-11-16T06:01:41.228" v="5527" actId="1076"/>
          <ac:graphicFrameMkLst>
            <pc:docMk/>
            <pc:sldMk cId="3681439386" sldId="1437"/>
            <ac:graphicFrameMk id="105" creationId="{74DF152A-62F7-44F8-A9DA-EFBA3E59485D}"/>
          </ac:graphicFrameMkLst>
        </pc:graphicFrameChg>
        <pc:graphicFrameChg chg="add mod">
          <ac:chgData name="Yun Xiao" userId="30e8949b79a00b87" providerId="LiveId" clId="{A5AF3A6D-9DAB-4B68-8852-987A9F31F590}" dt="2023-11-16T05:50:00.475" v="5297"/>
          <ac:graphicFrameMkLst>
            <pc:docMk/>
            <pc:sldMk cId="3681439386" sldId="1437"/>
            <ac:graphicFrameMk id="106" creationId="{0AD93323-78CA-4910-8A50-AE50B0FEB367}"/>
          </ac:graphicFrameMkLst>
        </pc:graphicFrameChg>
        <pc:picChg chg="mod ord">
          <ac:chgData name="Yun Xiao" userId="30e8949b79a00b87" providerId="LiveId" clId="{A5AF3A6D-9DAB-4B68-8852-987A9F31F590}" dt="2023-11-17T14:35:25.718" v="7705"/>
          <ac:picMkLst>
            <pc:docMk/>
            <pc:sldMk cId="3681439386" sldId="1437"/>
            <ac:picMk id="3" creationId="{7383E669-0968-469D-B451-B2693ED3BC49}"/>
          </ac:picMkLst>
        </pc:picChg>
        <pc:picChg chg="del">
          <ac:chgData name="Yun Xiao" userId="30e8949b79a00b87" providerId="LiveId" clId="{A5AF3A6D-9DAB-4B68-8852-987A9F31F590}" dt="2023-11-15T23:16:44.809" v="4655" actId="478"/>
          <ac:picMkLst>
            <pc:docMk/>
            <pc:sldMk cId="3681439386" sldId="1437"/>
            <ac:picMk id="15" creationId="{2638969E-7F9F-46E1-988F-A2E070C26BE5}"/>
          </ac:picMkLst>
        </pc:picChg>
        <pc:picChg chg="add del mod">
          <ac:chgData name="Yun Xiao" userId="30e8949b79a00b87" providerId="LiveId" clId="{A5AF3A6D-9DAB-4B68-8852-987A9F31F590}" dt="2023-11-16T05:45:14.195" v="5225" actId="478"/>
          <ac:picMkLst>
            <pc:docMk/>
            <pc:sldMk cId="3681439386" sldId="1437"/>
            <ac:picMk id="102" creationId="{BC2FAB28-2579-4A7D-91F6-7AA873ED28D6}"/>
          </ac:picMkLst>
        </pc:picChg>
      </pc:sldChg>
      <pc:sldChg chg="addSp modSp new modAnim">
        <pc:chgData name="Yun Xiao" userId="30e8949b79a00b87" providerId="LiveId" clId="{A5AF3A6D-9DAB-4B68-8852-987A9F31F590}" dt="2023-11-16T00:25:02.558" v="4917"/>
        <pc:sldMkLst>
          <pc:docMk/>
          <pc:sldMk cId="1269489526" sldId="1438"/>
        </pc:sldMkLst>
        <pc:spChg chg="add mod">
          <ac:chgData name="Yun Xiao" userId="30e8949b79a00b87" providerId="LiveId" clId="{A5AF3A6D-9DAB-4B68-8852-987A9F31F590}" dt="2023-11-10T05:03:06.037" v="281"/>
          <ac:spMkLst>
            <pc:docMk/>
            <pc:sldMk cId="1269489526" sldId="1438"/>
            <ac:spMk id="2" creationId="{3E5F0034-C8F3-48AA-8B34-9D5C62892400}"/>
          </ac:spMkLst>
        </pc:spChg>
        <pc:spChg chg="mod">
          <ac:chgData name="Yun Xiao" userId="30e8949b79a00b87" providerId="LiveId" clId="{A5AF3A6D-9DAB-4B68-8852-987A9F31F590}" dt="2023-11-10T05:03:06.037" v="281"/>
          <ac:spMkLst>
            <pc:docMk/>
            <pc:sldMk cId="1269489526" sldId="1438"/>
            <ac:spMk id="5" creationId="{A9171977-9A31-4FF9-8645-C77800E87A1A}"/>
          </ac:spMkLst>
        </pc:spChg>
        <pc:spChg chg="add mod">
          <ac:chgData name="Yun Xiao" userId="30e8949b79a00b87" providerId="LiveId" clId="{A5AF3A6D-9DAB-4B68-8852-987A9F31F590}" dt="2023-11-10T05:03:06.037" v="281"/>
          <ac:spMkLst>
            <pc:docMk/>
            <pc:sldMk cId="1269489526" sldId="1438"/>
            <ac:spMk id="9" creationId="{805EE1E9-C4AF-417F-B073-8B90DD2063A9}"/>
          </ac:spMkLst>
        </pc:spChg>
        <pc:spChg chg="add mod">
          <ac:chgData name="Yun Xiao" userId="30e8949b79a00b87" providerId="LiveId" clId="{A5AF3A6D-9DAB-4B68-8852-987A9F31F590}" dt="2023-11-10T05:03:06.037" v="281"/>
          <ac:spMkLst>
            <pc:docMk/>
            <pc:sldMk cId="1269489526" sldId="1438"/>
            <ac:spMk id="10" creationId="{8D4524B2-1EF4-4159-A26A-F0AEEBCF94A9}"/>
          </ac:spMkLst>
        </pc:spChg>
        <pc:grpChg chg="add mod">
          <ac:chgData name="Yun Xiao" userId="30e8949b79a00b87" providerId="LiveId" clId="{A5AF3A6D-9DAB-4B68-8852-987A9F31F590}" dt="2023-11-10T05:03:06.037" v="281"/>
          <ac:grpSpMkLst>
            <pc:docMk/>
            <pc:sldMk cId="1269489526" sldId="1438"/>
            <ac:grpSpMk id="4" creationId="{D7CB985D-D4DF-41D6-A58F-DAC0D6889DF5}"/>
          </ac:grpSpMkLst>
        </pc:grpChg>
        <pc:graphicFrameChg chg="add mod">
          <ac:chgData name="Yun Xiao" userId="30e8949b79a00b87" providerId="LiveId" clId="{A5AF3A6D-9DAB-4B68-8852-987A9F31F590}" dt="2023-11-10T05:03:06.037" v="281"/>
          <ac:graphicFrameMkLst>
            <pc:docMk/>
            <pc:sldMk cId="1269489526" sldId="1438"/>
            <ac:graphicFrameMk id="3" creationId="{33AE943E-1742-45BE-B299-A32E724DC48E}"/>
          </ac:graphicFrameMkLst>
        </pc:graphicFrameChg>
        <pc:graphicFrameChg chg="mod">
          <ac:chgData name="Yun Xiao" userId="30e8949b79a00b87" providerId="LiveId" clId="{A5AF3A6D-9DAB-4B68-8852-987A9F31F590}" dt="2023-11-10T05:03:06.037" v="281"/>
          <ac:graphicFrameMkLst>
            <pc:docMk/>
            <pc:sldMk cId="1269489526" sldId="1438"/>
            <ac:graphicFrameMk id="6" creationId="{415E597F-F7DB-4325-AC49-747EC51CF703}"/>
          </ac:graphicFrameMkLst>
        </pc:graphicFrameChg>
        <pc:graphicFrameChg chg="mod">
          <ac:chgData name="Yun Xiao" userId="30e8949b79a00b87" providerId="LiveId" clId="{A5AF3A6D-9DAB-4B68-8852-987A9F31F590}" dt="2023-11-10T05:03:06.037" v="281"/>
          <ac:graphicFrameMkLst>
            <pc:docMk/>
            <pc:sldMk cId="1269489526" sldId="1438"/>
            <ac:graphicFrameMk id="7" creationId="{A5ADFC53-2AC8-4E24-9ADB-029FB4436286}"/>
          </ac:graphicFrameMkLst>
        </pc:graphicFrameChg>
        <pc:graphicFrameChg chg="add mod">
          <ac:chgData name="Yun Xiao" userId="30e8949b79a00b87" providerId="LiveId" clId="{A5AF3A6D-9DAB-4B68-8852-987A9F31F590}" dt="2023-11-10T05:03:06.037" v="281"/>
          <ac:graphicFrameMkLst>
            <pc:docMk/>
            <pc:sldMk cId="1269489526" sldId="1438"/>
            <ac:graphicFrameMk id="8" creationId="{102C6022-CAB1-435E-BB39-4E1048448D81}"/>
          </ac:graphicFrameMkLst>
        </pc:graphicFrameChg>
        <pc:graphicFrameChg chg="add mod">
          <ac:chgData name="Yun Xiao" userId="30e8949b79a00b87" providerId="LiveId" clId="{A5AF3A6D-9DAB-4B68-8852-987A9F31F590}" dt="2023-11-10T05:03:06.037" v="281"/>
          <ac:graphicFrameMkLst>
            <pc:docMk/>
            <pc:sldMk cId="1269489526" sldId="1438"/>
            <ac:graphicFrameMk id="11" creationId="{73F215E6-DCBC-4275-B30A-6CCD7F476D13}"/>
          </ac:graphicFrameMkLst>
        </pc:graphicFrameChg>
        <pc:graphicFrameChg chg="mod">
          <ac:chgData name="Yun Xiao" userId="30e8949b79a00b87" providerId="LiveId" clId="{A5AF3A6D-9DAB-4B68-8852-987A9F31F590}" dt="2023-11-16T00:25:02.558" v="4917"/>
          <ac:graphicFrameMkLst>
            <pc:docMk/>
            <pc:sldMk cId="1269489526" sldId="1438"/>
            <ac:graphicFrameMk id="13" creationId="{C2640B5A-B978-4BBC-B9F2-ED984E9B95C5}"/>
          </ac:graphicFrameMkLst>
        </pc:graphicFrameChg>
      </pc:sldChg>
      <pc:sldChg chg="addSp delSp modSp add mod ord">
        <pc:chgData name="Yun Xiao" userId="30e8949b79a00b87" providerId="LiveId" clId="{A5AF3A6D-9DAB-4B68-8852-987A9F31F590}" dt="2023-11-17T15:04:12.298" v="7996"/>
        <pc:sldMkLst>
          <pc:docMk/>
          <pc:sldMk cId="2336527922" sldId="1439"/>
        </pc:sldMkLst>
        <pc:spChg chg="add mod">
          <ac:chgData name="Yun Xiao" userId="30e8949b79a00b87" providerId="LiveId" clId="{A5AF3A6D-9DAB-4B68-8852-987A9F31F590}" dt="2023-11-15T18:16:58.583" v="2033" actId="14100"/>
          <ac:spMkLst>
            <pc:docMk/>
            <pc:sldMk cId="2336527922" sldId="1439"/>
            <ac:spMk id="4" creationId="{6E54C900-4485-4F41-B617-2113031765DD}"/>
          </ac:spMkLst>
        </pc:spChg>
        <pc:spChg chg="add mod">
          <ac:chgData name="Yun Xiao" userId="30e8949b79a00b87" providerId="LiveId" clId="{A5AF3A6D-9DAB-4B68-8852-987A9F31F590}" dt="2023-11-15T18:17:04.412" v="2040" actId="2711"/>
          <ac:spMkLst>
            <pc:docMk/>
            <pc:sldMk cId="2336527922" sldId="1439"/>
            <ac:spMk id="5" creationId="{676200C7-BC27-48CF-B20F-04644306866A}"/>
          </ac:spMkLst>
        </pc:spChg>
        <pc:spChg chg="add mod">
          <ac:chgData name="Yun Xiao" userId="30e8949b79a00b87" providerId="LiveId" clId="{A5AF3A6D-9DAB-4B68-8852-987A9F31F590}" dt="2023-11-15T18:17:04.412" v="2040" actId="2711"/>
          <ac:spMkLst>
            <pc:docMk/>
            <pc:sldMk cId="2336527922" sldId="1439"/>
            <ac:spMk id="6" creationId="{C5D45F7D-ED58-45F9-84A4-3471D926A741}"/>
          </ac:spMkLst>
        </pc:spChg>
        <pc:spChg chg="add del mod">
          <ac:chgData name="Yun Xiao" userId="30e8949b79a00b87" providerId="LiveId" clId="{A5AF3A6D-9DAB-4B68-8852-987A9F31F590}" dt="2023-11-15T18:15:38.426" v="1895" actId="478"/>
          <ac:spMkLst>
            <pc:docMk/>
            <pc:sldMk cId="2336527922" sldId="1439"/>
            <ac:spMk id="7" creationId="{1E466310-95EB-47A3-8250-ABC9EA1E9067}"/>
          </ac:spMkLst>
        </pc:spChg>
        <pc:spChg chg="add del mod">
          <ac:chgData name="Yun Xiao" userId="30e8949b79a00b87" providerId="LiveId" clId="{A5AF3A6D-9DAB-4B68-8852-987A9F31F590}" dt="2023-11-15T18:15:42.232" v="1946" actId="478"/>
          <ac:spMkLst>
            <pc:docMk/>
            <pc:sldMk cId="2336527922" sldId="1439"/>
            <ac:spMk id="8" creationId="{FAAAE555-E824-4076-AD75-44BEA71AA46C}"/>
          </ac:spMkLst>
        </pc:spChg>
        <pc:spChg chg="add mod">
          <ac:chgData name="Yun Xiao" userId="30e8949b79a00b87" providerId="LiveId" clId="{A5AF3A6D-9DAB-4B68-8852-987A9F31F590}" dt="2023-11-15T18:16:33.858" v="2000" actId="207"/>
          <ac:spMkLst>
            <pc:docMk/>
            <pc:sldMk cId="2336527922" sldId="1439"/>
            <ac:spMk id="9" creationId="{DD8B3FF4-BD29-41AF-9D01-FAF3BF54F70E}"/>
          </ac:spMkLst>
        </pc:spChg>
        <pc:spChg chg="add mod">
          <ac:chgData name="Yun Xiao" userId="30e8949b79a00b87" providerId="LiveId" clId="{A5AF3A6D-9DAB-4B68-8852-987A9F31F590}" dt="2023-11-15T18:16:33.859" v="2002" actId="207"/>
          <ac:spMkLst>
            <pc:docMk/>
            <pc:sldMk cId="2336527922" sldId="1439"/>
            <ac:spMk id="10" creationId="{CF2221B8-9AB8-4A00-8942-B1B27FE7F24D}"/>
          </ac:spMkLst>
        </pc:spChg>
        <pc:spChg chg="add del mod">
          <ac:chgData name="Yun Xiao" userId="30e8949b79a00b87" providerId="LiveId" clId="{A5AF3A6D-9DAB-4B68-8852-987A9F31F590}" dt="2023-11-15T18:15:39.889" v="1912" actId="478"/>
          <ac:spMkLst>
            <pc:docMk/>
            <pc:sldMk cId="2336527922" sldId="1439"/>
            <ac:spMk id="11" creationId="{1F1BFF80-73F5-42D8-8B93-94AA3EA21E25}"/>
          </ac:spMkLst>
        </pc:spChg>
        <pc:spChg chg="add del mod">
          <ac:chgData name="Yun Xiao" userId="30e8949b79a00b87" providerId="LiveId" clId="{A5AF3A6D-9DAB-4B68-8852-987A9F31F590}" dt="2023-11-15T18:15:40.693" v="1929" actId="478"/>
          <ac:spMkLst>
            <pc:docMk/>
            <pc:sldMk cId="2336527922" sldId="1439"/>
            <ac:spMk id="12" creationId="{05BF04D2-8437-4E60-93A3-9A9FDD28B5B0}"/>
          </ac:spMkLst>
        </pc:spChg>
        <pc:spChg chg="add mod">
          <ac:chgData name="Yun Xiao" userId="30e8949b79a00b87" providerId="LiveId" clId="{A5AF3A6D-9DAB-4B68-8852-987A9F31F590}" dt="2023-11-15T18:15:14.986" v="1733" actId="948"/>
          <ac:spMkLst>
            <pc:docMk/>
            <pc:sldMk cId="2336527922" sldId="1439"/>
            <ac:spMk id="13" creationId="{A36F0852-E6B3-418C-898F-C6DCFA56F1B8}"/>
          </ac:spMkLst>
        </pc:spChg>
        <pc:spChg chg="add mod">
          <ac:chgData name="Yun Xiao" userId="30e8949b79a00b87" providerId="LiveId" clId="{A5AF3A6D-9DAB-4B68-8852-987A9F31F590}" dt="2023-11-17T15:04:12.298" v="7993"/>
          <ac:spMkLst>
            <pc:docMk/>
            <pc:sldMk cId="2336527922" sldId="1439"/>
            <ac:spMk id="14" creationId="{690D829D-0690-45D7-BC4B-C1D57237EF04}"/>
          </ac:spMkLst>
        </pc:spChg>
        <pc:spChg chg="add mod">
          <ac:chgData name="Yun Xiao" userId="30e8949b79a00b87" providerId="LiveId" clId="{A5AF3A6D-9DAB-4B68-8852-987A9F31F590}" dt="2023-11-17T15:04:12.298" v="7992"/>
          <ac:spMkLst>
            <pc:docMk/>
            <pc:sldMk cId="2336527922" sldId="1439"/>
            <ac:spMk id="15" creationId="{780D7F54-88C8-4D8C-A38A-5A2E2E13E0A0}"/>
          </ac:spMkLst>
        </pc:spChg>
        <pc:spChg chg="add mod">
          <ac:chgData name="Yun Xiao" userId="30e8949b79a00b87" providerId="LiveId" clId="{A5AF3A6D-9DAB-4B68-8852-987A9F31F590}" dt="2023-11-17T15:04:12.298" v="7992"/>
          <ac:spMkLst>
            <pc:docMk/>
            <pc:sldMk cId="2336527922" sldId="1439"/>
            <ac:spMk id="16" creationId="{167DE9FD-EE2B-4613-A7EC-B8F268EC5569}"/>
          </ac:spMkLst>
        </pc:spChg>
        <pc:spChg chg="add mod">
          <ac:chgData name="Yun Xiao" userId="30e8949b79a00b87" providerId="LiveId" clId="{A5AF3A6D-9DAB-4B68-8852-987A9F31F590}" dt="2023-11-17T15:04:12.298" v="7992"/>
          <ac:spMkLst>
            <pc:docMk/>
            <pc:sldMk cId="2336527922" sldId="1439"/>
            <ac:spMk id="17" creationId="{ECD5975A-2647-4380-9024-B54355134B5A}"/>
          </ac:spMkLst>
        </pc:spChg>
        <pc:spChg chg="add del mod ord">
          <ac:chgData name="Yun Xiao" userId="30e8949b79a00b87" providerId="LiveId" clId="{A5AF3A6D-9DAB-4B68-8852-987A9F31F590}" dt="2023-11-15T18:16:33.862" v="2004"/>
          <ac:spMkLst>
            <pc:docMk/>
            <pc:sldMk cId="2336527922" sldId="1439"/>
            <ac:spMk id="19" creationId="{716A5964-A5D6-4D95-A619-A2C7B5E9C834}"/>
          </ac:spMkLst>
        </pc:spChg>
        <pc:grpChg chg="add mod">
          <ac:chgData name="Yun Xiao" userId="30e8949b79a00b87" providerId="LiveId" clId="{A5AF3A6D-9DAB-4B68-8852-987A9F31F590}" dt="2023-11-17T15:04:12.298" v="7994"/>
          <ac:grpSpMkLst>
            <pc:docMk/>
            <pc:sldMk cId="2336527922" sldId="1439"/>
            <ac:grpSpMk id="18" creationId="{54F70F44-9BE2-451A-82BE-C34D98504FDE}"/>
          </ac:grpSpMkLst>
        </pc:grpChg>
        <pc:picChg chg="add mod ord">
          <ac:chgData name="Yun Xiao" userId="30e8949b79a00b87" providerId="LiveId" clId="{A5AF3A6D-9DAB-4B68-8852-987A9F31F590}" dt="2023-11-17T15:04:12.298" v="7996"/>
          <ac:picMkLst>
            <pc:docMk/>
            <pc:sldMk cId="2336527922" sldId="1439"/>
            <ac:picMk id="3" creationId="{44F7DAA7-D0A9-40B7-9330-EDC3ECD75E39}"/>
          </ac:picMkLst>
        </pc:picChg>
      </pc:sldChg>
      <pc:sldChg chg="modSp add del">
        <pc:chgData name="Yun Xiao" userId="30e8949b79a00b87" providerId="LiveId" clId="{A5AF3A6D-9DAB-4B68-8852-987A9F31F590}" dt="2023-11-15T17:37:15.576" v="1534" actId="47"/>
        <pc:sldMkLst>
          <pc:docMk/>
          <pc:sldMk cId="3479102124" sldId="1439"/>
        </pc:sldMkLst>
        <pc:graphicFrameChg chg="mod">
          <ac:chgData name="Yun Xiao" userId="30e8949b79a00b87" providerId="LiveId" clId="{A5AF3A6D-9DAB-4B68-8852-987A9F31F590}" dt="2023-11-15T17:36:49.395" v="1533"/>
          <ac:graphicFrameMkLst>
            <pc:docMk/>
            <pc:sldMk cId="3479102124" sldId="1439"/>
            <ac:graphicFrameMk id="13" creationId="{C2640B5A-B978-4BBC-B9F2-ED984E9B95C5}"/>
          </ac:graphicFrameMkLst>
        </pc:graphicFrameChg>
      </pc:sldChg>
      <pc:sldChg chg="addSp delSp modSp add mod">
        <pc:chgData name="Yun Xiao" userId="30e8949b79a00b87" providerId="LiveId" clId="{A5AF3A6D-9DAB-4B68-8852-987A9F31F590}" dt="2023-11-17T14:38:59.929" v="7748"/>
        <pc:sldMkLst>
          <pc:docMk/>
          <pc:sldMk cId="274428151" sldId="1440"/>
        </pc:sldMkLst>
        <pc:spChg chg="del mod">
          <ac:chgData name="Yun Xiao" userId="30e8949b79a00b87" providerId="LiveId" clId="{A5AF3A6D-9DAB-4B68-8852-987A9F31F590}" dt="2023-11-15T18:18:12.648" v="2048"/>
          <ac:spMkLst>
            <pc:docMk/>
            <pc:sldMk cId="274428151" sldId="1440"/>
            <ac:spMk id="2" creationId="{1A754A2C-CB5F-469E-B3DF-91ABBF0F7DAD}"/>
          </ac:spMkLst>
        </pc:spChg>
        <pc:spChg chg="add mod">
          <ac:chgData name="Yun Xiao" userId="30e8949b79a00b87" providerId="LiveId" clId="{A5AF3A6D-9DAB-4B68-8852-987A9F31F590}" dt="2023-11-15T18:19:13.984" v="2490" actId="113"/>
          <ac:spMkLst>
            <pc:docMk/>
            <pc:sldMk cId="274428151" sldId="1440"/>
            <ac:spMk id="5" creationId="{FC2797E7-79AD-4DA4-A73E-3634C2AA7667}"/>
          </ac:spMkLst>
        </pc:spChg>
        <pc:spChg chg="add mod">
          <ac:chgData name="Yun Xiao" userId="30e8949b79a00b87" providerId="LiveId" clId="{A5AF3A6D-9DAB-4B68-8852-987A9F31F590}" dt="2023-11-15T18:19:20.498" v="2497" actId="2711"/>
          <ac:spMkLst>
            <pc:docMk/>
            <pc:sldMk cId="274428151" sldId="1440"/>
            <ac:spMk id="6" creationId="{5201F121-88A8-4D23-B0C5-3318AAE05423}"/>
          </ac:spMkLst>
        </pc:spChg>
        <pc:spChg chg="add mod">
          <ac:chgData name="Yun Xiao" userId="30e8949b79a00b87" providerId="LiveId" clId="{A5AF3A6D-9DAB-4B68-8852-987A9F31F590}" dt="2023-11-15T18:19:20.498" v="2497" actId="2711"/>
          <ac:spMkLst>
            <pc:docMk/>
            <pc:sldMk cId="274428151" sldId="1440"/>
            <ac:spMk id="7" creationId="{2F34FC53-FE44-4E98-8D56-C71B29EA7F2C}"/>
          </ac:spMkLst>
        </pc:spChg>
        <pc:spChg chg="add del mod">
          <ac:chgData name="Yun Xiao" userId="30e8949b79a00b87" providerId="LiveId" clId="{A5AF3A6D-9DAB-4B68-8852-987A9F31F590}" dt="2023-11-15T18:18:53.081" v="2399" actId="478"/>
          <ac:spMkLst>
            <pc:docMk/>
            <pc:sldMk cId="274428151" sldId="1440"/>
            <ac:spMk id="8" creationId="{6F08748A-5CA1-46B7-8661-9A542CCDA369}"/>
          </ac:spMkLst>
        </pc:spChg>
        <pc:spChg chg="add del mod">
          <ac:chgData name="Yun Xiao" userId="30e8949b79a00b87" providerId="LiveId" clId="{A5AF3A6D-9DAB-4B68-8852-987A9F31F590}" dt="2023-11-15T18:18:58.050" v="2458" actId="478"/>
          <ac:spMkLst>
            <pc:docMk/>
            <pc:sldMk cId="274428151" sldId="1440"/>
            <ac:spMk id="9" creationId="{233E3326-8290-4C65-B98C-2C3B5FD906C1}"/>
          </ac:spMkLst>
        </pc:spChg>
        <pc:spChg chg="add mod">
          <ac:chgData name="Yun Xiao" userId="30e8949b79a00b87" providerId="LiveId" clId="{A5AF3A6D-9DAB-4B68-8852-987A9F31F590}" dt="2023-11-15T18:18:59.614" v="2470" actId="207"/>
          <ac:spMkLst>
            <pc:docMk/>
            <pc:sldMk cId="274428151" sldId="1440"/>
            <ac:spMk id="10" creationId="{FA4CAC27-1252-4415-8671-BC204D79B018}"/>
          </ac:spMkLst>
        </pc:spChg>
        <pc:spChg chg="add mod">
          <ac:chgData name="Yun Xiao" userId="30e8949b79a00b87" providerId="LiveId" clId="{A5AF3A6D-9DAB-4B68-8852-987A9F31F590}" dt="2023-11-15T18:18:59.615" v="2472" actId="207"/>
          <ac:spMkLst>
            <pc:docMk/>
            <pc:sldMk cId="274428151" sldId="1440"/>
            <ac:spMk id="11" creationId="{B83B21C3-9ABD-49F3-AF3B-2F84A9F5189D}"/>
          </ac:spMkLst>
        </pc:spChg>
        <pc:spChg chg="add del mod">
          <ac:chgData name="Yun Xiao" userId="30e8949b79a00b87" providerId="LiveId" clId="{A5AF3A6D-9DAB-4B68-8852-987A9F31F590}" dt="2023-11-15T18:18:55.695" v="2424" actId="478"/>
          <ac:spMkLst>
            <pc:docMk/>
            <pc:sldMk cId="274428151" sldId="1440"/>
            <ac:spMk id="12" creationId="{8467B3D6-D7B6-4BAD-90D7-03890318FD51}"/>
          </ac:spMkLst>
        </pc:spChg>
        <pc:spChg chg="add del mod">
          <ac:chgData name="Yun Xiao" userId="30e8949b79a00b87" providerId="LiveId" clId="{A5AF3A6D-9DAB-4B68-8852-987A9F31F590}" dt="2023-11-15T18:18:56.480" v="2441" actId="478"/>
          <ac:spMkLst>
            <pc:docMk/>
            <pc:sldMk cId="274428151" sldId="1440"/>
            <ac:spMk id="13" creationId="{AF243033-095F-42FC-9381-14060CA2BAB3}"/>
          </ac:spMkLst>
        </pc:spChg>
        <pc:spChg chg="add mod">
          <ac:chgData name="Yun Xiao" userId="30e8949b79a00b87" providerId="LiveId" clId="{A5AF3A6D-9DAB-4B68-8852-987A9F31F590}" dt="2023-11-15T18:18:12.747" v="2232" actId="948"/>
          <ac:spMkLst>
            <pc:docMk/>
            <pc:sldMk cId="274428151" sldId="1440"/>
            <ac:spMk id="14" creationId="{FDC773F6-B913-4E13-BECC-481D777A77E8}"/>
          </ac:spMkLst>
        </pc:spChg>
        <pc:spChg chg="add mod">
          <ac:chgData name="Yun Xiao" userId="30e8949b79a00b87" providerId="LiveId" clId="{A5AF3A6D-9DAB-4B68-8852-987A9F31F590}" dt="2023-11-17T14:38:59.929" v="7745"/>
          <ac:spMkLst>
            <pc:docMk/>
            <pc:sldMk cId="274428151" sldId="1440"/>
            <ac:spMk id="15" creationId="{9386D2A6-B8F1-488F-91CA-C3413112E94C}"/>
          </ac:spMkLst>
        </pc:spChg>
        <pc:spChg chg="add mod">
          <ac:chgData name="Yun Xiao" userId="30e8949b79a00b87" providerId="LiveId" clId="{A5AF3A6D-9DAB-4B68-8852-987A9F31F590}" dt="2023-11-17T14:38:59.929" v="7744"/>
          <ac:spMkLst>
            <pc:docMk/>
            <pc:sldMk cId="274428151" sldId="1440"/>
            <ac:spMk id="16" creationId="{3400270D-E7A2-4EFE-9FC3-56CDF8719AC9}"/>
          </ac:spMkLst>
        </pc:spChg>
        <pc:spChg chg="add mod">
          <ac:chgData name="Yun Xiao" userId="30e8949b79a00b87" providerId="LiveId" clId="{A5AF3A6D-9DAB-4B68-8852-987A9F31F590}" dt="2023-11-17T14:38:59.929" v="7744"/>
          <ac:spMkLst>
            <pc:docMk/>
            <pc:sldMk cId="274428151" sldId="1440"/>
            <ac:spMk id="17" creationId="{9E06C927-96EA-48D0-9E3D-7395C53B3927}"/>
          </ac:spMkLst>
        </pc:spChg>
        <pc:spChg chg="add mod">
          <ac:chgData name="Yun Xiao" userId="30e8949b79a00b87" providerId="LiveId" clId="{A5AF3A6D-9DAB-4B68-8852-987A9F31F590}" dt="2023-11-17T14:38:59.929" v="7744"/>
          <ac:spMkLst>
            <pc:docMk/>
            <pc:sldMk cId="274428151" sldId="1440"/>
            <ac:spMk id="18" creationId="{540A0FF1-825D-4407-8873-44E2D0C5ECAE}"/>
          </ac:spMkLst>
        </pc:spChg>
        <pc:spChg chg="add del mod ord">
          <ac:chgData name="Yun Xiao" userId="30e8949b79a00b87" providerId="LiveId" clId="{A5AF3A6D-9DAB-4B68-8852-987A9F31F590}" dt="2023-11-15T18:18:59.617" v="2474"/>
          <ac:spMkLst>
            <pc:docMk/>
            <pc:sldMk cId="274428151" sldId="1440"/>
            <ac:spMk id="20" creationId="{12B63104-7C97-46DF-9186-D12E4F31B9B8}"/>
          </ac:spMkLst>
        </pc:spChg>
        <pc:grpChg chg="add mod">
          <ac:chgData name="Yun Xiao" userId="30e8949b79a00b87" providerId="LiveId" clId="{A5AF3A6D-9DAB-4B68-8852-987A9F31F590}" dt="2023-11-17T14:38:59.929" v="7746"/>
          <ac:grpSpMkLst>
            <pc:docMk/>
            <pc:sldMk cId="274428151" sldId="1440"/>
            <ac:grpSpMk id="19" creationId="{3C757F5C-1B51-4C24-8155-6A1804485FF4}"/>
          </ac:grpSpMkLst>
        </pc:grpChg>
        <pc:picChg chg="add mod ord">
          <ac:chgData name="Yun Xiao" userId="30e8949b79a00b87" providerId="LiveId" clId="{A5AF3A6D-9DAB-4B68-8852-987A9F31F590}" dt="2023-11-17T14:38:59.929" v="7748"/>
          <ac:picMkLst>
            <pc:docMk/>
            <pc:sldMk cId="274428151" sldId="1440"/>
            <ac:picMk id="4" creationId="{EB8CB27D-0323-4857-BB7F-051439935965}"/>
          </ac:picMkLst>
        </pc:picChg>
      </pc:sldChg>
      <pc:sldChg chg="addSp modSp add del mod">
        <pc:chgData name="Yun Xiao" userId="30e8949b79a00b87" providerId="LiveId" clId="{A5AF3A6D-9DAB-4B68-8852-987A9F31F590}" dt="2023-11-15T18:20:13.337" v="2843" actId="47"/>
        <pc:sldMkLst>
          <pc:docMk/>
          <pc:sldMk cId="1840069619" sldId="1441"/>
        </pc:sldMkLst>
        <pc:spChg chg="add mod">
          <ac:chgData name="Yun Xiao" userId="30e8949b79a00b87" providerId="LiveId" clId="{A5AF3A6D-9DAB-4B68-8852-987A9F31F590}" dt="2023-11-15T18:19:56.936" v="2528" actId="948"/>
          <ac:spMkLst>
            <pc:docMk/>
            <pc:sldMk cId="1840069619" sldId="1441"/>
            <ac:spMk id="4" creationId="{2D88D109-05C0-4FA0-A302-9384004180D8}"/>
          </ac:spMkLst>
        </pc:spChg>
        <pc:spChg chg="add mod">
          <ac:chgData name="Yun Xiao" userId="30e8949b79a00b87" providerId="LiveId" clId="{A5AF3A6D-9DAB-4B68-8852-987A9F31F590}" dt="2023-11-15T18:19:56.945" v="2543" actId="947"/>
          <ac:spMkLst>
            <pc:docMk/>
            <pc:sldMk cId="1840069619" sldId="1441"/>
            <ac:spMk id="5" creationId="{B96B7AAB-DEB2-4E64-BFF5-5560E0EAC691}"/>
          </ac:spMkLst>
        </pc:spChg>
        <pc:spChg chg="add mod">
          <ac:chgData name="Yun Xiao" userId="30e8949b79a00b87" providerId="LiveId" clId="{A5AF3A6D-9DAB-4B68-8852-987A9F31F590}" dt="2023-11-15T18:19:56.953" v="2558" actId="947"/>
          <ac:spMkLst>
            <pc:docMk/>
            <pc:sldMk cId="1840069619" sldId="1441"/>
            <ac:spMk id="6" creationId="{832BE90B-0AA6-4088-8E42-83C4542DFFAC}"/>
          </ac:spMkLst>
        </pc:spChg>
        <pc:spChg chg="add mod">
          <ac:chgData name="Yun Xiao" userId="30e8949b79a00b87" providerId="LiveId" clId="{A5AF3A6D-9DAB-4B68-8852-987A9F31F590}" dt="2023-11-15T18:19:56.962" v="2573" actId="947"/>
          <ac:spMkLst>
            <pc:docMk/>
            <pc:sldMk cId="1840069619" sldId="1441"/>
            <ac:spMk id="7" creationId="{4F95D985-7084-4016-994B-E774ED706592}"/>
          </ac:spMkLst>
        </pc:spChg>
        <pc:spChg chg="add mod">
          <ac:chgData name="Yun Xiao" userId="30e8949b79a00b87" providerId="LiveId" clId="{A5AF3A6D-9DAB-4B68-8852-987A9F31F590}" dt="2023-11-15T18:19:56.970" v="2588" actId="947"/>
          <ac:spMkLst>
            <pc:docMk/>
            <pc:sldMk cId="1840069619" sldId="1441"/>
            <ac:spMk id="8" creationId="{DFFB504D-DDFD-4AB7-987A-8F6C4A61251C}"/>
          </ac:spMkLst>
        </pc:spChg>
        <pc:spChg chg="add mod">
          <ac:chgData name="Yun Xiao" userId="30e8949b79a00b87" providerId="LiveId" clId="{A5AF3A6D-9DAB-4B68-8852-987A9F31F590}" dt="2023-11-15T18:19:56.982" v="2610" actId="207"/>
          <ac:spMkLst>
            <pc:docMk/>
            <pc:sldMk cId="1840069619" sldId="1441"/>
            <ac:spMk id="9" creationId="{EECD28AB-CC54-468A-9EC5-650A749F22B7}"/>
          </ac:spMkLst>
        </pc:spChg>
        <pc:spChg chg="add mod">
          <ac:chgData name="Yun Xiao" userId="30e8949b79a00b87" providerId="LiveId" clId="{A5AF3A6D-9DAB-4B68-8852-987A9F31F590}" dt="2023-11-15T18:19:56.994" v="2632" actId="207"/>
          <ac:spMkLst>
            <pc:docMk/>
            <pc:sldMk cId="1840069619" sldId="1441"/>
            <ac:spMk id="10" creationId="{5B0E8DBD-869D-4698-8BAE-63CF0497A283}"/>
          </ac:spMkLst>
        </pc:spChg>
        <pc:spChg chg="add mod">
          <ac:chgData name="Yun Xiao" userId="30e8949b79a00b87" providerId="LiveId" clId="{A5AF3A6D-9DAB-4B68-8852-987A9F31F590}" dt="2023-11-15T18:19:57.005" v="2654" actId="207"/>
          <ac:spMkLst>
            <pc:docMk/>
            <pc:sldMk cId="1840069619" sldId="1441"/>
            <ac:spMk id="11" creationId="{1861242E-65CB-4EF9-B97B-04B79F230585}"/>
          </ac:spMkLst>
        </pc:spChg>
        <pc:spChg chg="add mod">
          <ac:chgData name="Yun Xiao" userId="30e8949b79a00b87" providerId="LiveId" clId="{A5AF3A6D-9DAB-4B68-8852-987A9F31F590}" dt="2023-11-15T18:19:57.017" v="2676" actId="207"/>
          <ac:spMkLst>
            <pc:docMk/>
            <pc:sldMk cId="1840069619" sldId="1441"/>
            <ac:spMk id="12" creationId="{71D02A08-59EF-476F-AD8F-45FEF391B958}"/>
          </ac:spMkLst>
        </pc:spChg>
        <pc:spChg chg="add mod">
          <ac:chgData name="Yun Xiao" userId="30e8949b79a00b87" providerId="LiveId" clId="{A5AF3A6D-9DAB-4B68-8852-987A9F31F590}" dt="2023-11-15T18:19:57.025" v="2694" actId="948"/>
          <ac:spMkLst>
            <pc:docMk/>
            <pc:sldMk cId="1840069619" sldId="1441"/>
            <ac:spMk id="13" creationId="{5856B69D-D974-4D0F-ABB2-F5620E6D9AE5}"/>
          </ac:spMkLst>
        </pc:spChg>
        <pc:spChg chg="add mod">
          <ac:chgData name="Yun Xiao" userId="30e8949b79a00b87" providerId="LiveId" clId="{A5AF3A6D-9DAB-4B68-8852-987A9F31F590}" dt="2023-11-15T18:20:12.497" v="2837"/>
          <ac:spMkLst>
            <pc:docMk/>
            <pc:sldMk cId="1840069619" sldId="1441"/>
            <ac:spMk id="14" creationId="{0C2001CB-ED4D-424A-9248-8B7C9536619B}"/>
          </ac:spMkLst>
        </pc:spChg>
        <pc:spChg chg="add mod">
          <ac:chgData name="Yun Xiao" userId="30e8949b79a00b87" providerId="LiveId" clId="{A5AF3A6D-9DAB-4B68-8852-987A9F31F590}" dt="2023-11-15T18:20:12.496" v="2836"/>
          <ac:spMkLst>
            <pc:docMk/>
            <pc:sldMk cId="1840069619" sldId="1441"/>
            <ac:spMk id="15" creationId="{697C2C8B-8FB3-43CC-9087-216FBDBB1C55}"/>
          </ac:spMkLst>
        </pc:spChg>
        <pc:spChg chg="add mod">
          <ac:chgData name="Yun Xiao" userId="30e8949b79a00b87" providerId="LiveId" clId="{A5AF3A6D-9DAB-4B68-8852-987A9F31F590}" dt="2023-11-15T18:20:12.496" v="2836"/>
          <ac:spMkLst>
            <pc:docMk/>
            <pc:sldMk cId="1840069619" sldId="1441"/>
            <ac:spMk id="16" creationId="{54B5A036-F329-4DBD-A94A-144E54F5E9A8}"/>
          </ac:spMkLst>
        </pc:spChg>
        <pc:spChg chg="add mod">
          <ac:chgData name="Yun Xiao" userId="30e8949b79a00b87" providerId="LiveId" clId="{A5AF3A6D-9DAB-4B68-8852-987A9F31F590}" dt="2023-11-15T18:20:12.496" v="2836"/>
          <ac:spMkLst>
            <pc:docMk/>
            <pc:sldMk cId="1840069619" sldId="1441"/>
            <ac:spMk id="17" creationId="{1DC17170-9E90-46C9-A32E-0F57ED40A0C8}"/>
          </ac:spMkLst>
        </pc:spChg>
        <pc:spChg chg="add mod ord">
          <ac:chgData name="Yun Xiao" userId="30e8949b79a00b87" providerId="LiveId" clId="{A5AF3A6D-9DAB-4B68-8852-987A9F31F590}" dt="2023-11-15T18:20:12.498" v="2842"/>
          <ac:spMkLst>
            <pc:docMk/>
            <pc:sldMk cId="1840069619" sldId="1441"/>
            <ac:spMk id="19" creationId="{5525F5E8-E816-4EF7-9DEB-3F75EEF8BCCF}"/>
          </ac:spMkLst>
        </pc:spChg>
        <pc:grpChg chg="add mod">
          <ac:chgData name="Yun Xiao" userId="30e8949b79a00b87" providerId="LiveId" clId="{A5AF3A6D-9DAB-4B68-8852-987A9F31F590}" dt="2023-11-15T18:20:12.497" v="2838"/>
          <ac:grpSpMkLst>
            <pc:docMk/>
            <pc:sldMk cId="1840069619" sldId="1441"/>
            <ac:grpSpMk id="18" creationId="{10A14D50-ADC0-4EDF-8C17-171E4029EDF0}"/>
          </ac:grpSpMkLst>
        </pc:grpChg>
        <pc:picChg chg="add mod ord">
          <ac:chgData name="Yun Xiao" userId="30e8949b79a00b87" providerId="LiveId" clId="{A5AF3A6D-9DAB-4B68-8852-987A9F31F590}" dt="2023-11-15T18:20:12.498" v="2840"/>
          <ac:picMkLst>
            <pc:docMk/>
            <pc:sldMk cId="1840069619" sldId="1441"/>
            <ac:picMk id="3" creationId="{E3712D22-4D00-4E77-882B-ED4AC761C6E1}"/>
          </ac:picMkLst>
        </pc:picChg>
      </pc:sldChg>
      <pc:sldChg chg="modSp add del mod">
        <pc:chgData name="Yun Xiao" userId="30e8949b79a00b87" providerId="LiveId" clId="{A5AF3A6D-9DAB-4B68-8852-987A9F31F590}" dt="2023-11-16T01:10:44.153" v="4946" actId="47"/>
        <pc:sldMkLst>
          <pc:docMk/>
          <pc:sldMk cId="2992643162" sldId="1442"/>
        </pc:sldMkLst>
        <pc:spChg chg="mod">
          <ac:chgData name="Yun Xiao" userId="30e8949b79a00b87" providerId="LiveId" clId="{A5AF3A6D-9DAB-4B68-8852-987A9F31F590}" dt="2023-11-15T18:20:07.242" v="2820" actId="20577"/>
          <ac:spMkLst>
            <pc:docMk/>
            <pc:sldMk cId="2992643162" sldId="1442"/>
            <ac:spMk id="5" creationId="{FC2797E7-79AD-4DA4-A73E-3634C2AA7667}"/>
          </ac:spMkLst>
        </pc:spChg>
        <pc:spChg chg="mod">
          <ac:chgData name="Yun Xiao" userId="30e8949b79a00b87" providerId="LiveId" clId="{A5AF3A6D-9DAB-4B68-8852-987A9F31F590}" dt="2023-11-15T18:20:11.099" v="2824" actId="207"/>
          <ac:spMkLst>
            <pc:docMk/>
            <pc:sldMk cId="2992643162" sldId="1442"/>
            <ac:spMk id="10" creationId="{FA4CAC27-1252-4415-8671-BC204D79B018}"/>
          </ac:spMkLst>
        </pc:spChg>
        <pc:spChg chg="mod">
          <ac:chgData name="Yun Xiao" userId="30e8949b79a00b87" providerId="LiveId" clId="{A5AF3A6D-9DAB-4B68-8852-987A9F31F590}" dt="2023-11-15T18:20:11.101" v="2828" actId="207"/>
          <ac:spMkLst>
            <pc:docMk/>
            <pc:sldMk cId="2992643162" sldId="1442"/>
            <ac:spMk id="11" creationId="{B83B21C3-9ABD-49F3-AF3B-2F84A9F5189D}"/>
          </ac:spMkLst>
        </pc:spChg>
        <pc:spChg chg="mod">
          <ac:chgData name="Yun Xiao" userId="30e8949b79a00b87" providerId="LiveId" clId="{A5AF3A6D-9DAB-4B68-8852-987A9F31F590}" dt="2023-11-16T01:10:34.834" v="4942"/>
          <ac:spMkLst>
            <pc:docMk/>
            <pc:sldMk cId="2992643162" sldId="1442"/>
            <ac:spMk id="15" creationId="{9386D2A6-B8F1-488F-91CA-C3413112E94C}"/>
          </ac:spMkLst>
        </pc:spChg>
        <pc:spChg chg="mod">
          <ac:chgData name="Yun Xiao" userId="30e8949b79a00b87" providerId="LiveId" clId="{A5AF3A6D-9DAB-4B68-8852-987A9F31F590}" dt="2023-11-16T01:10:34.834" v="4941"/>
          <ac:spMkLst>
            <pc:docMk/>
            <pc:sldMk cId="2992643162" sldId="1442"/>
            <ac:spMk id="16" creationId="{3400270D-E7A2-4EFE-9FC3-56CDF8719AC9}"/>
          </ac:spMkLst>
        </pc:spChg>
        <pc:spChg chg="mod">
          <ac:chgData name="Yun Xiao" userId="30e8949b79a00b87" providerId="LiveId" clId="{A5AF3A6D-9DAB-4B68-8852-987A9F31F590}" dt="2023-11-16T01:10:34.834" v="4941"/>
          <ac:spMkLst>
            <pc:docMk/>
            <pc:sldMk cId="2992643162" sldId="1442"/>
            <ac:spMk id="17" creationId="{9E06C927-96EA-48D0-9E3D-7395C53B3927}"/>
          </ac:spMkLst>
        </pc:spChg>
        <pc:spChg chg="mod">
          <ac:chgData name="Yun Xiao" userId="30e8949b79a00b87" providerId="LiveId" clId="{A5AF3A6D-9DAB-4B68-8852-987A9F31F590}" dt="2023-11-16T01:10:34.834" v="4941"/>
          <ac:spMkLst>
            <pc:docMk/>
            <pc:sldMk cId="2992643162" sldId="1442"/>
            <ac:spMk id="18" creationId="{540A0FF1-825D-4407-8873-44E2D0C5ECAE}"/>
          </ac:spMkLst>
        </pc:spChg>
        <pc:grpChg chg="mod">
          <ac:chgData name="Yun Xiao" userId="30e8949b79a00b87" providerId="LiveId" clId="{A5AF3A6D-9DAB-4B68-8852-987A9F31F590}" dt="2023-11-16T01:10:34.835" v="4943"/>
          <ac:grpSpMkLst>
            <pc:docMk/>
            <pc:sldMk cId="2992643162" sldId="1442"/>
            <ac:grpSpMk id="19" creationId="{3C757F5C-1B51-4C24-8155-6A1804485FF4}"/>
          </ac:grpSpMkLst>
        </pc:grpChg>
        <pc:picChg chg="mod ord">
          <ac:chgData name="Yun Xiao" userId="30e8949b79a00b87" providerId="LiveId" clId="{A5AF3A6D-9DAB-4B68-8852-987A9F31F590}" dt="2023-11-16T01:10:34.835" v="4945"/>
          <ac:picMkLst>
            <pc:docMk/>
            <pc:sldMk cId="2992643162" sldId="1442"/>
            <ac:picMk id="4" creationId="{EB8CB27D-0323-4857-BB7F-051439935965}"/>
          </ac:picMkLst>
        </pc:picChg>
      </pc:sldChg>
      <pc:sldChg chg="addSp delSp modSp add mod ord">
        <pc:chgData name="Yun Xiao" userId="30e8949b79a00b87" providerId="LiveId" clId="{A5AF3A6D-9DAB-4B68-8852-987A9F31F590}" dt="2023-11-17T14:35:25.095" v="7693"/>
        <pc:sldMkLst>
          <pc:docMk/>
          <pc:sldMk cId="664676404" sldId="1443"/>
        </pc:sldMkLst>
        <pc:spChg chg="del mod">
          <ac:chgData name="Yun Xiao" userId="30e8949b79a00b87" providerId="LiveId" clId="{A5AF3A6D-9DAB-4B68-8852-987A9F31F590}" dt="2023-11-15T18:27:46.789" v="2863"/>
          <ac:spMkLst>
            <pc:docMk/>
            <pc:sldMk cId="664676404" sldId="1443"/>
            <ac:spMk id="2" creationId="{DF3FFD1C-D6C0-48B5-9C60-039395E6BF09}"/>
          </ac:spMkLst>
        </pc:spChg>
        <pc:spChg chg="del mod">
          <ac:chgData name="Yun Xiao" userId="30e8949b79a00b87" providerId="LiveId" clId="{A5AF3A6D-9DAB-4B68-8852-987A9F31F590}" dt="2023-11-15T18:27:46.789" v="2863"/>
          <ac:spMkLst>
            <pc:docMk/>
            <pc:sldMk cId="664676404" sldId="1443"/>
            <ac:spMk id="3" creationId="{D6AD5B28-AE6C-48AE-9C82-28760927CF35}"/>
          </ac:spMkLst>
        </pc:spChg>
        <pc:spChg chg="add mod">
          <ac:chgData name="Yun Xiao" userId="30e8949b79a00b87" providerId="LiveId" clId="{A5AF3A6D-9DAB-4B68-8852-987A9F31F590}" dt="2023-11-17T05:28:26.255" v="6051" actId="20577"/>
          <ac:spMkLst>
            <pc:docMk/>
            <pc:sldMk cId="664676404" sldId="1443"/>
            <ac:spMk id="6" creationId="{8A883725-F322-490E-99EA-34A86039D96F}"/>
          </ac:spMkLst>
        </pc:spChg>
        <pc:spChg chg="add mod">
          <ac:chgData name="Yun Xiao" userId="30e8949b79a00b87" providerId="LiveId" clId="{A5AF3A6D-9DAB-4B68-8852-987A9F31F590}" dt="2023-11-15T18:28:43.673" v="3234" actId="113"/>
          <ac:spMkLst>
            <pc:docMk/>
            <pc:sldMk cId="664676404" sldId="1443"/>
            <ac:spMk id="7" creationId="{EE4BE10D-64CB-4BEF-BFC1-AF643D10E227}"/>
          </ac:spMkLst>
        </pc:spChg>
        <pc:spChg chg="add mod">
          <ac:chgData name="Yun Xiao" userId="30e8949b79a00b87" providerId="LiveId" clId="{A5AF3A6D-9DAB-4B68-8852-987A9F31F590}" dt="2023-11-15T18:28:43.673" v="3234" actId="113"/>
          <ac:spMkLst>
            <pc:docMk/>
            <pc:sldMk cId="664676404" sldId="1443"/>
            <ac:spMk id="8" creationId="{8A496674-06E4-4BE3-9184-2CEF4BCAEA97}"/>
          </ac:spMkLst>
        </pc:spChg>
        <pc:spChg chg="add mod">
          <ac:chgData name="Yun Xiao" userId="30e8949b79a00b87" providerId="LiveId" clId="{A5AF3A6D-9DAB-4B68-8852-987A9F31F590}" dt="2023-11-15T18:28:43.673" v="3234" actId="113"/>
          <ac:spMkLst>
            <pc:docMk/>
            <pc:sldMk cId="664676404" sldId="1443"/>
            <ac:spMk id="9" creationId="{C0137409-AADC-43E7-8FAA-461B8469AF65}"/>
          </ac:spMkLst>
        </pc:spChg>
        <pc:spChg chg="add mod">
          <ac:chgData name="Yun Xiao" userId="30e8949b79a00b87" providerId="LiveId" clId="{A5AF3A6D-9DAB-4B68-8852-987A9F31F590}" dt="2023-11-15T18:28:43.673" v="3234" actId="113"/>
          <ac:spMkLst>
            <pc:docMk/>
            <pc:sldMk cId="664676404" sldId="1443"/>
            <ac:spMk id="10" creationId="{8AA53807-BA7C-4DB3-9CBE-1D2A41CD7490}"/>
          </ac:spMkLst>
        </pc:spChg>
        <pc:spChg chg="add mod">
          <ac:chgData name="Yun Xiao" userId="30e8949b79a00b87" providerId="LiveId" clId="{A5AF3A6D-9DAB-4B68-8852-987A9F31F590}" dt="2023-11-15T18:28:14.552" v="3205" actId="207"/>
          <ac:spMkLst>
            <pc:docMk/>
            <pc:sldMk cId="664676404" sldId="1443"/>
            <ac:spMk id="11" creationId="{50B8BA86-A3E5-4152-9D1B-A3BFEF5A67FD}"/>
          </ac:spMkLst>
        </pc:spChg>
        <pc:spChg chg="add mod">
          <ac:chgData name="Yun Xiao" userId="30e8949b79a00b87" providerId="LiveId" clId="{A5AF3A6D-9DAB-4B68-8852-987A9F31F590}" dt="2023-11-15T18:28:14.554" v="3209" actId="207"/>
          <ac:spMkLst>
            <pc:docMk/>
            <pc:sldMk cId="664676404" sldId="1443"/>
            <ac:spMk id="12" creationId="{3B2AFDA0-8FCC-4E20-A962-F7FB66EBA36D}"/>
          </ac:spMkLst>
        </pc:spChg>
        <pc:spChg chg="add mod">
          <ac:chgData name="Yun Xiao" userId="30e8949b79a00b87" providerId="LiveId" clId="{A5AF3A6D-9DAB-4B68-8852-987A9F31F590}" dt="2023-11-15T18:28:14.555" v="3211" actId="207"/>
          <ac:spMkLst>
            <pc:docMk/>
            <pc:sldMk cId="664676404" sldId="1443"/>
            <ac:spMk id="13" creationId="{FED931E0-69D5-4BBA-A67C-7C2B639B8D77}"/>
          </ac:spMkLst>
        </pc:spChg>
        <pc:spChg chg="add mod">
          <ac:chgData name="Yun Xiao" userId="30e8949b79a00b87" providerId="LiveId" clId="{A5AF3A6D-9DAB-4B68-8852-987A9F31F590}" dt="2023-11-15T18:28:14.557" v="3213" actId="207"/>
          <ac:spMkLst>
            <pc:docMk/>
            <pc:sldMk cId="664676404" sldId="1443"/>
            <ac:spMk id="14" creationId="{9B37EBC4-BB67-4F0D-AA2C-1783C20104DB}"/>
          </ac:spMkLst>
        </pc:spChg>
        <pc:spChg chg="add mod">
          <ac:chgData name="Yun Xiao" userId="30e8949b79a00b87" providerId="LiveId" clId="{A5AF3A6D-9DAB-4B68-8852-987A9F31F590}" dt="2023-11-15T18:27:46.882" v="3047" actId="948"/>
          <ac:spMkLst>
            <pc:docMk/>
            <pc:sldMk cId="664676404" sldId="1443"/>
            <ac:spMk id="15" creationId="{243CF337-616C-4BFD-86AE-9E10F4B2159B}"/>
          </ac:spMkLst>
        </pc:spChg>
        <pc:spChg chg="add mod">
          <ac:chgData name="Yun Xiao" userId="30e8949b79a00b87" providerId="LiveId" clId="{A5AF3A6D-9DAB-4B68-8852-987A9F31F590}" dt="2023-11-17T14:35:25.094" v="7690"/>
          <ac:spMkLst>
            <pc:docMk/>
            <pc:sldMk cId="664676404" sldId="1443"/>
            <ac:spMk id="16" creationId="{75F07B10-2FFC-4AEB-926A-ADC793C66FBA}"/>
          </ac:spMkLst>
        </pc:spChg>
        <pc:spChg chg="add mod">
          <ac:chgData name="Yun Xiao" userId="30e8949b79a00b87" providerId="LiveId" clId="{A5AF3A6D-9DAB-4B68-8852-987A9F31F590}" dt="2023-11-17T14:35:25.094" v="7689"/>
          <ac:spMkLst>
            <pc:docMk/>
            <pc:sldMk cId="664676404" sldId="1443"/>
            <ac:spMk id="17" creationId="{DB1B0C24-8DC1-4482-A245-8CC571071596}"/>
          </ac:spMkLst>
        </pc:spChg>
        <pc:spChg chg="add mod">
          <ac:chgData name="Yun Xiao" userId="30e8949b79a00b87" providerId="LiveId" clId="{A5AF3A6D-9DAB-4B68-8852-987A9F31F590}" dt="2023-11-17T14:35:25.094" v="7689"/>
          <ac:spMkLst>
            <pc:docMk/>
            <pc:sldMk cId="664676404" sldId="1443"/>
            <ac:spMk id="18" creationId="{EFDC5886-F020-4081-843B-B4020702D048}"/>
          </ac:spMkLst>
        </pc:spChg>
        <pc:spChg chg="add mod">
          <ac:chgData name="Yun Xiao" userId="30e8949b79a00b87" providerId="LiveId" clId="{A5AF3A6D-9DAB-4B68-8852-987A9F31F590}" dt="2023-11-17T14:35:25.094" v="7689"/>
          <ac:spMkLst>
            <pc:docMk/>
            <pc:sldMk cId="664676404" sldId="1443"/>
            <ac:spMk id="19" creationId="{B0449060-E3E6-4A92-B440-B99936A67E17}"/>
          </ac:spMkLst>
        </pc:spChg>
        <pc:spChg chg="add del mod ord">
          <ac:chgData name="Yun Xiao" userId="30e8949b79a00b87" providerId="LiveId" clId="{A5AF3A6D-9DAB-4B68-8852-987A9F31F590}" dt="2023-11-15T18:28:14.559" v="3215"/>
          <ac:spMkLst>
            <pc:docMk/>
            <pc:sldMk cId="664676404" sldId="1443"/>
            <ac:spMk id="21" creationId="{FF75871A-B27D-49CC-9FF0-D4BD3977AA88}"/>
          </ac:spMkLst>
        </pc:spChg>
        <pc:grpChg chg="add mod">
          <ac:chgData name="Yun Xiao" userId="30e8949b79a00b87" providerId="LiveId" clId="{A5AF3A6D-9DAB-4B68-8852-987A9F31F590}" dt="2023-11-17T14:35:25.095" v="7691"/>
          <ac:grpSpMkLst>
            <pc:docMk/>
            <pc:sldMk cId="664676404" sldId="1443"/>
            <ac:grpSpMk id="20" creationId="{6DD594BE-9900-4D26-BBCA-8263D80545A3}"/>
          </ac:grpSpMkLst>
        </pc:grpChg>
        <pc:picChg chg="add mod ord">
          <ac:chgData name="Yun Xiao" userId="30e8949b79a00b87" providerId="LiveId" clId="{A5AF3A6D-9DAB-4B68-8852-987A9F31F590}" dt="2023-11-17T14:35:25.095" v="7693"/>
          <ac:picMkLst>
            <pc:docMk/>
            <pc:sldMk cId="664676404" sldId="1443"/>
            <ac:picMk id="5" creationId="{0568672A-B542-486A-BFD2-21A4AB8E98C9}"/>
          </ac:picMkLst>
        </pc:picChg>
      </pc:sldChg>
      <pc:sldChg chg="addSp delSp modSp add del mod ord">
        <pc:chgData name="Yun Xiao" userId="30e8949b79a00b87" providerId="LiveId" clId="{A5AF3A6D-9DAB-4B68-8852-987A9F31F590}" dt="2023-11-17T06:49:49.687" v="7076" actId="47"/>
        <pc:sldMkLst>
          <pc:docMk/>
          <pc:sldMk cId="3406422599" sldId="1444"/>
        </pc:sldMkLst>
        <pc:spChg chg="add mod">
          <ac:chgData name="Yun Xiao" userId="30e8949b79a00b87" providerId="LiveId" clId="{A5AF3A6D-9DAB-4B68-8852-987A9F31F590}" dt="2023-11-15T18:30:08.074" v="3541" actId="6549"/>
          <ac:spMkLst>
            <pc:docMk/>
            <pc:sldMk cId="3406422599" sldId="1444"/>
            <ac:spMk id="4" creationId="{8100769F-8942-4C30-8F50-D6A3275C8680}"/>
          </ac:spMkLst>
        </pc:spChg>
        <pc:spChg chg="add mod">
          <ac:chgData name="Yun Xiao" userId="30e8949b79a00b87" providerId="LiveId" clId="{A5AF3A6D-9DAB-4B68-8852-987A9F31F590}" dt="2023-11-15T18:32:08.522" v="3642" actId="113"/>
          <ac:spMkLst>
            <pc:docMk/>
            <pc:sldMk cId="3406422599" sldId="1444"/>
            <ac:spMk id="5" creationId="{F15B76BA-D0C3-4A8A-B917-54DBDE067B8F}"/>
          </ac:spMkLst>
        </pc:spChg>
        <pc:spChg chg="add mod">
          <ac:chgData name="Yun Xiao" userId="30e8949b79a00b87" providerId="LiveId" clId="{A5AF3A6D-9DAB-4B68-8852-987A9F31F590}" dt="2023-11-15T18:32:08.522" v="3642" actId="113"/>
          <ac:spMkLst>
            <pc:docMk/>
            <pc:sldMk cId="3406422599" sldId="1444"/>
            <ac:spMk id="6" creationId="{A203A3B3-C9C3-4440-80B8-BBBB57C6893A}"/>
          </ac:spMkLst>
        </pc:spChg>
        <pc:spChg chg="add mod">
          <ac:chgData name="Yun Xiao" userId="30e8949b79a00b87" providerId="LiveId" clId="{A5AF3A6D-9DAB-4B68-8852-987A9F31F590}" dt="2023-11-15T18:32:08.522" v="3642" actId="113"/>
          <ac:spMkLst>
            <pc:docMk/>
            <pc:sldMk cId="3406422599" sldId="1444"/>
            <ac:spMk id="7" creationId="{D20BFBD6-BC2C-4361-A195-DDCD8B907B2B}"/>
          </ac:spMkLst>
        </pc:spChg>
        <pc:spChg chg="add mod">
          <ac:chgData name="Yun Xiao" userId="30e8949b79a00b87" providerId="LiveId" clId="{A5AF3A6D-9DAB-4B68-8852-987A9F31F590}" dt="2023-11-15T18:32:08.522" v="3642" actId="113"/>
          <ac:spMkLst>
            <pc:docMk/>
            <pc:sldMk cId="3406422599" sldId="1444"/>
            <ac:spMk id="8" creationId="{EF2343D9-F9D9-481E-81A4-2792C3341987}"/>
          </ac:spMkLst>
        </pc:spChg>
        <pc:spChg chg="add mod">
          <ac:chgData name="Yun Xiao" userId="30e8949b79a00b87" providerId="LiveId" clId="{A5AF3A6D-9DAB-4B68-8852-987A9F31F590}" dt="2023-11-15T18:32:13.487" v="3654" actId="207"/>
          <ac:spMkLst>
            <pc:docMk/>
            <pc:sldMk cId="3406422599" sldId="1444"/>
            <ac:spMk id="9" creationId="{741CF5B4-DCCB-41F0-921D-51D239D93C3F}"/>
          </ac:spMkLst>
        </pc:spChg>
        <pc:spChg chg="add mod">
          <ac:chgData name="Yun Xiao" userId="30e8949b79a00b87" providerId="LiveId" clId="{A5AF3A6D-9DAB-4B68-8852-987A9F31F590}" dt="2023-11-15T18:32:13.488" v="3656" actId="207"/>
          <ac:spMkLst>
            <pc:docMk/>
            <pc:sldMk cId="3406422599" sldId="1444"/>
            <ac:spMk id="10" creationId="{BB5BBC1D-C2E1-4C6C-9D53-1990E6A21457}"/>
          </ac:spMkLst>
        </pc:spChg>
        <pc:spChg chg="add mod">
          <ac:chgData name="Yun Xiao" userId="30e8949b79a00b87" providerId="LiveId" clId="{A5AF3A6D-9DAB-4B68-8852-987A9F31F590}" dt="2023-11-15T18:32:13.489" v="3658" actId="207"/>
          <ac:spMkLst>
            <pc:docMk/>
            <pc:sldMk cId="3406422599" sldId="1444"/>
            <ac:spMk id="11" creationId="{418D2FC4-FAE0-4AFD-AD3D-4BE61AC379B9}"/>
          </ac:spMkLst>
        </pc:spChg>
        <pc:spChg chg="add mod">
          <ac:chgData name="Yun Xiao" userId="30e8949b79a00b87" providerId="LiveId" clId="{A5AF3A6D-9DAB-4B68-8852-987A9F31F590}" dt="2023-11-15T18:32:13.491" v="3660" actId="207"/>
          <ac:spMkLst>
            <pc:docMk/>
            <pc:sldMk cId="3406422599" sldId="1444"/>
            <ac:spMk id="12" creationId="{40B833A4-938D-4BCE-986F-B7DDF7DA0CFD}"/>
          </ac:spMkLst>
        </pc:spChg>
        <pc:spChg chg="add mod">
          <ac:chgData name="Yun Xiao" userId="30e8949b79a00b87" providerId="LiveId" clId="{A5AF3A6D-9DAB-4B68-8852-987A9F31F590}" dt="2023-11-15T18:29:39.229" v="3425" actId="948"/>
          <ac:spMkLst>
            <pc:docMk/>
            <pc:sldMk cId="3406422599" sldId="1444"/>
            <ac:spMk id="13" creationId="{AD2C4DB3-D038-47A1-82BC-1EE9A9F940B6}"/>
          </ac:spMkLst>
        </pc:spChg>
        <pc:spChg chg="add mod">
          <ac:chgData name="Yun Xiao" userId="30e8949b79a00b87" providerId="LiveId" clId="{A5AF3A6D-9DAB-4B68-8852-987A9F31F590}" dt="2023-11-17T06:49:48.082" v="7072"/>
          <ac:spMkLst>
            <pc:docMk/>
            <pc:sldMk cId="3406422599" sldId="1444"/>
            <ac:spMk id="14" creationId="{33DA28F5-7F53-4ECE-8417-A5B2FCF6E104}"/>
          </ac:spMkLst>
        </pc:spChg>
        <pc:spChg chg="add mod">
          <ac:chgData name="Yun Xiao" userId="30e8949b79a00b87" providerId="LiveId" clId="{A5AF3A6D-9DAB-4B68-8852-987A9F31F590}" dt="2023-11-17T06:49:48.081" v="7071"/>
          <ac:spMkLst>
            <pc:docMk/>
            <pc:sldMk cId="3406422599" sldId="1444"/>
            <ac:spMk id="15" creationId="{4E6E4A9E-88F5-46DD-AFAB-1858D856701F}"/>
          </ac:spMkLst>
        </pc:spChg>
        <pc:spChg chg="add mod">
          <ac:chgData name="Yun Xiao" userId="30e8949b79a00b87" providerId="LiveId" clId="{A5AF3A6D-9DAB-4B68-8852-987A9F31F590}" dt="2023-11-17T06:49:48.081" v="7071"/>
          <ac:spMkLst>
            <pc:docMk/>
            <pc:sldMk cId="3406422599" sldId="1444"/>
            <ac:spMk id="16" creationId="{03019507-3A89-44A8-9471-848143920609}"/>
          </ac:spMkLst>
        </pc:spChg>
        <pc:spChg chg="add mod">
          <ac:chgData name="Yun Xiao" userId="30e8949b79a00b87" providerId="LiveId" clId="{A5AF3A6D-9DAB-4B68-8852-987A9F31F590}" dt="2023-11-17T06:49:48.081" v="7071"/>
          <ac:spMkLst>
            <pc:docMk/>
            <pc:sldMk cId="3406422599" sldId="1444"/>
            <ac:spMk id="17" creationId="{7206105F-5B9D-4F10-B893-260DF22745ED}"/>
          </ac:spMkLst>
        </pc:spChg>
        <pc:spChg chg="add del mod ord">
          <ac:chgData name="Yun Xiao" userId="30e8949b79a00b87" providerId="LiveId" clId="{A5AF3A6D-9DAB-4B68-8852-987A9F31F590}" dt="2023-11-15T18:32:13.494" v="3662"/>
          <ac:spMkLst>
            <pc:docMk/>
            <pc:sldMk cId="3406422599" sldId="1444"/>
            <ac:spMk id="19" creationId="{0197CDD5-50DF-495D-BD57-EEF7302627E9}"/>
          </ac:spMkLst>
        </pc:spChg>
        <pc:spChg chg="add del">
          <ac:chgData name="Yun Xiao" userId="30e8949b79a00b87" providerId="LiveId" clId="{A5AF3A6D-9DAB-4B68-8852-987A9F31F590}" dt="2023-11-15T18:29:46.629" v="3530"/>
          <ac:spMkLst>
            <pc:docMk/>
            <pc:sldMk cId="3406422599" sldId="1444"/>
            <ac:spMk id="20" creationId="{484306A9-088C-43F3-BEAA-CD19D1855FD4}"/>
          </ac:spMkLst>
        </pc:spChg>
        <pc:spChg chg="add del">
          <ac:chgData name="Yun Xiao" userId="30e8949b79a00b87" providerId="LiveId" clId="{A5AF3A6D-9DAB-4B68-8852-987A9F31F590}" dt="2023-11-15T18:29:46.629" v="3530"/>
          <ac:spMkLst>
            <pc:docMk/>
            <pc:sldMk cId="3406422599" sldId="1444"/>
            <ac:spMk id="21" creationId="{EC62B8D7-55CE-41C4-9A98-F7490F892D81}"/>
          </ac:spMkLst>
        </pc:spChg>
        <pc:spChg chg="add mod">
          <ac:chgData name="Yun Xiao" userId="30e8949b79a00b87" providerId="LiveId" clId="{A5AF3A6D-9DAB-4B68-8852-987A9F31F590}" dt="2023-11-17T06:48:55.448" v="7035" actId="20577"/>
          <ac:spMkLst>
            <pc:docMk/>
            <pc:sldMk cId="3406422599" sldId="1444"/>
            <ac:spMk id="22" creationId="{9699F584-6E30-40C8-8B1D-7B3E13A4A216}"/>
          </ac:spMkLst>
        </pc:spChg>
        <pc:spChg chg="add">
          <ac:chgData name="Yun Xiao" userId="30e8949b79a00b87" providerId="LiveId" clId="{A5AF3A6D-9DAB-4B68-8852-987A9F31F590}" dt="2023-11-15T18:29:59.563" v="3531"/>
          <ac:spMkLst>
            <pc:docMk/>
            <pc:sldMk cId="3406422599" sldId="1444"/>
            <ac:spMk id="23" creationId="{54A3568C-1C14-4228-9C60-A20D0A0E2CE7}"/>
          </ac:spMkLst>
        </pc:spChg>
        <pc:grpChg chg="add mod">
          <ac:chgData name="Yun Xiao" userId="30e8949b79a00b87" providerId="LiveId" clId="{A5AF3A6D-9DAB-4B68-8852-987A9F31F590}" dt="2023-11-17T06:49:48.082" v="7073"/>
          <ac:grpSpMkLst>
            <pc:docMk/>
            <pc:sldMk cId="3406422599" sldId="1444"/>
            <ac:grpSpMk id="18" creationId="{0924DB2D-AB41-4222-AAF6-841BD08DF36D}"/>
          </ac:grpSpMkLst>
        </pc:grpChg>
        <pc:picChg chg="add mod ord">
          <ac:chgData name="Yun Xiao" userId="30e8949b79a00b87" providerId="LiveId" clId="{A5AF3A6D-9DAB-4B68-8852-987A9F31F590}" dt="2023-11-17T06:49:48.082" v="7075"/>
          <ac:picMkLst>
            <pc:docMk/>
            <pc:sldMk cId="3406422599" sldId="1444"/>
            <ac:picMk id="3" creationId="{F2D0FFE1-8BFE-4CDE-A89F-65FB69A23D6A}"/>
          </ac:picMkLst>
        </pc:picChg>
      </pc:sldChg>
      <pc:sldChg chg="addSp delSp modSp add mod ord delAnim modAnim">
        <pc:chgData name="Yun Xiao" userId="30e8949b79a00b87" providerId="LiveId" clId="{A5AF3A6D-9DAB-4B68-8852-987A9F31F590}" dt="2023-11-17T06:31:22.759" v="6546" actId="207"/>
        <pc:sldMkLst>
          <pc:docMk/>
          <pc:sldMk cId="4132700886" sldId="1445"/>
        </pc:sldMkLst>
        <pc:spChg chg="del mod">
          <ac:chgData name="Yun Xiao" userId="30e8949b79a00b87" providerId="LiveId" clId="{A5AF3A6D-9DAB-4B68-8852-987A9F31F590}" dt="2023-11-17T06:23:32.490" v="6401" actId="478"/>
          <ac:spMkLst>
            <pc:docMk/>
            <pc:sldMk cId="4132700886" sldId="1445"/>
            <ac:spMk id="2" creationId="{00000000-0000-0000-0000-000000000000}"/>
          </ac:spMkLst>
        </pc:spChg>
        <pc:spChg chg="mod">
          <ac:chgData name="Yun Xiao" userId="30e8949b79a00b87" providerId="LiveId" clId="{A5AF3A6D-9DAB-4B68-8852-987A9F31F590}" dt="2023-11-17T06:27:13.926" v="6473" actId="207"/>
          <ac:spMkLst>
            <pc:docMk/>
            <pc:sldMk cId="4132700886" sldId="1445"/>
            <ac:spMk id="3" creationId="{00000000-0000-0000-0000-000000000000}"/>
          </ac:spMkLst>
        </pc:spChg>
        <pc:spChg chg="mod">
          <ac:chgData name="Yun Xiao" userId="30e8949b79a00b87" providerId="LiveId" clId="{A5AF3A6D-9DAB-4B68-8852-987A9F31F590}" dt="2023-11-17T06:27:57.405" v="6477" actId="1076"/>
          <ac:spMkLst>
            <pc:docMk/>
            <pc:sldMk cId="4132700886" sldId="1445"/>
            <ac:spMk id="4" creationId="{00000000-0000-0000-0000-000000000000}"/>
          </ac:spMkLst>
        </pc:spChg>
        <pc:spChg chg="mod">
          <ac:chgData name="Yun Xiao" userId="30e8949b79a00b87" providerId="LiveId" clId="{A5AF3A6D-9DAB-4B68-8852-987A9F31F590}" dt="2023-11-17T06:27:21.060" v="6474" actId="1076"/>
          <ac:spMkLst>
            <pc:docMk/>
            <pc:sldMk cId="4132700886" sldId="1445"/>
            <ac:spMk id="5" creationId="{00000000-0000-0000-0000-000000000000}"/>
          </ac:spMkLst>
        </pc:spChg>
        <pc:spChg chg="mod">
          <ac:chgData name="Yun Xiao" userId="30e8949b79a00b87" providerId="LiveId" clId="{A5AF3A6D-9DAB-4B68-8852-987A9F31F590}" dt="2023-11-15T18:36:58.210" v="3688" actId="20577"/>
          <ac:spMkLst>
            <pc:docMk/>
            <pc:sldMk cId="4132700886" sldId="1445"/>
            <ac:spMk id="11" creationId="{00000000-0000-0000-0000-000000000000}"/>
          </ac:spMkLst>
        </pc:spChg>
        <pc:spChg chg="add mod">
          <ac:chgData name="Yun Xiao" userId="30e8949b79a00b87" providerId="LiveId" clId="{A5AF3A6D-9DAB-4B68-8852-987A9F31F590}" dt="2023-11-17T06:23:06.159" v="6400"/>
          <ac:spMkLst>
            <pc:docMk/>
            <pc:sldMk cId="4132700886" sldId="1445"/>
            <ac:spMk id="11" creationId="{36E8681E-1CE0-4510-95CE-19F0A77D8F9E}"/>
          </ac:spMkLst>
        </pc:spChg>
        <pc:spChg chg="mod">
          <ac:chgData name="Yun Xiao" userId="30e8949b79a00b87" providerId="LiveId" clId="{A5AF3A6D-9DAB-4B68-8852-987A9F31F590}" dt="2023-11-17T06:31:22.759" v="6546" actId="207"/>
          <ac:spMkLst>
            <pc:docMk/>
            <pc:sldMk cId="4132700886" sldId="1445"/>
            <ac:spMk id="12" creationId="{00000000-0000-0000-0000-000000000000}"/>
          </ac:spMkLst>
        </pc:spChg>
        <pc:spChg chg="add mod">
          <ac:chgData name="Yun Xiao" userId="30e8949b79a00b87" providerId="LiveId" clId="{A5AF3A6D-9DAB-4B68-8852-987A9F31F590}" dt="2023-11-17T06:25:42.397" v="6450"/>
          <ac:spMkLst>
            <pc:docMk/>
            <pc:sldMk cId="4132700886" sldId="1445"/>
            <ac:spMk id="13" creationId="{32D04885-F2A9-4135-A28B-33409FE8C118}"/>
          </ac:spMkLst>
        </pc:spChg>
        <pc:spChg chg="add del mod">
          <ac:chgData name="Yun Xiao" userId="30e8949b79a00b87" providerId="LiveId" clId="{A5AF3A6D-9DAB-4B68-8852-987A9F31F590}" dt="2023-11-17T06:23:05.825" v="6399" actId="478"/>
          <ac:spMkLst>
            <pc:docMk/>
            <pc:sldMk cId="4132700886" sldId="1445"/>
            <ac:spMk id="14" creationId="{B5C28B2D-05B8-4E45-A636-1F48CB0EBBD7}"/>
          </ac:spMkLst>
        </pc:spChg>
        <pc:spChg chg="add mod">
          <ac:chgData name="Yun Xiao" userId="30e8949b79a00b87" providerId="LiveId" clId="{A5AF3A6D-9DAB-4B68-8852-987A9F31F590}" dt="2023-11-17T06:26:26.857" v="6455" actId="1076"/>
          <ac:spMkLst>
            <pc:docMk/>
            <pc:sldMk cId="4132700886" sldId="1445"/>
            <ac:spMk id="15" creationId="{FBC02658-935E-45ED-872D-5BD27C8049F9}"/>
          </ac:spMkLst>
        </pc:spChg>
        <pc:spChg chg="add mod">
          <ac:chgData name="Yun Xiao" userId="30e8949b79a00b87" providerId="LiveId" clId="{A5AF3A6D-9DAB-4B68-8852-987A9F31F590}" dt="2023-11-17T06:29:47.213" v="6522" actId="6549"/>
          <ac:spMkLst>
            <pc:docMk/>
            <pc:sldMk cId="4132700886" sldId="1445"/>
            <ac:spMk id="16" creationId="{B9327A88-A979-4656-912D-9A962770182A}"/>
          </ac:spMkLst>
        </pc:spChg>
        <pc:spChg chg="mod">
          <ac:chgData name="Yun Xiao" userId="30e8949b79a00b87" providerId="LiveId" clId="{A5AF3A6D-9DAB-4B68-8852-987A9F31F590}" dt="2023-11-17T06:27:27.817" v="6475" actId="1076"/>
          <ac:spMkLst>
            <pc:docMk/>
            <pc:sldMk cId="4132700886" sldId="1445"/>
            <ac:spMk id="40" creationId="{00000000-0000-0000-0000-000000000000}"/>
          </ac:spMkLst>
        </pc:spChg>
        <pc:spChg chg="mod">
          <ac:chgData name="Yun Xiao" userId="30e8949b79a00b87" providerId="LiveId" clId="{A5AF3A6D-9DAB-4B68-8852-987A9F31F590}" dt="2023-11-17T06:27:53.674" v="6476" actId="1076"/>
          <ac:spMkLst>
            <pc:docMk/>
            <pc:sldMk cId="4132700886" sldId="1445"/>
            <ac:spMk id="42" creationId="{00000000-0000-0000-0000-000000000000}"/>
          </ac:spMkLst>
        </pc:spChg>
        <pc:grpChg chg="del">
          <ac:chgData name="Yun Xiao" userId="30e8949b79a00b87" providerId="LiveId" clId="{A5AF3A6D-9DAB-4B68-8852-987A9F31F590}" dt="2023-11-16T00:14:05.855" v="4863" actId="478"/>
          <ac:grpSpMkLst>
            <pc:docMk/>
            <pc:sldMk cId="4132700886" sldId="1445"/>
            <ac:grpSpMk id="10" creationId="{00000000-0000-0000-0000-000000000000}"/>
          </ac:grpSpMkLst>
        </pc:grpChg>
        <pc:graphicFrameChg chg="add del mod">
          <ac:chgData name="Yun Xiao" userId="30e8949b79a00b87" providerId="LiveId" clId="{A5AF3A6D-9DAB-4B68-8852-987A9F31F590}" dt="2023-11-17T06:28:36.736" v="6486" actId="478"/>
          <ac:graphicFrameMkLst>
            <pc:docMk/>
            <pc:sldMk cId="4132700886" sldId="1445"/>
            <ac:graphicFrameMk id="17" creationId="{390A5DFB-A8CE-49A7-B924-7C19542D6244}"/>
          </ac:graphicFrameMkLst>
        </pc:graphicFrameChg>
        <pc:graphicFrameChg chg="mod">
          <ac:chgData name="Yun Xiao" userId="30e8949b79a00b87" providerId="LiveId" clId="{A5AF3A6D-9DAB-4B68-8852-987A9F31F590}" dt="2023-11-17T06:26:01.752" v="6451" actId="1076"/>
          <ac:graphicFrameMkLst>
            <pc:docMk/>
            <pc:sldMk cId="4132700886" sldId="1445"/>
            <ac:graphicFrameMk id="451599" creationId="{00000000-0000-0000-0000-000000000000}"/>
          </ac:graphicFrameMkLst>
        </pc:graphicFrameChg>
      </pc:sldChg>
      <pc:sldChg chg="addSp delSp modSp add mod">
        <pc:chgData name="Yun Xiao" userId="30e8949b79a00b87" providerId="LiveId" clId="{A5AF3A6D-9DAB-4B68-8852-987A9F31F590}" dt="2023-11-17T15:04:05.423" v="7978"/>
        <pc:sldMkLst>
          <pc:docMk/>
          <pc:sldMk cId="1384008616" sldId="1446"/>
        </pc:sldMkLst>
        <pc:spChg chg="del mod">
          <ac:chgData name="Yun Xiao" userId="30e8949b79a00b87" providerId="LiveId" clId="{A5AF3A6D-9DAB-4B68-8852-987A9F31F590}" dt="2023-11-15T18:38:40.487" v="3720"/>
          <ac:spMkLst>
            <pc:docMk/>
            <pc:sldMk cId="1384008616" sldId="1446"/>
            <ac:spMk id="2" creationId="{195F6C6C-6EB6-4605-8FD2-F540F0F6F577}"/>
          </ac:spMkLst>
        </pc:spChg>
        <pc:spChg chg="del mod">
          <ac:chgData name="Yun Xiao" userId="30e8949b79a00b87" providerId="LiveId" clId="{A5AF3A6D-9DAB-4B68-8852-987A9F31F590}" dt="2023-11-15T18:38:40.487" v="3720"/>
          <ac:spMkLst>
            <pc:docMk/>
            <pc:sldMk cId="1384008616" sldId="1446"/>
            <ac:spMk id="3" creationId="{7903D329-13C2-4002-B1AC-35B313208E22}"/>
          </ac:spMkLst>
        </pc:spChg>
        <pc:spChg chg="add del mod">
          <ac:chgData name="Yun Xiao" userId="30e8949b79a00b87" providerId="LiveId" clId="{A5AF3A6D-9DAB-4B68-8852-987A9F31F590}" dt="2023-11-15T18:39:21.033" v="4086" actId="478"/>
          <ac:spMkLst>
            <pc:docMk/>
            <pc:sldMk cId="1384008616" sldId="1446"/>
            <ac:spMk id="6" creationId="{EE5FD12C-C36F-4F50-9156-F71C2A220BC7}"/>
          </ac:spMkLst>
        </pc:spChg>
        <pc:spChg chg="add mod">
          <ac:chgData name="Yun Xiao" userId="30e8949b79a00b87" providerId="LiveId" clId="{A5AF3A6D-9DAB-4B68-8852-987A9F31F590}" dt="2023-11-15T18:43:51.244" v="4264" actId="113"/>
          <ac:spMkLst>
            <pc:docMk/>
            <pc:sldMk cId="1384008616" sldId="1446"/>
            <ac:spMk id="7" creationId="{1A39700F-0BA2-42F9-B22E-94C80AFD4705}"/>
          </ac:spMkLst>
        </pc:spChg>
        <pc:spChg chg="add mod">
          <ac:chgData name="Yun Xiao" userId="30e8949b79a00b87" providerId="LiveId" clId="{A5AF3A6D-9DAB-4B68-8852-987A9F31F590}" dt="2023-11-15T18:43:51.244" v="4264" actId="113"/>
          <ac:spMkLst>
            <pc:docMk/>
            <pc:sldMk cId="1384008616" sldId="1446"/>
            <ac:spMk id="8" creationId="{785CF7DC-65FA-4653-9675-BD072BF7264F}"/>
          </ac:spMkLst>
        </pc:spChg>
        <pc:spChg chg="add mod">
          <ac:chgData name="Yun Xiao" userId="30e8949b79a00b87" providerId="LiveId" clId="{A5AF3A6D-9DAB-4B68-8852-987A9F31F590}" dt="2023-11-15T18:43:51.244" v="4264" actId="113"/>
          <ac:spMkLst>
            <pc:docMk/>
            <pc:sldMk cId="1384008616" sldId="1446"/>
            <ac:spMk id="9" creationId="{C3AFE6BA-26DE-41AC-8F5D-813CF31B8BBC}"/>
          </ac:spMkLst>
        </pc:spChg>
        <pc:spChg chg="add mod">
          <ac:chgData name="Yun Xiao" userId="30e8949b79a00b87" providerId="LiveId" clId="{A5AF3A6D-9DAB-4B68-8852-987A9F31F590}" dt="2023-11-15T18:43:51.244" v="4264" actId="113"/>
          <ac:spMkLst>
            <pc:docMk/>
            <pc:sldMk cId="1384008616" sldId="1446"/>
            <ac:spMk id="10" creationId="{C663027E-FA1F-4072-B5D8-3FDC7BB935DB}"/>
          </ac:spMkLst>
        </pc:spChg>
        <pc:spChg chg="add mod">
          <ac:chgData name="Yun Xiao" userId="30e8949b79a00b87" providerId="LiveId" clId="{A5AF3A6D-9DAB-4B68-8852-987A9F31F590}" dt="2023-11-15T18:44:03.818" v="4286" actId="207"/>
          <ac:spMkLst>
            <pc:docMk/>
            <pc:sldMk cId="1384008616" sldId="1446"/>
            <ac:spMk id="11" creationId="{E1CA441A-1240-4E71-A774-EE366372218D}"/>
          </ac:spMkLst>
        </pc:spChg>
        <pc:spChg chg="add mod">
          <ac:chgData name="Yun Xiao" userId="30e8949b79a00b87" providerId="LiveId" clId="{A5AF3A6D-9DAB-4B68-8852-987A9F31F590}" dt="2023-11-15T18:44:03.819" v="4288" actId="207"/>
          <ac:spMkLst>
            <pc:docMk/>
            <pc:sldMk cId="1384008616" sldId="1446"/>
            <ac:spMk id="12" creationId="{93B82F3A-15FE-4260-A9B1-EC2835A8E348}"/>
          </ac:spMkLst>
        </pc:spChg>
        <pc:spChg chg="add mod">
          <ac:chgData name="Yun Xiao" userId="30e8949b79a00b87" providerId="LiveId" clId="{A5AF3A6D-9DAB-4B68-8852-987A9F31F590}" dt="2023-11-15T18:44:03.821" v="4290" actId="207"/>
          <ac:spMkLst>
            <pc:docMk/>
            <pc:sldMk cId="1384008616" sldId="1446"/>
            <ac:spMk id="13" creationId="{CA247D06-9A9E-4B88-ABC5-0A511BA9409D}"/>
          </ac:spMkLst>
        </pc:spChg>
        <pc:spChg chg="add mod">
          <ac:chgData name="Yun Xiao" userId="30e8949b79a00b87" providerId="LiveId" clId="{A5AF3A6D-9DAB-4B68-8852-987A9F31F590}" dt="2023-11-15T18:44:03.823" v="4292" actId="207"/>
          <ac:spMkLst>
            <pc:docMk/>
            <pc:sldMk cId="1384008616" sldId="1446"/>
            <ac:spMk id="14" creationId="{CCD0024A-2FAF-4AF0-92A7-74A8F66B2835}"/>
          </ac:spMkLst>
        </pc:spChg>
        <pc:spChg chg="add mod">
          <ac:chgData name="Yun Xiao" userId="30e8949b79a00b87" providerId="LiveId" clId="{A5AF3A6D-9DAB-4B68-8852-987A9F31F590}" dt="2023-11-15T18:38:40.588" v="3904" actId="948"/>
          <ac:spMkLst>
            <pc:docMk/>
            <pc:sldMk cId="1384008616" sldId="1446"/>
            <ac:spMk id="15" creationId="{E7421043-7D9E-498B-9D0D-B2F5909B0606}"/>
          </ac:spMkLst>
        </pc:spChg>
        <pc:spChg chg="add mod">
          <ac:chgData name="Yun Xiao" userId="30e8949b79a00b87" providerId="LiveId" clId="{A5AF3A6D-9DAB-4B68-8852-987A9F31F590}" dt="2023-11-17T15:04:05.423" v="7975"/>
          <ac:spMkLst>
            <pc:docMk/>
            <pc:sldMk cId="1384008616" sldId="1446"/>
            <ac:spMk id="16" creationId="{214DD8B6-C5DB-4965-AFC1-969B70B7EF15}"/>
          </ac:spMkLst>
        </pc:spChg>
        <pc:spChg chg="add mod">
          <ac:chgData name="Yun Xiao" userId="30e8949b79a00b87" providerId="LiveId" clId="{A5AF3A6D-9DAB-4B68-8852-987A9F31F590}" dt="2023-11-17T15:04:05.422" v="7974"/>
          <ac:spMkLst>
            <pc:docMk/>
            <pc:sldMk cId="1384008616" sldId="1446"/>
            <ac:spMk id="17" creationId="{549B805A-D8F4-401F-9979-5C52E7B42FD2}"/>
          </ac:spMkLst>
        </pc:spChg>
        <pc:spChg chg="add mod">
          <ac:chgData name="Yun Xiao" userId="30e8949b79a00b87" providerId="LiveId" clId="{A5AF3A6D-9DAB-4B68-8852-987A9F31F590}" dt="2023-11-17T15:04:05.422" v="7974"/>
          <ac:spMkLst>
            <pc:docMk/>
            <pc:sldMk cId="1384008616" sldId="1446"/>
            <ac:spMk id="18" creationId="{8E77777C-B345-4E00-AA06-C8D052552DD9}"/>
          </ac:spMkLst>
        </pc:spChg>
        <pc:spChg chg="add mod">
          <ac:chgData name="Yun Xiao" userId="30e8949b79a00b87" providerId="LiveId" clId="{A5AF3A6D-9DAB-4B68-8852-987A9F31F590}" dt="2023-11-17T15:04:05.422" v="7974"/>
          <ac:spMkLst>
            <pc:docMk/>
            <pc:sldMk cId="1384008616" sldId="1446"/>
            <ac:spMk id="19" creationId="{4853040B-1202-4437-B29D-F6015496DA0C}"/>
          </ac:spMkLst>
        </pc:spChg>
        <pc:spChg chg="add del mod ord">
          <ac:chgData name="Yun Xiao" userId="30e8949b79a00b87" providerId="LiveId" clId="{A5AF3A6D-9DAB-4B68-8852-987A9F31F590}" dt="2023-11-15T18:44:03.826" v="4294"/>
          <ac:spMkLst>
            <pc:docMk/>
            <pc:sldMk cId="1384008616" sldId="1446"/>
            <ac:spMk id="21" creationId="{9855D8A9-D55F-429E-85BE-8219531FDDA8}"/>
          </ac:spMkLst>
        </pc:spChg>
        <pc:spChg chg="add mod">
          <ac:chgData name="Yun Xiao" userId="30e8949b79a00b87" providerId="LiveId" clId="{A5AF3A6D-9DAB-4B68-8852-987A9F31F590}" dt="2023-11-15T18:44:00.366" v="4274" actId="114"/>
          <ac:spMkLst>
            <pc:docMk/>
            <pc:sldMk cId="1384008616" sldId="1446"/>
            <ac:spMk id="22" creationId="{11084101-4A4F-44E0-BAF0-A30C30CECCD1}"/>
          </ac:spMkLst>
        </pc:spChg>
        <pc:spChg chg="add del mod">
          <ac:chgData name="Yun Xiao" userId="30e8949b79a00b87" providerId="LiveId" clId="{A5AF3A6D-9DAB-4B68-8852-987A9F31F590}" dt="2023-11-15T18:43:15.391" v="4236" actId="478"/>
          <ac:spMkLst>
            <pc:docMk/>
            <pc:sldMk cId="1384008616" sldId="1446"/>
            <ac:spMk id="23" creationId="{00312A7F-5283-48DF-A07B-565CC29F0334}"/>
          </ac:spMkLst>
        </pc:spChg>
        <pc:spChg chg="add mod">
          <ac:chgData name="Yun Xiao" userId="30e8949b79a00b87" providerId="LiveId" clId="{A5AF3A6D-9DAB-4B68-8852-987A9F31F590}" dt="2023-11-15T18:39:15.542" v="4069" actId="1036"/>
          <ac:spMkLst>
            <pc:docMk/>
            <pc:sldMk cId="1384008616" sldId="1446"/>
            <ac:spMk id="24" creationId="{5B53412F-3BD9-40DF-BBCC-BEE36BCCC42F}"/>
          </ac:spMkLst>
        </pc:spChg>
        <pc:spChg chg="add mod">
          <ac:chgData name="Yun Xiao" userId="30e8949b79a00b87" providerId="LiveId" clId="{A5AF3A6D-9DAB-4B68-8852-987A9F31F590}" dt="2023-11-15T18:39:15.542" v="4069" actId="1036"/>
          <ac:spMkLst>
            <pc:docMk/>
            <pc:sldMk cId="1384008616" sldId="1446"/>
            <ac:spMk id="25" creationId="{E97C0965-94EA-410B-874D-736834085890}"/>
          </ac:spMkLst>
        </pc:spChg>
        <pc:spChg chg="add mod">
          <ac:chgData name="Yun Xiao" userId="30e8949b79a00b87" providerId="LiveId" clId="{A5AF3A6D-9DAB-4B68-8852-987A9F31F590}" dt="2023-11-15T18:39:15.542" v="4069" actId="1036"/>
          <ac:spMkLst>
            <pc:docMk/>
            <pc:sldMk cId="1384008616" sldId="1446"/>
            <ac:spMk id="26" creationId="{C5D76D9F-0993-4AF6-8F97-50331D241040}"/>
          </ac:spMkLst>
        </pc:spChg>
        <pc:spChg chg="add del mod">
          <ac:chgData name="Yun Xiao" userId="30e8949b79a00b87" providerId="LiveId" clId="{A5AF3A6D-9DAB-4B68-8852-987A9F31F590}" dt="2023-11-15T18:41:29.681" v="4146"/>
          <ac:spMkLst>
            <pc:docMk/>
            <pc:sldMk cId="1384008616" sldId="1446"/>
            <ac:spMk id="27" creationId="{319B8040-DE84-48DD-A99E-24FAFBF3A594}"/>
          </ac:spMkLst>
        </pc:spChg>
        <pc:grpChg chg="add mod">
          <ac:chgData name="Yun Xiao" userId="30e8949b79a00b87" providerId="LiveId" clId="{A5AF3A6D-9DAB-4B68-8852-987A9F31F590}" dt="2023-11-17T15:04:05.423" v="7976"/>
          <ac:grpSpMkLst>
            <pc:docMk/>
            <pc:sldMk cId="1384008616" sldId="1446"/>
            <ac:grpSpMk id="20" creationId="{552B3C65-0989-4AB2-8294-9E6701C294FA}"/>
          </ac:grpSpMkLst>
        </pc:grpChg>
        <pc:picChg chg="add mod ord">
          <ac:chgData name="Yun Xiao" userId="30e8949b79a00b87" providerId="LiveId" clId="{A5AF3A6D-9DAB-4B68-8852-987A9F31F590}" dt="2023-11-17T15:04:05.423" v="7978"/>
          <ac:picMkLst>
            <pc:docMk/>
            <pc:sldMk cId="1384008616" sldId="1446"/>
            <ac:picMk id="5" creationId="{EF405B0B-F4A6-49E8-96B7-E43B4FCA6DFD}"/>
          </ac:picMkLst>
        </pc:picChg>
      </pc:sldChg>
      <pc:sldChg chg="add del">
        <pc:chgData name="Yun Xiao" userId="30e8949b79a00b87" providerId="LiveId" clId="{A5AF3A6D-9DAB-4B68-8852-987A9F31F590}" dt="2023-11-15T18:38:47.648" v="4010"/>
        <pc:sldMkLst>
          <pc:docMk/>
          <pc:sldMk cId="2572060066" sldId="1447"/>
        </pc:sldMkLst>
      </pc:sldChg>
      <pc:sldChg chg="addSp delSp modSp add mod ord">
        <pc:chgData name="Yun Xiao" userId="30e8949b79a00b87" providerId="LiveId" clId="{A5AF3A6D-9DAB-4B68-8852-987A9F31F590}" dt="2023-11-17T05:28:01.787" v="6015" actId="20577"/>
        <pc:sldMkLst>
          <pc:docMk/>
          <pc:sldMk cId="3103690286" sldId="1447"/>
        </pc:sldMkLst>
        <pc:spChg chg="del mod topLvl">
          <ac:chgData name="Yun Xiao" userId="30e8949b79a00b87" providerId="LiveId" clId="{A5AF3A6D-9DAB-4B68-8852-987A9F31F590}" dt="2023-11-16T05:45:48.336" v="5265" actId="478"/>
          <ac:spMkLst>
            <pc:docMk/>
            <pc:sldMk cId="3103690286" sldId="1447"/>
            <ac:spMk id="25" creationId="{2819D71A-1A04-4C2F-A653-F6E5031EF386}"/>
          </ac:spMkLst>
        </pc:spChg>
        <pc:spChg chg="mod">
          <ac:chgData name="Yun Xiao" userId="30e8949b79a00b87" providerId="LiveId" clId="{A5AF3A6D-9DAB-4B68-8852-987A9F31F590}" dt="2023-11-16T05:33:54.481" v="5084" actId="1076"/>
          <ac:spMkLst>
            <pc:docMk/>
            <pc:sldMk cId="3103690286" sldId="1447"/>
            <ac:spMk id="28" creationId="{24731992-8DA3-4E40-AD56-016122022562}"/>
          </ac:spMkLst>
        </pc:spChg>
        <pc:spChg chg="mod">
          <ac:chgData name="Yun Xiao" userId="30e8949b79a00b87" providerId="LiveId" clId="{A5AF3A6D-9DAB-4B68-8852-987A9F31F590}" dt="2023-11-16T05:33:54.481" v="5084" actId="1076"/>
          <ac:spMkLst>
            <pc:docMk/>
            <pc:sldMk cId="3103690286" sldId="1447"/>
            <ac:spMk id="29" creationId="{E3625575-A8CA-4E32-A571-6C30FFBC087A}"/>
          </ac:spMkLst>
        </pc:spChg>
        <pc:spChg chg="mod">
          <ac:chgData name="Yun Xiao" userId="30e8949b79a00b87" providerId="LiveId" clId="{A5AF3A6D-9DAB-4B68-8852-987A9F31F590}" dt="2023-11-16T05:33:54.481" v="5084" actId="1076"/>
          <ac:spMkLst>
            <pc:docMk/>
            <pc:sldMk cId="3103690286" sldId="1447"/>
            <ac:spMk id="30" creationId="{48493F46-9ED5-481A-9DFC-ED0D8BF37D71}"/>
          </ac:spMkLst>
        </pc:spChg>
        <pc:spChg chg="mod">
          <ac:chgData name="Yun Xiao" userId="30e8949b79a00b87" providerId="LiveId" clId="{A5AF3A6D-9DAB-4B68-8852-987A9F31F590}" dt="2023-11-16T05:33:54.481" v="5084" actId="1076"/>
          <ac:spMkLst>
            <pc:docMk/>
            <pc:sldMk cId="3103690286" sldId="1447"/>
            <ac:spMk id="31" creationId="{63763DD2-8750-4F27-96F5-9D67C6CB3002}"/>
          </ac:spMkLst>
        </pc:spChg>
        <pc:spChg chg="mod">
          <ac:chgData name="Yun Xiao" userId="30e8949b79a00b87" providerId="LiveId" clId="{A5AF3A6D-9DAB-4B68-8852-987A9F31F590}" dt="2023-11-16T05:33:54.481" v="5084" actId="1076"/>
          <ac:spMkLst>
            <pc:docMk/>
            <pc:sldMk cId="3103690286" sldId="1447"/>
            <ac:spMk id="32" creationId="{DD8A44CE-E8D9-4A7B-AC6A-2EAC5103501F}"/>
          </ac:spMkLst>
        </pc:spChg>
        <pc:spChg chg="mod">
          <ac:chgData name="Yun Xiao" userId="30e8949b79a00b87" providerId="LiveId" clId="{A5AF3A6D-9DAB-4B68-8852-987A9F31F590}" dt="2023-11-16T05:33:54.481" v="5084" actId="1076"/>
          <ac:spMkLst>
            <pc:docMk/>
            <pc:sldMk cId="3103690286" sldId="1447"/>
            <ac:spMk id="33" creationId="{A510C7A3-16BC-419E-B037-F0B6DB40BA04}"/>
          </ac:spMkLst>
        </pc:spChg>
        <pc:spChg chg="mod">
          <ac:chgData name="Yun Xiao" userId="30e8949b79a00b87" providerId="LiveId" clId="{A5AF3A6D-9DAB-4B68-8852-987A9F31F590}" dt="2023-11-16T05:33:54.481" v="5084" actId="1076"/>
          <ac:spMkLst>
            <pc:docMk/>
            <pc:sldMk cId="3103690286" sldId="1447"/>
            <ac:spMk id="34" creationId="{EC3A09EC-9AAA-4428-A19E-A73E44DC90FC}"/>
          </ac:spMkLst>
        </pc:spChg>
        <pc:spChg chg="mod">
          <ac:chgData name="Yun Xiao" userId="30e8949b79a00b87" providerId="LiveId" clId="{A5AF3A6D-9DAB-4B68-8852-987A9F31F590}" dt="2023-11-16T05:33:54.481" v="5084" actId="1076"/>
          <ac:spMkLst>
            <pc:docMk/>
            <pc:sldMk cId="3103690286" sldId="1447"/>
            <ac:spMk id="35" creationId="{07C0B9FB-F5BA-4B19-9F47-DA851031C6FB}"/>
          </ac:spMkLst>
        </pc:spChg>
        <pc:spChg chg="mod">
          <ac:chgData name="Yun Xiao" userId="30e8949b79a00b87" providerId="LiveId" clId="{A5AF3A6D-9DAB-4B68-8852-987A9F31F590}" dt="2023-11-16T05:33:54.481" v="5084" actId="1076"/>
          <ac:spMkLst>
            <pc:docMk/>
            <pc:sldMk cId="3103690286" sldId="1447"/>
            <ac:spMk id="36" creationId="{155DD2CA-D2D7-4AAE-98EB-45ABECBB163D}"/>
          </ac:spMkLst>
        </pc:spChg>
        <pc:spChg chg="mod">
          <ac:chgData name="Yun Xiao" userId="30e8949b79a00b87" providerId="LiveId" clId="{A5AF3A6D-9DAB-4B68-8852-987A9F31F590}" dt="2023-11-16T05:33:54.481" v="5084" actId="1076"/>
          <ac:spMkLst>
            <pc:docMk/>
            <pc:sldMk cId="3103690286" sldId="1447"/>
            <ac:spMk id="37" creationId="{B7110C87-7207-4202-BBB5-ECCA47846452}"/>
          </ac:spMkLst>
        </pc:spChg>
        <pc:spChg chg="mod">
          <ac:chgData name="Yun Xiao" userId="30e8949b79a00b87" providerId="LiveId" clId="{A5AF3A6D-9DAB-4B68-8852-987A9F31F590}" dt="2023-11-16T05:33:54.481" v="5084" actId="1076"/>
          <ac:spMkLst>
            <pc:docMk/>
            <pc:sldMk cId="3103690286" sldId="1447"/>
            <ac:spMk id="38" creationId="{27485521-E4FD-419B-8E5A-77A04642ED19}"/>
          </ac:spMkLst>
        </pc:spChg>
        <pc:spChg chg="mod">
          <ac:chgData name="Yun Xiao" userId="30e8949b79a00b87" providerId="LiveId" clId="{A5AF3A6D-9DAB-4B68-8852-987A9F31F590}" dt="2023-11-16T05:33:54.481" v="5084" actId="1076"/>
          <ac:spMkLst>
            <pc:docMk/>
            <pc:sldMk cId="3103690286" sldId="1447"/>
            <ac:spMk id="39" creationId="{2178DE11-B935-477C-8BD6-1C8E9E13BCEF}"/>
          </ac:spMkLst>
        </pc:spChg>
        <pc:spChg chg="mod">
          <ac:chgData name="Yun Xiao" userId="30e8949b79a00b87" providerId="LiveId" clId="{A5AF3A6D-9DAB-4B68-8852-987A9F31F590}" dt="2023-11-16T05:33:54.481" v="5084" actId="1076"/>
          <ac:spMkLst>
            <pc:docMk/>
            <pc:sldMk cId="3103690286" sldId="1447"/>
            <ac:spMk id="40" creationId="{48C341B2-36B7-4A19-BEBB-35A4934739F5}"/>
          </ac:spMkLst>
        </pc:spChg>
        <pc:spChg chg="mod">
          <ac:chgData name="Yun Xiao" userId="30e8949b79a00b87" providerId="LiveId" clId="{A5AF3A6D-9DAB-4B68-8852-987A9F31F590}" dt="2023-11-16T05:33:54.481" v="5084" actId="1076"/>
          <ac:spMkLst>
            <pc:docMk/>
            <pc:sldMk cId="3103690286" sldId="1447"/>
            <ac:spMk id="41" creationId="{2AB9C683-ED59-406F-BE3B-CC3503A5788E}"/>
          </ac:spMkLst>
        </pc:spChg>
        <pc:spChg chg="mod">
          <ac:chgData name="Yun Xiao" userId="30e8949b79a00b87" providerId="LiveId" clId="{A5AF3A6D-9DAB-4B68-8852-987A9F31F590}" dt="2023-11-16T05:33:54.481" v="5084" actId="1076"/>
          <ac:spMkLst>
            <pc:docMk/>
            <pc:sldMk cId="3103690286" sldId="1447"/>
            <ac:spMk id="42" creationId="{3582665E-4BDA-4722-AD7F-FCFB83BE081F}"/>
          </ac:spMkLst>
        </pc:spChg>
        <pc:spChg chg="mod">
          <ac:chgData name="Yun Xiao" userId="30e8949b79a00b87" providerId="LiveId" clId="{A5AF3A6D-9DAB-4B68-8852-987A9F31F590}" dt="2023-11-16T05:33:54.481" v="5084" actId="1076"/>
          <ac:spMkLst>
            <pc:docMk/>
            <pc:sldMk cId="3103690286" sldId="1447"/>
            <ac:spMk id="43" creationId="{FC84F4E6-8A19-45F4-A205-F3C3F6BE3F6E}"/>
          </ac:spMkLst>
        </pc:spChg>
        <pc:spChg chg="mod">
          <ac:chgData name="Yun Xiao" userId="30e8949b79a00b87" providerId="LiveId" clId="{A5AF3A6D-9DAB-4B68-8852-987A9F31F590}" dt="2023-11-16T05:33:54.481" v="5084" actId="1076"/>
          <ac:spMkLst>
            <pc:docMk/>
            <pc:sldMk cId="3103690286" sldId="1447"/>
            <ac:spMk id="44" creationId="{827F958F-5411-42B2-8A90-92BA82D574F3}"/>
          </ac:spMkLst>
        </pc:spChg>
        <pc:spChg chg="mod">
          <ac:chgData name="Yun Xiao" userId="30e8949b79a00b87" providerId="LiveId" clId="{A5AF3A6D-9DAB-4B68-8852-987A9F31F590}" dt="2023-11-16T05:33:54.481" v="5084" actId="1076"/>
          <ac:spMkLst>
            <pc:docMk/>
            <pc:sldMk cId="3103690286" sldId="1447"/>
            <ac:spMk id="45" creationId="{99B1F94B-014B-4850-8CCC-7764C2E27301}"/>
          </ac:spMkLst>
        </pc:spChg>
        <pc:spChg chg="mod">
          <ac:chgData name="Yun Xiao" userId="30e8949b79a00b87" providerId="LiveId" clId="{A5AF3A6D-9DAB-4B68-8852-987A9F31F590}" dt="2023-11-16T05:33:54.481" v="5084" actId="1076"/>
          <ac:spMkLst>
            <pc:docMk/>
            <pc:sldMk cId="3103690286" sldId="1447"/>
            <ac:spMk id="46" creationId="{21A37047-1B15-46C3-A2BE-67EED889F573}"/>
          </ac:spMkLst>
        </pc:spChg>
        <pc:spChg chg="mod">
          <ac:chgData name="Yun Xiao" userId="30e8949b79a00b87" providerId="LiveId" clId="{A5AF3A6D-9DAB-4B68-8852-987A9F31F590}" dt="2023-11-16T05:33:54.481" v="5084" actId="1076"/>
          <ac:spMkLst>
            <pc:docMk/>
            <pc:sldMk cId="3103690286" sldId="1447"/>
            <ac:spMk id="47" creationId="{7FC3E59C-B7A6-453A-A20B-9244EC8A6FC0}"/>
          </ac:spMkLst>
        </pc:spChg>
        <pc:spChg chg="mod">
          <ac:chgData name="Yun Xiao" userId="30e8949b79a00b87" providerId="LiveId" clId="{A5AF3A6D-9DAB-4B68-8852-987A9F31F590}" dt="2023-11-16T05:33:54.481" v="5084" actId="1076"/>
          <ac:spMkLst>
            <pc:docMk/>
            <pc:sldMk cId="3103690286" sldId="1447"/>
            <ac:spMk id="48" creationId="{76D8C5AA-724E-41D1-AFA1-FEFCD9741C55}"/>
          </ac:spMkLst>
        </pc:spChg>
        <pc:spChg chg="mod">
          <ac:chgData name="Yun Xiao" userId="30e8949b79a00b87" providerId="LiveId" clId="{A5AF3A6D-9DAB-4B68-8852-987A9F31F590}" dt="2023-11-16T05:33:54.481" v="5084" actId="1076"/>
          <ac:spMkLst>
            <pc:docMk/>
            <pc:sldMk cId="3103690286" sldId="1447"/>
            <ac:spMk id="49" creationId="{2E79CAAE-C654-4938-BECA-56B0BA2B9916}"/>
          </ac:spMkLst>
        </pc:spChg>
        <pc:spChg chg="mod">
          <ac:chgData name="Yun Xiao" userId="30e8949b79a00b87" providerId="LiveId" clId="{A5AF3A6D-9DAB-4B68-8852-987A9F31F590}" dt="2023-11-16T05:33:54.481" v="5084" actId="1076"/>
          <ac:spMkLst>
            <pc:docMk/>
            <pc:sldMk cId="3103690286" sldId="1447"/>
            <ac:spMk id="50" creationId="{42551677-15DD-4FB1-8B1F-5F8CA879C33E}"/>
          </ac:spMkLst>
        </pc:spChg>
        <pc:spChg chg="mod">
          <ac:chgData name="Yun Xiao" userId="30e8949b79a00b87" providerId="LiveId" clId="{A5AF3A6D-9DAB-4B68-8852-987A9F31F590}" dt="2023-11-16T05:33:54.481" v="5084" actId="1076"/>
          <ac:spMkLst>
            <pc:docMk/>
            <pc:sldMk cId="3103690286" sldId="1447"/>
            <ac:spMk id="60" creationId="{D15F34B4-A8AD-4415-BFE8-0AD786DDE044}"/>
          </ac:spMkLst>
        </pc:spChg>
        <pc:spChg chg="mod">
          <ac:chgData name="Yun Xiao" userId="30e8949b79a00b87" providerId="LiveId" clId="{A5AF3A6D-9DAB-4B68-8852-987A9F31F590}" dt="2023-11-16T05:33:54.481" v="5084" actId="1076"/>
          <ac:spMkLst>
            <pc:docMk/>
            <pc:sldMk cId="3103690286" sldId="1447"/>
            <ac:spMk id="61" creationId="{DC098F4C-CD12-4369-A55C-886050BFB512}"/>
          </ac:spMkLst>
        </pc:spChg>
        <pc:spChg chg="mod">
          <ac:chgData name="Yun Xiao" userId="30e8949b79a00b87" providerId="LiveId" clId="{A5AF3A6D-9DAB-4B68-8852-987A9F31F590}" dt="2023-11-16T05:33:54.481" v="5084" actId="1076"/>
          <ac:spMkLst>
            <pc:docMk/>
            <pc:sldMk cId="3103690286" sldId="1447"/>
            <ac:spMk id="62" creationId="{3F87D59B-AD04-4993-97D0-954B0D2D87FE}"/>
          </ac:spMkLst>
        </pc:spChg>
        <pc:spChg chg="mod">
          <ac:chgData name="Yun Xiao" userId="30e8949b79a00b87" providerId="LiveId" clId="{A5AF3A6D-9DAB-4B68-8852-987A9F31F590}" dt="2023-11-16T05:33:54.481" v="5084" actId="1076"/>
          <ac:spMkLst>
            <pc:docMk/>
            <pc:sldMk cId="3103690286" sldId="1447"/>
            <ac:spMk id="63" creationId="{4BF2507C-BE8F-4835-8516-493AD8ED57F2}"/>
          </ac:spMkLst>
        </pc:spChg>
        <pc:spChg chg="mod">
          <ac:chgData name="Yun Xiao" userId="30e8949b79a00b87" providerId="LiveId" clId="{A5AF3A6D-9DAB-4B68-8852-987A9F31F590}" dt="2023-11-16T05:33:54.481" v="5084" actId="1076"/>
          <ac:spMkLst>
            <pc:docMk/>
            <pc:sldMk cId="3103690286" sldId="1447"/>
            <ac:spMk id="64" creationId="{D482C44D-09FD-42BD-AE97-AC1AB606D3E7}"/>
          </ac:spMkLst>
        </pc:spChg>
        <pc:spChg chg="mod">
          <ac:chgData name="Yun Xiao" userId="30e8949b79a00b87" providerId="LiveId" clId="{A5AF3A6D-9DAB-4B68-8852-987A9F31F590}" dt="2023-11-16T05:33:54.481" v="5084" actId="1076"/>
          <ac:spMkLst>
            <pc:docMk/>
            <pc:sldMk cId="3103690286" sldId="1447"/>
            <ac:spMk id="65" creationId="{425152DD-A714-419C-AC4F-403A78021F5C}"/>
          </ac:spMkLst>
        </pc:spChg>
        <pc:spChg chg="mod">
          <ac:chgData name="Yun Xiao" userId="30e8949b79a00b87" providerId="LiveId" clId="{A5AF3A6D-9DAB-4B68-8852-987A9F31F590}" dt="2023-11-16T05:33:54.481" v="5084" actId="1076"/>
          <ac:spMkLst>
            <pc:docMk/>
            <pc:sldMk cId="3103690286" sldId="1447"/>
            <ac:spMk id="66" creationId="{25AC9343-7CB1-48E1-AB85-0F1B1754B5FF}"/>
          </ac:spMkLst>
        </pc:spChg>
        <pc:spChg chg="mod">
          <ac:chgData name="Yun Xiao" userId="30e8949b79a00b87" providerId="LiveId" clId="{A5AF3A6D-9DAB-4B68-8852-987A9F31F590}" dt="2023-11-16T05:33:54.481" v="5084" actId="1076"/>
          <ac:spMkLst>
            <pc:docMk/>
            <pc:sldMk cId="3103690286" sldId="1447"/>
            <ac:spMk id="67" creationId="{71A50775-0233-444A-937A-B7585244FC0E}"/>
          </ac:spMkLst>
        </pc:spChg>
        <pc:spChg chg="mod">
          <ac:chgData name="Yun Xiao" userId="30e8949b79a00b87" providerId="LiveId" clId="{A5AF3A6D-9DAB-4B68-8852-987A9F31F590}" dt="2023-11-16T05:33:54.481" v="5084" actId="1076"/>
          <ac:spMkLst>
            <pc:docMk/>
            <pc:sldMk cId="3103690286" sldId="1447"/>
            <ac:spMk id="68" creationId="{2FFB96AE-47E8-44DD-B63B-1E37C25FBA79}"/>
          </ac:spMkLst>
        </pc:spChg>
        <pc:spChg chg="mod">
          <ac:chgData name="Yun Xiao" userId="30e8949b79a00b87" providerId="LiveId" clId="{A5AF3A6D-9DAB-4B68-8852-987A9F31F590}" dt="2023-11-16T05:33:54.481" v="5084" actId="1076"/>
          <ac:spMkLst>
            <pc:docMk/>
            <pc:sldMk cId="3103690286" sldId="1447"/>
            <ac:spMk id="69" creationId="{8BCBA243-12E6-450D-B661-1185E0EB68A2}"/>
          </ac:spMkLst>
        </pc:spChg>
        <pc:spChg chg="mod">
          <ac:chgData name="Yun Xiao" userId="30e8949b79a00b87" providerId="LiveId" clId="{A5AF3A6D-9DAB-4B68-8852-987A9F31F590}" dt="2023-11-16T05:33:54.481" v="5084" actId="1076"/>
          <ac:spMkLst>
            <pc:docMk/>
            <pc:sldMk cId="3103690286" sldId="1447"/>
            <ac:spMk id="70" creationId="{F913B76F-C52C-4030-B07E-89B49B0BDC11}"/>
          </ac:spMkLst>
        </pc:spChg>
        <pc:spChg chg="mod">
          <ac:chgData name="Yun Xiao" userId="30e8949b79a00b87" providerId="LiveId" clId="{A5AF3A6D-9DAB-4B68-8852-987A9F31F590}" dt="2023-11-16T05:33:54.481" v="5084" actId="1076"/>
          <ac:spMkLst>
            <pc:docMk/>
            <pc:sldMk cId="3103690286" sldId="1447"/>
            <ac:spMk id="71" creationId="{E19EB906-CDDD-446F-9EFF-5C36BF5BA080}"/>
          </ac:spMkLst>
        </pc:spChg>
        <pc:spChg chg="mod">
          <ac:chgData name="Yun Xiao" userId="30e8949b79a00b87" providerId="LiveId" clId="{A5AF3A6D-9DAB-4B68-8852-987A9F31F590}" dt="2023-11-16T05:33:54.481" v="5084" actId="1076"/>
          <ac:spMkLst>
            <pc:docMk/>
            <pc:sldMk cId="3103690286" sldId="1447"/>
            <ac:spMk id="72" creationId="{E3D3B9CE-FD4D-490F-93DB-9DBCDAA6D25C}"/>
          </ac:spMkLst>
        </pc:spChg>
        <pc:spChg chg="mod">
          <ac:chgData name="Yun Xiao" userId="30e8949b79a00b87" providerId="LiveId" clId="{A5AF3A6D-9DAB-4B68-8852-987A9F31F590}" dt="2023-11-16T05:33:54.481" v="5084" actId="1076"/>
          <ac:spMkLst>
            <pc:docMk/>
            <pc:sldMk cId="3103690286" sldId="1447"/>
            <ac:spMk id="73" creationId="{21FF75FC-3A4C-4EE7-8AC5-E221C320E6BF}"/>
          </ac:spMkLst>
        </pc:spChg>
        <pc:spChg chg="mod">
          <ac:chgData name="Yun Xiao" userId="30e8949b79a00b87" providerId="LiveId" clId="{A5AF3A6D-9DAB-4B68-8852-987A9F31F590}" dt="2023-11-16T05:33:54.481" v="5084" actId="1076"/>
          <ac:spMkLst>
            <pc:docMk/>
            <pc:sldMk cId="3103690286" sldId="1447"/>
            <ac:spMk id="74" creationId="{31840DBF-4AE7-48E4-BDAD-B46114C109E2}"/>
          </ac:spMkLst>
        </pc:spChg>
        <pc:spChg chg="mod">
          <ac:chgData name="Yun Xiao" userId="30e8949b79a00b87" providerId="LiveId" clId="{A5AF3A6D-9DAB-4B68-8852-987A9F31F590}" dt="2023-11-16T05:33:54.481" v="5084" actId="1076"/>
          <ac:spMkLst>
            <pc:docMk/>
            <pc:sldMk cId="3103690286" sldId="1447"/>
            <ac:spMk id="75" creationId="{7357E823-D244-4B94-AE29-5888814B5BEB}"/>
          </ac:spMkLst>
        </pc:spChg>
        <pc:spChg chg="mod">
          <ac:chgData name="Yun Xiao" userId="30e8949b79a00b87" providerId="LiveId" clId="{A5AF3A6D-9DAB-4B68-8852-987A9F31F590}" dt="2023-11-16T05:33:54.481" v="5084" actId="1076"/>
          <ac:spMkLst>
            <pc:docMk/>
            <pc:sldMk cId="3103690286" sldId="1447"/>
            <ac:spMk id="76" creationId="{3DABB0B3-1BA4-4D0D-A767-AAC1A4698A5F}"/>
          </ac:spMkLst>
        </pc:spChg>
        <pc:spChg chg="mod">
          <ac:chgData name="Yun Xiao" userId="30e8949b79a00b87" providerId="LiveId" clId="{A5AF3A6D-9DAB-4B68-8852-987A9F31F590}" dt="2023-11-16T05:33:54.481" v="5084" actId="1076"/>
          <ac:spMkLst>
            <pc:docMk/>
            <pc:sldMk cId="3103690286" sldId="1447"/>
            <ac:spMk id="77" creationId="{8E6A42B5-7314-4896-95EC-8512A20737D7}"/>
          </ac:spMkLst>
        </pc:spChg>
        <pc:spChg chg="mod">
          <ac:chgData name="Yun Xiao" userId="30e8949b79a00b87" providerId="LiveId" clId="{A5AF3A6D-9DAB-4B68-8852-987A9F31F590}" dt="2023-11-16T05:33:54.481" v="5084" actId="1076"/>
          <ac:spMkLst>
            <pc:docMk/>
            <pc:sldMk cId="3103690286" sldId="1447"/>
            <ac:spMk id="78" creationId="{287BBD94-7B68-434A-8F7F-3CFE28481678}"/>
          </ac:spMkLst>
        </pc:spChg>
        <pc:spChg chg="mod">
          <ac:chgData name="Yun Xiao" userId="30e8949b79a00b87" providerId="LiveId" clId="{A5AF3A6D-9DAB-4B68-8852-987A9F31F590}" dt="2023-11-16T05:33:54.481" v="5084" actId="1076"/>
          <ac:spMkLst>
            <pc:docMk/>
            <pc:sldMk cId="3103690286" sldId="1447"/>
            <ac:spMk id="79" creationId="{1480DF0B-05D5-43CF-84C1-3791A4BE317B}"/>
          </ac:spMkLst>
        </pc:spChg>
        <pc:spChg chg="mod">
          <ac:chgData name="Yun Xiao" userId="30e8949b79a00b87" providerId="LiveId" clId="{A5AF3A6D-9DAB-4B68-8852-987A9F31F590}" dt="2023-11-16T05:33:54.481" v="5084" actId="1076"/>
          <ac:spMkLst>
            <pc:docMk/>
            <pc:sldMk cId="3103690286" sldId="1447"/>
            <ac:spMk id="80" creationId="{4019EEE2-A7C4-4EB8-B99D-AF4CA17BCDF8}"/>
          </ac:spMkLst>
        </pc:spChg>
        <pc:spChg chg="mod">
          <ac:chgData name="Yun Xiao" userId="30e8949b79a00b87" providerId="LiveId" clId="{A5AF3A6D-9DAB-4B68-8852-987A9F31F590}" dt="2023-11-16T05:33:54.481" v="5084" actId="1076"/>
          <ac:spMkLst>
            <pc:docMk/>
            <pc:sldMk cId="3103690286" sldId="1447"/>
            <ac:spMk id="81" creationId="{03438FF9-3F66-4543-A5D7-2E8FFDF54981}"/>
          </ac:spMkLst>
        </pc:spChg>
        <pc:spChg chg="mod">
          <ac:chgData name="Yun Xiao" userId="30e8949b79a00b87" providerId="LiveId" clId="{A5AF3A6D-9DAB-4B68-8852-987A9F31F590}" dt="2023-11-16T05:33:54.481" v="5084" actId="1076"/>
          <ac:spMkLst>
            <pc:docMk/>
            <pc:sldMk cId="3103690286" sldId="1447"/>
            <ac:spMk id="82" creationId="{7DB368EC-455C-4253-A15D-D3637D201C52}"/>
          </ac:spMkLst>
        </pc:spChg>
        <pc:spChg chg="mod">
          <ac:chgData name="Yun Xiao" userId="30e8949b79a00b87" providerId="LiveId" clId="{A5AF3A6D-9DAB-4B68-8852-987A9F31F590}" dt="2023-11-16T05:33:54.481" v="5084" actId="1076"/>
          <ac:spMkLst>
            <pc:docMk/>
            <pc:sldMk cId="3103690286" sldId="1447"/>
            <ac:spMk id="83" creationId="{2D8010AF-CE43-4593-A81B-D82C91420931}"/>
          </ac:spMkLst>
        </pc:spChg>
        <pc:spChg chg="mod">
          <ac:chgData name="Yun Xiao" userId="30e8949b79a00b87" providerId="LiveId" clId="{A5AF3A6D-9DAB-4B68-8852-987A9F31F590}" dt="2023-11-16T05:33:54.481" v="5084" actId="1076"/>
          <ac:spMkLst>
            <pc:docMk/>
            <pc:sldMk cId="3103690286" sldId="1447"/>
            <ac:spMk id="84" creationId="{AD0D45A9-301A-45D5-9847-DD692A885650}"/>
          </ac:spMkLst>
        </pc:spChg>
        <pc:spChg chg="mod">
          <ac:chgData name="Yun Xiao" userId="30e8949b79a00b87" providerId="LiveId" clId="{A5AF3A6D-9DAB-4B68-8852-987A9F31F590}" dt="2023-11-16T05:33:54.481" v="5084" actId="1076"/>
          <ac:spMkLst>
            <pc:docMk/>
            <pc:sldMk cId="3103690286" sldId="1447"/>
            <ac:spMk id="85" creationId="{49F48A06-787E-4E65-8F34-F046FB3E5ABA}"/>
          </ac:spMkLst>
        </pc:spChg>
        <pc:spChg chg="mod">
          <ac:chgData name="Yun Xiao" userId="30e8949b79a00b87" providerId="LiveId" clId="{A5AF3A6D-9DAB-4B68-8852-987A9F31F590}" dt="2023-11-16T05:33:54.481" v="5084" actId="1076"/>
          <ac:spMkLst>
            <pc:docMk/>
            <pc:sldMk cId="3103690286" sldId="1447"/>
            <ac:spMk id="86" creationId="{2D622954-94A9-4DFF-8B25-5E5BD285559A}"/>
          </ac:spMkLst>
        </pc:spChg>
        <pc:spChg chg="mod">
          <ac:chgData name="Yun Xiao" userId="30e8949b79a00b87" providerId="LiveId" clId="{A5AF3A6D-9DAB-4B68-8852-987A9F31F590}" dt="2023-11-16T05:33:54.481" v="5084" actId="1076"/>
          <ac:spMkLst>
            <pc:docMk/>
            <pc:sldMk cId="3103690286" sldId="1447"/>
            <ac:spMk id="87" creationId="{3D3DD9FD-7E48-4062-A126-38ACD6339D5D}"/>
          </ac:spMkLst>
        </pc:spChg>
        <pc:spChg chg="mod">
          <ac:chgData name="Yun Xiao" userId="30e8949b79a00b87" providerId="LiveId" clId="{A5AF3A6D-9DAB-4B68-8852-987A9F31F590}" dt="2023-11-16T05:33:54.481" v="5084" actId="1076"/>
          <ac:spMkLst>
            <pc:docMk/>
            <pc:sldMk cId="3103690286" sldId="1447"/>
            <ac:spMk id="88" creationId="{EDB1BF76-95FE-474B-9DF1-0C12D5682ABF}"/>
          </ac:spMkLst>
        </pc:spChg>
        <pc:spChg chg="mod">
          <ac:chgData name="Yun Xiao" userId="30e8949b79a00b87" providerId="LiveId" clId="{A5AF3A6D-9DAB-4B68-8852-987A9F31F590}" dt="2023-11-16T05:33:54.481" v="5084" actId="1076"/>
          <ac:spMkLst>
            <pc:docMk/>
            <pc:sldMk cId="3103690286" sldId="1447"/>
            <ac:spMk id="89" creationId="{E393AB6F-6CC9-4CF3-BC6A-DB8D179A9CB9}"/>
          </ac:spMkLst>
        </pc:spChg>
        <pc:spChg chg="mod">
          <ac:chgData name="Yun Xiao" userId="30e8949b79a00b87" providerId="LiveId" clId="{A5AF3A6D-9DAB-4B68-8852-987A9F31F590}" dt="2023-11-16T05:33:54.481" v="5084" actId="1076"/>
          <ac:spMkLst>
            <pc:docMk/>
            <pc:sldMk cId="3103690286" sldId="1447"/>
            <ac:spMk id="90" creationId="{3EE58128-F0A3-427D-8124-F58A9CE6D96F}"/>
          </ac:spMkLst>
        </pc:spChg>
        <pc:spChg chg="mod">
          <ac:chgData name="Yun Xiao" userId="30e8949b79a00b87" providerId="LiveId" clId="{A5AF3A6D-9DAB-4B68-8852-987A9F31F590}" dt="2023-11-16T05:33:54.481" v="5084" actId="1076"/>
          <ac:spMkLst>
            <pc:docMk/>
            <pc:sldMk cId="3103690286" sldId="1447"/>
            <ac:spMk id="91" creationId="{5E206808-85F9-4DDC-B87A-414AD5D76B32}"/>
          </ac:spMkLst>
        </pc:spChg>
        <pc:spChg chg="mod">
          <ac:chgData name="Yun Xiao" userId="30e8949b79a00b87" providerId="LiveId" clId="{A5AF3A6D-9DAB-4B68-8852-987A9F31F590}" dt="2023-11-16T05:33:54.481" v="5084" actId="1076"/>
          <ac:spMkLst>
            <pc:docMk/>
            <pc:sldMk cId="3103690286" sldId="1447"/>
            <ac:spMk id="92" creationId="{88AA611F-6B86-43E5-8885-1563201B964C}"/>
          </ac:spMkLst>
        </pc:spChg>
        <pc:spChg chg="mod">
          <ac:chgData name="Yun Xiao" userId="30e8949b79a00b87" providerId="LiveId" clId="{A5AF3A6D-9DAB-4B68-8852-987A9F31F590}" dt="2023-11-16T05:33:54.481" v="5084" actId="1076"/>
          <ac:spMkLst>
            <pc:docMk/>
            <pc:sldMk cId="3103690286" sldId="1447"/>
            <ac:spMk id="93" creationId="{6BD134AC-FC52-4F89-A337-28E77661CD04}"/>
          </ac:spMkLst>
        </pc:spChg>
        <pc:spChg chg="mod">
          <ac:chgData name="Yun Xiao" userId="30e8949b79a00b87" providerId="LiveId" clId="{A5AF3A6D-9DAB-4B68-8852-987A9F31F590}" dt="2023-11-16T05:33:54.481" v="5084" actId="1076"/>
          <ac:spMkLst>
            <pc:docMk/>
            <pc:sldMk cId="3103690286" sldId="1447"/>
            <ac:spMk id="94" creationId="{5FA61694-CA8F-4B25-B7BA-D5790D6B4C33}"/>
          </ac:spMkLst>
        </pc:spChg>
        <pc:spChg chg="mod">
          <ac:chgData name="Yun Xiao" userId="30e8949b79a00b87" providerId="LiveId" clId="{A5AF3A6D-9DAB-4B68-8852-987A9F31F590}" dt="2023-11-16T05:33:54.481" v="5084" actId="1076"/>
          <ac:spMkLst>
            <pc:docMk/>
            <pc:sldMk cId="3103690286" sldId="1447"/>
            <ac:spMk id="95" creationId="{3BDCF2F0-2A9F-49E2-81FB-876F43D094F5}"/>
          </ac:spMkLst>
        </pc:spChg>
        <pc:spChg chg="mod">
          <ac:chgData name="Yun Xiao" userId="30e8949b79a00b87" providerId="LiveId" clId="{A5AF3A6D-9DAB-4B68-8852-987A9F31F590}" dt="2023-11-16T05:33:54.481" v="5084" actId="1076"/>
          <ac:spMkLst>
            <pc:docMk/>
            <pc:sldMk cId="3103690286" sldId="1447"/>
            <ac:spMk id="96" creationId="{61318AF0-5E2A-4F32-865B-3A65FBAA0F26}"/>
          </ac:spMkLst>
        </pc:spChg>
        <pc:spChg chg="mod">
          <ac:chgData name="Yun Xiao" userId="30e8949b79a00b87" providerId="LiveId" clId="{A5AF3A6D-9DAB-4B68-8852-987A9F31F590}" dt="2023-11-16T05:33:54.481" v="5084" actId="1076"/>
          <ac:spMkLst>
            <pc:docMk/>
            <pc:sldMk cId="3103690286" sldId="1447"/>
            <ac:spMk id="97" creationId="{714BE4A0-CAA2-42B1-AD9A-70881BED4F5D}"/>
          </ac:spMkLst>
        </pc:spChg>
        <pc:spChg chg="mod">
          <ac:chgData name="Yun Xiao" userId="30e8949b79a00b87" providerId="LiveId" clId="{A5AF3A6D-9DAB-4B68-8852-987A9F31F590}" dt="2023-11-16T05:33:54.481" v="5084" actId="1076"/>
          <ac:spMkLst>
            <pc:docMk/>
            <pc:sldMk cId="3103690286" sldId="1447"/>
            <ac:spMk id="98" creationId="{2167568A-107E-4CA4-9AFD-BEF778924E0C}"/>
          </ac:spMkLst>
        </pc:spChg>
        <pc:spChg chg="mod">
          <ac:chgData name="Yun Xiao" userId="30e8949b79a00b87" providerId="LiveId" clId="{A5AF3A6D-9DAB-4B68-8852-987A9F31F590}" dt="2023-11-16T05:33:54.481" v="5084" actId="1076"/>
          <ac:spMkLst>
            <pc:docMk/>
            <pc:sldMk cId="3103690286" sldId="1447"/>
            <ac:spMk id="99" creationId="{9A13A0FD-9045-497F-9919-76C4E40814EA}"/>
          </ac:spMkLst>
        </pc:spChg>
        <pc:spChg chg="mod">
          <ac:chgData name="Yun Xiao" userId="30e8949b79a00b87" providerId="LiveId" clId="{A5AF3A6D-9DAB-4B68-8852-987A9F31F590}" dt="2023-11-16T05:33:54.481" v="5084" actId="1076"/>
          <ac:spMkLst>
            <pc:docMk/>
            <pc:sldMk cId="3103690286" sldId="1447"/>
            <ac:spMk id="100" creationId="{7091957F-91A8-47E5-BE53-0357F7980641}"/>
          </ac:spMkLst>
        </pc:spChg>
        <pc:spChg chg="mod">
          <ac:chgData name="Yun Xiao" userId="30e8949b79a00b87" providerId="LiveId" clId="{A5AF3A6D-9DAB-4B68-8852-987A9F31F590}" dt="2023-11-16T05:33:54.481" v="5084" actId="1076"/>
          <ac:spMkLst>
            <pc:docMk/>
            <pc:sldMk cId="3103690286" sldId="1447"/>
            <ac:spMk id="101" creationId="{28C2C212-F4AD-4E13-9CF3-8D9225BDC3BE}"/>
          </ac:spMkLst>
        </pc:spChg>
        <pc:spChg chg="mod">
          <ac:chgData name="Yun Xiao" userId="30e8949b79a00b87" providerId="LiveId" clId="{A5AF3A6D-9DAB-4B68-8852-987A9F31F590}" dt="2023-11-16T05:33:54.481" v="5084" actId="1076"/>
          <ac:spMkLst>
            <pc:docMk/>
            <pc:sldMk cId="3103690286" sldId="1447"/>
            <ac:spMk id="102" creationId="{A013361B-9CCA-4913-9D70-8DFB64A1D1CA}"/>
          </ac:spMkLst>
        </pc:spChg>
        <pc:spChg chg="mod">
          <ac:chgData name="Yun Xiao" userId="30e8949b79a00b87" providerId="LiveId" clId="{A5AF3A6D-9DAB-4B68-8852-987A9F31F590}" dt="2023-11-16T05:33:54.481" v="5084" actId="1076"/>
          <ac:spMkLst>
            <pc:docMk/>
            <pc:sldMk cId="3103690286" sldId="1447"/>
            <ac:spMk id="103" creationId="{4A51CE8E-7BD4-45DA-A7E4-772C0DBD128F}"/>
          </ac:spMkLst>
        </pc:spChg>
        <pc:spChg chg="mod">
          <ac:chgData name="Yun Xiao" userId="30e8949b79a00b87" providerId="LiveId" clId="{A5AF3A6D-9DAB-4B68-8852-987A9F31F590}" dt="2023-11-16T05:33:54.481" v="5084" actId="1076"/>
          <ac:spMkLst>
            <pc:docMk/>
            <pc:sldMk cId="3103690286" sldId="1447"/>
            <ac:spMk id="104" creationId="{2C8561ED-32EE-47AE-AE10-0A9E3E8A2D48}"/>
          </ac:spMkLst>
        </pc:spChg>
        <pc:spChg chg="mod">
          <ac:chgData name="Yun Xiao" userId="30e8949b79a00b87" providerId="LiveId" clId="{A5AF3A6D-9DAB-4B68-8852-987A9F31F590}" dt="2023-11-16T05:33:54.481" v="5084" actId="1076"/>
          <ac:spMkLst>
            <pc:docMk/>
            <pc:sldMk cId="3103690286" sldId="1447"/>
            <ac:spMk id="105" creationId="{EAB2DE88-02FC-40C7-B34A-F8B37C608E9A}"/>
          </ac:spMkLst>
        </pc:spChg>
        <pc:spChg chg="mod">
          <ac:chgData name="Yun Xiao" userId="30e8949b79a00b87" providerId="LiveId" clId="{A5AF3A6D-9DAB-4B68-8852-987A9F31F590}" dt="2023-11-16T05:33:54.481" v="5084" actId="1076"/>
          <ac:spMkLst>
            <pc:docMk/>
            <pc:sldMk cId="3103690286" sldId="1447"/>
            <ac:spMk id="106" creationId="{D10BCF5B-E831-40C0-A186-DB7BA61F1B5B}"/>
          </ac:spMkLst>
        </pc:spChg>
        <pc:spChg chg="mod">
          <ac:chgData name="Yun Xiao" userId="30e8949b79a00b87" providerId="LiveId" clId="{A5AF3A6D-9DAB-4B68-8852-987A9F31F590}" dt="2023-11-16T05:33:54.481" v="5084" actId="1076"/>
          <ac:spMkLst>
            <pc:docMk/>
            <pc:sldMk cId="3103690286" sldId="1447"/>
            <ac:spMk id="107" creationId="{801F17A5-73FF-470C-9CB5-4FF409B46F6A}"/>
          </ac:spMkLst>
        </pc:spChg>
        <pc:spChg chg="mod">
          <ac:chgData name="Yun Xiao" userId="30e8949b79a00b87" providerId="LiveId" clId="{A5AF3A6D-9DAB-4B68-8852-987A9F31F590}" dt="2023-11-16T05:33:54.481" v="5084" actId="1076"/>
          <ac:spMkLst>
            <pc:docMk/>
            <pc:sldMk cId="3103690286" sldId="1447"/>
            <ac:spMk id="108" creationId="{A9076B31-6349-48AB-B42E-DEFC43D01E03}"/>
          </ac:spMkLst>
        </pc:spChg>
        <pc:spChg chg="mod">
          <ac:chgData name="Yun Xiao" userId="30e8949b79a00b87" providerId="LiveId" clId="{A5AF3A6D-9DAB-4B68-8852-987A9F31F590}" dt="2023-11-16T05:33:54.481" v="5084" actId="1076"/>
          <ac:spMkLst>
            <pc:docMk/>
            <pc:sldMk cId="3103690286" sldId="1447"/>
            <ac:spMk id="109" creationId="{CBE56993-70C3-4930-90FF-D81C1DBFE9B6}"/>
          </ac:spMkLst>
        </pc:spChg>
        <pc:spChg chg="mod">
          <ac:chgData name="Yun Xiao" userId="30e8949b79a00b87" providerId="LiveId" clId="{A5AF3A6D-9DAB-4B68-8852-987A9F31F590}" dt="2023-11-16T05:33:54.481" v="5084" actId="1076"/>
          <ac:spMkLst>
            <pc:docMk/>
            <pc:sldMk cId="3103690286" sldId="1447"/>
            <ac:spMk id="110" creationId="{CB7D1B04-A435-41D6-9557-C8FE45A37997}"/>
          </ac:spMkLst>
        </pc:spChg>
        <pc:spChg chg="mod">
          <ac:chgData name="Yun Xiao" userId="30e8949b79a00b87" providerId="LiveId" clId="{A5AF3A6D-9DAB-4B68-8852-987A9F31F590}" dt="2023-11-16T05:33:54.481" v="5084" actId="1076"/>
          <ac:spMkLst>
            <pc:docMk/>
            <pc:sldMk cId="3103690286" sldId="1447"/>
            <ac:spMk id="111" creationId="{147C0E27-973B-4FBA-98BB-09371E4A700F}"/>
          </ac:spMkLst>
        </pc:spChg>
        <pc:spChg chg="mod">
          <ac:chgData name="Yun Xiao" userId="30e8949b79a00b87" providerId="LiveId" clId="{A5AF3A6D-9DAB-4B68-8852-987A9F31F590}" dt="2023-11-17T05:28:01.787" v="6015" actId="20577"/>
          <ac:spMkLst>
            <pc:docMk/>
            <pc:sldMk cId="3103690286" sldId="1447"/>
            <ac:spMk id="63502" creationId="{00000000-0000-0000-0000-000000000000}"/>
          </ac:spMkLst>
        </pc:spChg>
        <pc:grpChg chg="add del mod">
          <ac:chgData name="Yun Xiao" userId="30e8949b79a00b87" providerId="LiveId" clId="{A5AF3A6D-9DAB-4B68-8852-987A9F31F590}" dt="2023-11-16T05:31:56.323" v="5069" actId="21"/>
          <ac:grpSpMkLst>
            <pc:docMk/>
            <pc:sldMk cId="3103690286" sldId="1447"/>
            <ac:grpSpMk id="24" creationId="{91AE110B-3749-4E8F-A7BA-49DBA464241F}"/>
          </ac:grpSpMkLst>
        </pc:grpChg>
        <pc:grpChg chg="add del mod">
          <ac:chgData name="Yun Xiao" userId="30e8949b79a00b87" providerId="LiveId" clId="{A5AF3A6D-9DAB-4B68-8852-987A9F31F590}" dt="2023-11-16T05:35:10.586" v="5092" actId="478"/>
          <ac:grpSpMkLst>
            <pc:docMk/>
            <pc:sldMk cId="3103690286" sldId="1447"/>
            <ac:grpSpMk id="27" creationId="{4818126C-B02C-46D4-8322-89ADA70D10B3}"/>
          </ac:grpSpMkLst>
        </pc:grpChg>
        <pc:grpChg chg="mod">
          <ac:chgData name="Yun Xiao" userId="30e8949b79a00b87" providerId="LiveId" clId="{A5AF3A6D-9DAB-4B68-8852-987A9F31F590}" dt="2023-11-16T05:50:33.625" v="5326" actId="1076"/>
          <ac:grpSpMkLst>
            <pc:docMk/>
            <pc:sldMk cId="3103690286" sldId="1447"/>
            <ac:grpSpMk id="56" creationId="{00000000-0000-0000-0000-000000000000}"/>
          </ac:grpSpMkLst>
        </pc:grpChg>
        <pc:graphicFrameChg chg="add del mod">
          <ac:chgData name="Yun Xiao" userId="30e8949b79a00b87" providerId="LiveId" clId="{A5AF3A6D-9DAB-4B68-8852-987A9F31F590}" dt="2023-11-16T05:25:37.721" v="4984"/>
          <ac:graphicFrameMkLst>
            <pc:docMk/>
            <pc:sldMk cId="3103690286" sldId="1447"/>
            <ac:graphicFrameMk id="2" creationId="{82EE026B-C3EC-4317-B804-08495D57F150}"/>
          </ac:graphicFrameMkLst>
        </pc:graphicFrameChg>
        <pc:graphicFrameChg chg="add mod">
          <ac:chgData name="Yun Xiao" userId="30e8949b79a00b87" providerId="LiveId" clId="{A5AF3A6D-9DAB-4B68-8852-987A9F31F590}" dt="2023-11-16T05:50:23.351" v="5323" actId="1076"/>
          <ac:graphicFrameMkLst>
            <pc:docMk/>
            <pc:sldMk cId="3103690286" sldId="1447"/>
            <ac:graphicFrameMk id="17" creationId="{CD6D04C5-E39B-49A5-88D4-FDBF96E01818}"/>
          </ac:graphicFrameMkLst>
        </pc:graphicFrameChg>
        <pc:graphicFrameChg chg="add mod">
          <ac:chgData name="Yun Xiao" userId="30e8949b79a00b87" providerId="LiveId" clId="{A5AF3A6D-9DAB-4B68-8852-987A9F31F590}" dt="2023-11-16T05:49:00.589" v="5270"/>
          <ac:graphicFrameMkLst>
            <pc:docMk/>
            <pc:sldMk cId="3103690286" sldId="1447"/>
            <ac:graphicFrameMk id="19" creationId="{9CDDC4DB-D56F-4735-91E1-1A43E3AF9ADA}"/>
          </ac:graphicFrameMkLst>
        </pc:graphicFrameChg>
        <pc:graphicFrameChg chg="del mod topLvl">
          <ac:chgData name="Yun Xiao" userId="30e8949b79a00b87" providerId="LiveId" clId="{A5AF3A6D-9DAB-4B68-8852-987A9F31F590}" dt="2023-11-16T05:31:56.323" v="5069" actId="21"/>
          <ac:graphicFrameMkLst>
            <pc:docMk/>
            <pc:sldMk cId="3103690286" sldId="1447"/>
            <ac:graphicFrameMk id="26" creationId="{B9E40AE1-96E0-4EA8-AE14-E88E30D8DDDE}"/>
          </ac:graphicFrameMkLst>
        </pc:graphicFrameChg>
        <pc:graphicFrameChg chg="del">
          <ac:chgData name="Yun Xiao" userId="30e8949b79a00b87" providerId="LiveId" clId="{A5AF3A6D-9DAB-4B68-8852-987A9F31F590}" dt="2023-11-16T05:24:58.141" v="4978" actId="478"/>
          <ac:graphicFrameMkLst>
            <pc:docMk/>
            <pc:sldMk cId="3103690286" sldId="1447"/>
            <ac:graphicFrameMk id="51" creationId="{00000000-0000-0000-0000-000000000000}"/>
          </ac:graphicFrameMkLst>
        </pc:graphicFrameChg>
        <pc:graphicFrameChg chg="del">
          <ac:chgData name="Yun Xiao" userId="30e8949b79a00b87" providerId="LiveId" clId="{A5AF3A6D-9DAB-4B68-8852-987A9F31F590}" dt="2023-11-16T05:24:57.136" v="4977" actId="478"/>
          <ac:graphicFrameMkLst>
            <pc:docMk/>
            <pc:sldMk cId="3103690286" sldId="1447"/>
            <ac:graphicFrameMk id="52" creationId="{00000000-0000-0000-0000-000000000000}"/>
          </ac:graphicFrameMkLst>
        </pc:graphicFrameChg>
        <pc:graphicFrameChg chg="del">
          <ac:chgData name="Yun Xiao" userId="30e8949b79a00b87" providerId="LiveId" clId="{A5AF3A6D-9DAB-4B68-8852-987A9F31F590}" dt="2023-11-16T05:25:00.478" v="4979" actId="478"/>
          <ac:graphicFrameMkLst>
            <pc:docMk/>
            <pc:sldMk cId="3103690286" sldId="1447"/>
            <ac:graphicFrameMk id="53" creationId="{00000000-0000-0000-0000-000000000000}"/>
          </ac:graphicFrameMkLst>
        </pc:graphicFrameChg>
        <pc:graphicFrameChg chg="mod">
          <ac:chgData name="Yun Xiao" userId="30e8949b79a00b87" providerId="LiveId" clId="{A5AF3A6D-9DAB-4B68-8852-987A9F31F590}" dt="2023-11-16T05:50:26.413" v="5324" actId="1076"/>
          <ac:graphicFrameMkLst>
            <pc:docMk/>
            <pc:sldMk cId="3103690286" sldId="1447"/>
            <ac:graphicFrameMk id="54" creationId="{00000000-0000-0000-0000-000000000000}"/>
          </ac:graphicFrameMkLst>
        </pc:graphicFrameChg>
        <pc:graphicFrameChg chg="mod">
          <ac:chgData name="Yun Xiao" userId="30e8949b79a00b87" providerId="LiveId" clId="{A5AF3A6D-9DAB-4B68-8852-987A9F31F590}" dt="2023-11-16T05:50:30.913" v="5325" actId="1076"/>
          <ac:graphicFrameMkLst>
            <pc:docMk/>
            <pc:sldMk cId="3103690286" sldId="1447"/>
            <ac:graphicFrameMk id="55" creationId="{00000000-0000-0000-0000-000000000000}"/>
          </ac:graphicFrameMkLst>
        </pc:graphicFrameChg>
        <pc:graphicFrameChg chg="mod">
          <ac:chgData name="Yun Xiao" userId="30e8949b79a00b87" providerId="LiveId" clId="{A5AF3A6D-9DAB-4B68-8852-987A9F31F590}" dt="2023-11-16T05:50:38.643" v="5327" actId="1076"/>
          <ac:graphicFrameMkLst>
            <pc:docMk/>
            <pc:sldMk cId="3103690286" sldId="1447"/>
            <ac:graphicFrameMk id="59" creationId="{00000000-0000-0000-0000-000000000000}"/>
          </ac:graphicFrameMkLst>
        </pc:graphicFrameChg>
        <pc:graphicFrameChg chg="add mod">
          <ac:chgData name="Yun Xiao" userId="30e8949b79a00b87" providerId="LiveId" clId="{A5AF3A6D-9DAB-4B68-8852-987A9F31F590}" dt="2023-11-16T05:59:38.575" v="5461"/>
          <ac:graphicFrameMkLst>
            <pc:docMk/>
            <pc:sldMk cId="3103690286" sldId="1447"/>
            <ac:graphicFrameMk id="112" creationId="{B524DA55-CFCF-44AC-8564-C105CDE08383}"/>
          </ac:graphicFrameMkLst>
        </pc:graphicFrameChg>
        <pc:graphicFrameChg chg="add del mod">
          <ac:chgData name="Yun Xiao" userId="30e8949b79a00b87" providerId="LiveId" clId="{A5AF3A6D-9DAB-4B68-8852-987A9F31F590}" dt="2023-11-16T05:32:31.505" v="5077" actId="478"/>
          <ac:graphicFrameMkLst>
            <pc:docMk/>
            <pc:sldMk cId="3103690286" sldId="1447"/>
            <ac:graphicFrameMk id="113" creationId="{37E5EDF1-3D33-4719-88EA-EF79F40B1DF3}"/>
          </ac:graphicFrameMkLst>
        </pc:graphicFrameChg>
        <pc:graphicFrameChg chg="add mod">
          <ac:chgData name="Yun Xiao" userId="30e8949b79a00b87" providerId="LiveId" clId="{A5AF3A6D-9DAB-4B68-8852-987A9F31F590}" dt="2023-11-16T06:01:46.085" v="5534" actId="1076"/>
          <ac:graphicFrameMkLst>
            <pc:docMk/>
            <pc:sldMk cId="3103690286" sldId="1447"/>
            <ac:graphicFrameMk id="114" creationId="{F73F5DF5-3E56-41D7-A60D-5D15882CED61}"/>
          </ac:graphicFrameMkLst>
        </pc:graphicFrameChg>
        <pc:graphicFrameChg chg="add mod">
          <ac:chgData name="Yun Xiao" userId="30e8949b79a00b87" providerId="LiveId" clId="{A5AF3A6D-9DAB-4B68-8852-987A9F31F590}" dt="2023-11-16T05:49:47.379" v="5290" actId="1076"/>
          <ac:graphicFrameMkLst>
            <pc:docMk/>
            <pc:sldMk cId="3103690286" sldId="1447"/>
            <ac:graphicFrameMk id="115" creationId="{C5C15E36-3ED7-4921-A893-79999E04615F}"/>
          </ac:graphicFrameMkLst>
        </pc:graphicFrameChg>
        <pc:picChg chg="del mod">
          <ac:chgData name="Yun Xiao" userId="30e8949b79a00b87" providerId="LiveId" clId="{A5AF3A6D-9DAB-4B68-8852-987A9F31F590}" dt="2023-11-16T05:49:03.449" v="5271" actId="478"/>
          <ac:picMkLst>
            <pc:docMk/>
            <pc:sldMk cId="3103690286" sldId="1447"/>
            <ac:picMk id="18" creationId="{9BDA3FF4-8199-47FB-8C41-0D48AA549D05}"/>
          </ac:picMkLst>
        </pc:picChg>
      </pc:sldChg>
      <pc:sldChg chg="addSp delSp modSp add mod modAnim">
        <pc:chgData name="Yun Xiao" userId="30e8949b79a00b87" providerId="LiveId" clId="{A5AF3A6D-9DAB-4B68-8852-987A9F31F590}" dt="2023-11-17T06:44:48.806" v="6783"/>
        <pc:sldMkLst>
          <pc:docMk/>
          <pc:sldMk cId="924102062" sldId="1448"/>
        </pc:sldMkLst>
        <pc:spChg chg="mod">
          <ac:chgData name="Yun Xiao" userId="30e8949b79a00b87" providerId="LiveId" clId="{A5AF3A6D-9DAB-4B68-8852-987A9F31F590}" dt="2023-11-17T06:36:42.407" v="6626" actId="1076"/>
          <ac:spMkLst>
            <pc:docMk/>
            <pc:sldMk cId="924102062" sldId="1448"/>
            <ac:spMk id="3" creationId="{00000000-0000-0000-0000-000000000000}"/>
          </ac:spMkLst>
        </pc:spChg>
        <pc:spChg chg="mod">
          <ac:chgData name="Yun Xiao" userId="30e8949b79a00b87" providerId="LiveId" clId="{A5AF3A6D-9DAB-4B68-8852-987A9F31F590}" dt="2023-11-17T06:42:41.211" v="6758" actId="1076"/>
          <ac:spMkLst>
            <pc:docMk/>
            <pc:sldMk cId="924102062" sldId="1448"/>
            <ac:spMk id="4" creationId="{00000000-0000-0000-0000-000000000000}"/>
          </ac:spMkLst>
        </pc:spChg>
        <pc:spChg chg="mod">
          <ac:chgData name="Yun Xiao" userId="30e8949b79a00b87" providerId="LiveId" clId="{A5AF3A6D-9DAB-4B68-8852-987A9F31F590}" dt="2023-11-17T06:41:27.435" v="6746" actId="1076"/>
          <ac:spMkLst>
            <pc:docMk/>
            <pc:sldMk cId="924102062" sldId="1448"/>
            <ac:spMk id="5" creationId="{00000000-0000-0000-0000-000000000000}"/>
          </ac:spMkLst>
        </pc:spChg>
        <pc:spChg chg="add mod">
          <ac:chgData name="Yun Xiao" userId="30e8949b79a00b87" providerId="LiveId" clId="{A5AF3A6D-9DAB-4B68-8852-987A9F31F590}" dt="2023-11-17T06:44:06.092" v="6772" actId="207"/>
          <ac:spMkLst>
            <pc:docMk/>
            <pc:sldMk cId="924102062" sldId="1448"/>
            <ac:spMk id="8" creationId="{035FB947-37E9-4ECF-AB01-3380B1D3531A}"/>
          </ac:spMkLst>
        </pc:spChg>
        <pc:spChg chg="del">
          <ac:chgData name="Yun Xiao" userId="30e8949b79a00b87" providerId="LiveId" clId="{A5AF3A6D-9DAB-4B68-8852-987A9F31F590}" dt="2023-11-17T06:36:33.691" v="6623" actId="478"/>
          <ac:spMkLst>
            <pc:docMk/>
            <pc:sldMk cId="924102062" sldId="1448"/>
            <ac:spMk id="12" creationId="{00000000-0000-0000-0000-000000000000}"/>
          </ac:spMkLst>
        </pc:spChg>
        <pc:spChg chg="add mod">
          <ac:chgData name="Yun Xiao" userId="30e8949b79a00b87" providerId="LiveId" clId="{A5AF3A6D-9DAB-4B68-8852-987A9F31F590}" dt="2023-11-17T06:44:35.902" v="6780" actId="20577"/>
          <ac:spMkLst>
            <pc:docMk/>
            <pc:sldMk cId="924102062" sldId="1448"/>
            <ac:spMk id="14" creationId="{AA838DD5-E39F-428D-8A8B-0B352CBF8999}"/>
          </ac:spMkLst>
        </pc:spChg>
        <pc:spChg chg="mod">
          <ac:chgData name="Yun Xiao" userId="30e8949b79a00b87" providerId="LiveId" clId="{A5AF3A6D-9DAB-4B68-8852-987A9F31F590}" dt="2023-11-17T06:36:38.594" v="6625" actId="1076"/>
          <ac:spMkLst>
            <pc:docMk/>
            <pc:sldMk cId="924102062" sldId="1448"/>
            <ac:spMk id="15" creationId="{FBC02658-935E-45ED-872D-5BD27C8049F9}"/>
          </ac:spMkLst>
        </pc:spChg>
        <pc:spChg chg="mod">
          <ac:chgData name="Yun Xiao" userId="30e8949b79a00b87" providerId="LiveId" clId="{A5AF3A6D-9DAB-4B68-8852-987A9F31F590}" dt="2023-11-17T06:42:46.003" v="6759" actId="1076"/>
          <ac:spMkLst>
            <pc:docMk/>
            <pc:sldMk cId="924102062" sldId="1448"/>
            <ac:spMk id="16" creationId="{B9327A88-A979-4656-912D-9A962770182A}"/>
          </ac:spMkLst>
        </pc:spChg>
        <pc:spChg chg="add mod">
          <ac:chgData name="Yun Xiao" userId="30e8949b79a00b87" providerId="LiveId" clId="{A5AF3A6D-9DAB-4B68-8852-987A9F31F590}" dt="2023-11-17T06:43:43.043" v="6768" actId="207"/>
          <ac:spMkLst>
            <pc:docMk/>
            <pc:sldMk cId="924102062" sldId="1448"/>
            <ac:spMk id="17" creationId="{45317BE3-CB85-4931-BD95-34FCABEA3953}"/>
          </ac:spMkLst>
        </pc:spChg>
        <pc:spChg chg="add mod">
          <ac:chgData name="Yun Xiao" userId="30e8949b79a00b87" providerId="LiveId" clId="{A5AF3A6D-9DAB-4B68-8852-987A9F31F590}" dt="2023-11-17T06:43:46.508" v="6769" actId="207"/>
          <ac:spMkLst>
            <pc:docMk/>
            <pc:sldMk cId="924102062" sldId="1448"/>
            <ac:spMk id="18" creationId="{E04BDE3E-F6FD-4C47-B0BE-2AB8634058DB}"/>
          </ac:spMkLst>
        </pc:spChg>
        <pc:spChg chg="add mod">
          <ac:chgData name="Yun Xiao" userId="30e8949b79a00b87" providerId="LiveId" clId="{A5AF3A6D-9DAB-4B68-8852-987A9F31F590}" dt="2023-11-17T06:42:58.549" v="6764" actId="113"/>
          <ac:spMkLst>
            <pc:docMk/>
            <pc:sldMk cId="924102062" sldId="1448"/>
            <ac:spMk id="19" creationId="{CDC10C9B-23FB-4BEE-94C3-6397A614DB1A}"/>
          </ac:spMkLst>
        </pc:spChg>
        <pc:spChg chg="mod">
          <ac:chgData name="Yun Xiao" userId="30e8949b79a00b87" providerId="LiveId" clId="{A5AF3A6D-9DAB-4B68-8852-987A9F31F590}" dt="2023-11-17T06:42:35.097" v="6756" actId="1076"/>
          <ac:spMkLst>
            <pc:docMk/>
            <pc:sldMk cId="924102062" sldId="1448"/>
            <ac:spMk id="40" creationId="{00000000-0000-0000-0000-000000000000}"/>
          </ac:spMkLst>
        </pc:spChg>
        <pc:spChg chg="mod">
          <ac:chgData name="Yun Xiao" userId="30e8949b79a00b87" providerId="LiveId" clId="{A5AF3A6D-9DAB-4B68-8852-987A9F31F590}" dt="2023-11-17T06:42:38.763" v="6757" actId="1076"/>
          <ac:spMkLst>
            <pc:docMk/>
            <pc:sldMk cId="924102062" sldId="1448"/>
            <ac:spMk id="42" creationId="{00000000-0000-0000-0000-000000000000}"/>
          </ac:spMkLst>
        </pc:spChg>
      </pc:sldChg>
      <pc:sldChg chg="addSp delSp modSp add mod">
        <pc:chgData name="Yun Xiao" userId="30e8949b79a00b87" providerId="LiveId" clId="{A5AF3A6D-9DAB-4B68-8852-987A9F31F590}" dt="2023-11-17T14:38:44.357" v="7742"/>
        <pc:sldMkLst>
          <pc:docMk/>
          <pc:sldMk cId="3351470298" sldId="1449"/>
        </pc:sldMkLst>
        <pc:spChg chg="add del mod">
          <ac:chgData name="Yun Xiao" userId="30e8949b79a00b87" providerId="LiveId" clId="{A5AF3A6D-9DAB-4B68-8852-987A9F31F590}" dt="2023-11-17T06:47:24.225" v="6930" actId="478"/>
          <ac:spMkLst>
            <pc:docMk/>
            <pc:sldMk cId="3351470298" sldId="1449"/>
            <ac:spMk id="4" creationId="{2F8B8D8C-BC4B-4106-AECD-478AB0F2FFE8}"/>
          </ac:spMkLst>
        </pc:spChg>
        <pc:spChg chg="add mod">
          <ac:chgData name="Yun Xiao" userId="30e8949b79a00b87" providerId="LiveId" clId="{A5AF3A6D-9DAB-4B68-8852-987A9F31F590}" dt="2023-11-17T06:48:18.394" v="7009" actId="1076"/>
          <ac:spMkLst>
            <pc:docMk/>
            <pc:sldMk cId="3351470298" sldId="1449"/>
            <ac:spMk id="5" creationId="{E8520BA8-66C0-4DBF-826B-23FD237B944A}"/>
          </ac:spMkLst>
        </pc:spChg>
        <pc:spChg chg="add mod">
          <ac:chgData name="Yun Xiao" userId="30e8949b79a00b87" providerId="LiveId" clId="{A5AF3A6D-9DAB-4B68-8852-987A9F31F590}" dt="2023-11-17T14:38:44.357" v="7739"/>
          <ac:spMkLst>
            <pc:docMk/>
            <pc:sldMk cId="3351470298" sldId="1449"/>
            <ac:spMk id="6" creationId="{D3E2BC8D-EED9-4049-A32E-0E933C7E93EB}"/>
          </ac:spMkLst>
        </pc:spChg>
        <pc:spChg chg="add mod">
          <ac:chgData name="Yun Xiao" userId="30e8949b79a00b87" providerId="LiveId" clId="{A5AF3A6D-9DAB-4B68-8852-987A9F31F590}" dt="2023-11-17T14:38:44.356" v="7738"/>
          <ac:spMkLst>
            <pc:docMk/>
            <pc:sldMk cId="3351470298" sldId="1449"/>
            <ac:spMk id="7" creationId="{F61EEA53-4CC0-45EA-88BE-42DF3102973F}"/>
          </ac:spMkLst>
        </pc:spChg>
        <pc:spChg chg="add mod">
          <ac:chgData name="Yun Xiao" userId="30e8949b79a00b87" providerId="LiveId" clId="{A5AF3A6D-9DAB-4B68-8852-987A9F31F590}" dt="2023-11-17T14:38:44.356" v="7738"/>
          <ac:spMkLst>
            <pc:docMk/>
            <pc:sldMk cId="3351470298" sldId="1449"/>
            <ac:spMk id="8" creationId="{137CFE28-CA10-4FD0-BF29-8A8865684B9A}"/>
          </ac:spMkLst>
        </pc:spChg>
        <pc:spChg chg="add mod">
          <ac:chgData name="Yun Xiao" userId="30e8949b79a00b87" providerId="LiveId" clId="{A5AF3A6D-9DAB-4B68-8852-987A9F31F590}" dt="2023-11-17T14:38:44.356" v="7738"/>
          <ac:spMkLst>
            <pc:docMk/>
            <pc:sldMk cId="3351470298" sldId="1449"/>
            <ac:spMk id="9" creationId="{255E8C4B-E417-4984-BC54-A03A6342EA33}"/>
          </ac:spMkLst>
        </pc:spChg>
        <pc:spChg chg="add mod">
          <ac:chgData name="Yun Xiao" userId="30e8949b79a00b87" providerId="LiveId" clId="{A5AF3A6D-9DAB-4B68-8852-987A9F31F590}" dt="2023-11-17T06:47:39.863" v="6955"/>
          <ac:spMkLst>
            <pc:docMk/>
            <pc:sldMk cId="3351470298" sldId="1449"/>
            <ac:spMk id="11" creationId="{9F82BB7D-2270-482D-AA6A-21C3004DC947}"/>
          </ac:spMkLst>
        </pc:spChg>
        <pc:spChg chg="add mod">
          <ac:chgData name="Yun Xiao" userId="30e8949b79a00b87" providerId="LiveId" clId="{A5AF3A6D-9DAB-4B68-8852-987A9F31F590}" dt="2023-11-17T06:47:50.404" v="6965"/>
          <ac:spMkLst>
            <pc:docMk/>
            <pc:sldMk cId="3351470298" sldId="1449"/>
            <ac:spMk id="12" creationId="{8AC71F70-1A51-4F1D-A33B-909DF8678190}"/>
          </ac:spMkLst>
        </pc:spChg>
        <pc:spChg chg="add mod">
          <ac:chgData name="Yun Xiao" userId="30e8949b79a00b87" providerId="LiveId" clId="{A5AF3A6D-9DAB-4B68-8852-987A9F31F590}" dt="2023-11-17T06:48:01.379" v="6991" actId="14100"/>
          <ac:spMkLst>
            <pc:docMk/>
            <pc:sldMk cId="3351470298" sldId="1449"/>
            <ac:spMk id="13" creationId="{4E354902-52B8-4F23-AA84-D475E9F9A861}"/>
          </ac:spMkLst>
        </pc:spChg>
        <pc:spChg chg="add mod">
          <ac:chgData name="Yun Xiao" userId="30e8949b79a00b87" providerId="LiveId" clId="{A5AF3A6D-9DAB-4B68-8852-987A9F31F590}" dt="2023-11-17T06:48:09.285" v="6994" actId="1076"/>
          <ac:spMkLst>
            <pc:docMk/>
            <pc:sldMk cId="3351470298" sldId="1449"/>
            <ac:spMk id="14" creationId="{DF7918AC-B1C4-4632-9CDA-4610B3493CC3}"/>
          </ac:spMkLst>
        </pc:spChg>
        <pc:spChg chg="add mod">
          <ac:chgData name="Yun Xiao" userId="30e8949b79a00b87" providerId="LiveId" clId="{A5AF3A6D-9DAB-4B68-8852-987A9F31F590}" dt="2023-11-17T06:48:14.413" v="6996" actId="1076"/>
          <ac:spMkLst>
            <pc:docMk/>
            <pc:sldMk cId="3351470298" sldId="1449"/>
            <ac:spMk id="15" creationId="{D40CB276-4EFC-4EAF-A2CE-D04BD860AFF3}"/>
          </ac:spMkLst>
        </pc:spChg>
        <pc:grpChg chg="add mod">
          <ac:chgData name="Yun Xiao" userId="30e8949b79a00b87" providerId="LiveId" clId="{A5AF3A6D-9DAB-4B68-8852-987A9F31F590}" dt="2023-11-17T14:38:44.357" v="7740"/>
          <ac:grpSpMkLst>
            <pc:docMk/>
            <pc:sldMk cId="3351470298" sldId="1449"/>
            <ac:grpSpMk id="10" creationId="{AC4FAE8E-B977-48CD-A497-C1F1F7041AD8}"/>
          </ac:grpSpMkLst>
        </pc:grpChg>
        <pc:picChg chg="add mod ord">
          <ac:chgData name="Yun Xiao" userId="30e8949b79a00b87" providerId="LiveId" clId="{A5AF3A6D-9DAB-4B68-8852-987A9F31F590}" dt="2023-11-17T14:38:44.357" v="7742"/>
          <ac:picMkLst>
            <pc:docMk/>
            <pc:sldMk cId="3351470298" sldId="1449"/>
            <ac:picMk id="3" creationId="{2A80CEC9-675F-468E-9232-DBD7FDB329AB}"/>
          </ac:picMkLst>
        </pc:picChg>
      </pc:sldChg>
      <pc:sldChg chg="addSp delSp modSp add mod">
        <pc:chgData name="Yun Xiao" userId="30e8949b79a00b87" providerId="LiveId" clId="{A5AF3A6D-9DAB-4B68-8852-987A9F31F590}" dt="2023-11-17T14:42:06.239" v="7829"/>
        <pc:sldMkLst>
          <pc:docMk/>
          <pc:sldMk cId="1955535282" sldId="1450"/>
        </pc:sldMkLst>
        <pc:spChg chg="add del mod">
          <ac:chgData name="Yun Xiao" userId="30e8949b79a00b87" providerId="LiveId" clId="{A5AF3A6D-9DAB-4B68-8852-987A9F31F590}" dt="2023-11-17T07:18:28.287" v="7557" actId="478"/>
          <ac:spMkLst>
            <pc:docMk/>
            <pc:sldMk cId="1955535282" sldId="1450"/>
            <ac:spMk id="4" creationId="{C6623B76-F7AB-4BAE-AEB9-5120D8F62F94}"/>
          </ac:spMkLst>
        </pc:spChg>
        <pc:spChg chg="add mod">
          <ac:chgData name="Yun Xiao" userId="30e8949b79a00b87" providerId="LiveId" clId="{A5AF3A6D-9DAB-4B68-8852-987A9F31F590}" dt="2023-11-17T07:18:19.158" v="7479" actId="948"/>
          <ac:spMkLst>
            <pc:docMk/>
            <pc:sldMk cId="1955535282" sldId="1450"/>
            <ac:spMk id="5" creationId="{F8D4619B-2C0C-4B44-8ECC-A4A2A026AA3C}"/>
          </ac:spMkLst>
        </pc:spChg>
        <pc:spChg chg="add mod">
          <ac:chgData name="Yun Xiao" userId="30e8949b79a00b87" providerId="LiveId" clId="{A5AF3A6D-9DAB-4B68-8852-987A9F31F590}" dt="2023-11-17T14:42:06.239" v="7826"/>
          <ac:spMkLst>
            <pc:docMk/>
            <pc:sldMk cId="1955535282" sldId="1450"/>
            <ac:spMk id="6" creationId="{DF80AE31-DE83-4790-A71D-879D797C8627}"/>
          </ac:spMkLst>
        </pc:spChg>
        <pc:spChg chg="add mod">
          <ac:chgData name="Yun Xiao" userId="30e8949b79a00b87" providerId="LiveId" clId="{A5AF3A6D-9DAB-4B68-8852-987A9F31F590}" dt="2023-11-17T14:42:06.238" v="7825"/>
          <ac:spMkLst>
            <pc:docMk/>
            <pc:sldMk cId="1955535282" sldId="1450"/>
            <ac:spMk id="7" creationId="{DD3AE28F-3D3D-453E-BBCD-6D3E5899A049}"/>
          </ac:spMkLst>
        </pc:spChg>
        <pc:spChg chg="add mod">
          <ac:chgData name="Yun Xiao" userId="30e8949b79a00b87" providerId="LiveId" clId="{A5AF3A6D-9DAB-4B68-8852-987A9F31F590}" dt="2023-11-17T14:42:06.238" v="7825"/>
          <ac:spMkLst>
            <pc:docMk/>
            <pc:sldMk cId="1955535282" sldId="1450"/>
            <ac:spMk id="8" creationId="{773BA3E2-1041-4231-8F9B-461F9706F92F}"/>
          </ac:spMkLst>
        </pc:spChg>
        <pc:spChg chg="add mod">
          <ac:chgData name="Yun Xiao" userId="30e8949b79a00b87" providerId="LiveId" clId="{A5AF3A6D-9DAB-4B68-8852-987A9F31F590}" dt="2023-11-17T14:42:06.238" v="7825"/>
          <ac:spMkLst>
            <pc:docMk/>
            <pc:sldMk cId="1955535282" sldId="1450"/>
            <ac:spMk id="9" creationId="{2D88679E-2983-4C65-A8C5-50F0C3EE0EB2}"/>
          </ac:spMkLst>
        </pc:spChg>
        <pc:spChg chg="mod">
          <ac:chgData name="Yun Xiao" userId="30e8949b79a00b87" providerId="LiveId" clId="{A5AF3A6D-9DAB-4B68-8852-987A9F31F590}" dt="2023-11-17T14:40:19.060" v="7799" actId="14100"/>
          <ac:spMkLst>
            <pc:docMk/>
            <pc:sldMk cId="1955535282" sldId="1450"/>
            <ac:spMk id="14" creationId="{2450AF59-C0B7-4034-B50D-516657F5EF42}"/>
          </ac:spMkLst>
        </pc:spChg>
        <pc:grpChg chg="add mod">
          <ac:chgData name="Yun Xiao" userId="30e8949b79a00b87" providerId="LiveId" clId="{A5AF3A6D-9DAB-4B68-8852-987A9F31F590}" dt="2023-11-17T14:42:06.239" v="7827"/>
          <ac:grpSpMkLst>
            <pc:docMk/>
            <pc:sldMk cId="1955535282" sldId="1450"/>
            <ac:grpSpMk id="10" creationId="{62A92668-2E37-42E1-9B10-FB13A6A681A3}"/>
          </ac:grpSpMkLst>
        </pc:grpChg>
        <pc:grpChg chg="add mod">
          <ac:chgData name="Yun Xiao" userId="30e8949b79a00b87" providerId="LiveId" clId="{A5AF3A6D-9DAB-4B68-8852-987A9F31F590}" dt="2023-11-17T14:40:19.060" v="7799" actId="14100"/>
          <ac:grpSpMkLst>
            <pc:docMk/>
            <pc:sldMk cId="1955535282" sldId="1450"/>
            <ac:grpSpMk id="11" creationId="{68D498BC-A94E-480C-B4EC-4DCCF004B2D9}"/>
          </ac:grpSpMkLst>
        </pc:grpChg>
        <pc:grpChg chg="mod">
          <ac:chgData name="Yun Xiao" userId="30e8949b79a00b87" providerId="LiveId" clId="{A5AF3A6D-9DAB-4B68-8852-987A9F31F590}" dt="2023-11-17T14:40:19.060" v="7799" actId="14100"/>
          <ac:grpSpMkLst>
            <pc:docMk/>
            <pc:sldMk cId="1955535282" sldId="1450"/>
            <ac:grpSpMk id="12" creationId="{88FA43C9-6161-409B-87C8-A590A488D315}"/>
          </ac:grpSpMkLst>
        </pc:grpChg>
        <pc:graphicFrameChg chg="add del mod">
          <ac:chgData name="Yun Xiao" userId="30e8949b79a00b87" providerId="LiveId" clId="{A5AF3A6D-9DAB-4B68-8852-987A9F31F590}" dt="2023-11-17T14:39:59.696" v="7791"/>
          <ac:graphicFrameMkLst>
            <pc:docMk/>
            <pc:sldMk cId="1955535282" sldId="1450"/>
            <ac:graphicFrameMk id="2" creationId="{01508C36-E6D8-4C3B-BFFA-74027B026B64}"/>
          </ac:graphicFrameMkLst>
        </pc:graphicFrameChg>
        <pc:graphicFrameChg chg="add del mod">
          <ac:chgData name="Yun Xiao" userId="30e8949b79a00b87" providerId="LiveId" clId="{A5AF3A6D-9DAB-4B68-8852-987A9F31F590}" dt="2023-11-17T14:39:58.036" v="7780"/>
          <ac:graphicFrameMkLst>
            <pc:docMk/>
            <pc:sldMk cId="1955535282" sldId="1450"/>
            <ac:graphicFrameMk id="4" creationId="{F77539A4-5E78-4095-9F41-64527100A9C2}"/>
          </ac:graphicFrameMkLst>
        </pc:graphicFrameChg>
        <pc:graphicFrameChg chg="mod">
          <ac:chgData name="Yun Xiao" userId="30e8949b79a00b87" providerId="LiveId" clId="{A5AF3A6D-9DAB-4B68-8852-987A9F31F590}" dt="2023-11-17T14:40:20.993" v="7800" actId="1076"/>
          <ac:graphicFrameMkLst>
            <pc:docMk/>
            <pc:sldMk cId="1955535282" sldId="1450"/>
            <ac:graphicFrameMk id="13" creationId="{74995BFF-B897-4189-A241-7E8E710DD29F}"/>
          </ac:graphicFrameMkLst>
        </pc:graphicFrameChg>
        <pc:graphicFrameChg chg="mod">
          <ac:chgData name="Yun Xiao" userId="30e8949b79a00b87" providerId="LiveId" clId="{A5AF3A6D-9DAB-4B68-8852-987A9F31F590}" dt="2023-11-17T14:40:19.060" v="7799" actId="14100"/>
          <ac:graphicFrameMkLst>
            <pc:docMk/>
            <pc:sldMk cId="1955535282" sldId="1450"/>
            <ac:graphicFrameMk id="15" creationId="{9DB16B2C-5966-481A-A708-89B5A9280378}"/>
          </ac:graphicFrameMkLst>
        </pc:graphicFrameChg>
        <pc:graphicFrameChg chg="mod">
          <ac:chgData name="Yun Xiao" userId="30e8949b79a00b87" providerId="LiveId" clId="{A5AF3A6D-9DAB-4B68-8852-987A9F31F590}" dt="2023-11-17T14:40:19.060" v="7799" actId="14100"/>
          <ac:graphicFrameMkLst>
            <pc:docMk/>
            <pc:sldMk cId="1955535282" sldId="1450"/>
            <ac:graphicFrameMk id="16" creationId="{7373D797-58E6-4843-9822-88C428DFA735}"/>
          </ac:graphicFrameMkLst>
        </pc:graphicFrameChg>
        <pc:graphicFrameChg chg="mod">
          <ac:chgData name="Yun Xiao" userId="30e8949b79a00b87" providerId="LiveId" clId="{A5AF3A6D-9DAB-4B68-8852-987A9F31F590}" dt="2023-11-17T14:40:19.060" v="7799" actId="14100"/>
          <ac:graphicFrameMkLst>
            <pc:docMk/>
            <pc:sldMk cId="1955535282" sldId="1450"/>
            <ac:graphicFrameMk id="17" creationId="{71E7CEDB-41F1-4FEA-8B90-57273070EED2}"/>
          </ac:graphicFrameMkLst>
        </pc:graphicFrameChg>
        <pc:picChg chg="add mod ord">
          <ac:chgData name="Yun Xiao" userId="30e8949b79a00b87" providerId="LiveId" clId="{A5AF3A6D-9DAB-4B68-8852-987A9F31F590}" dt="2023-11-17T14:42:06.239" v="7829"/>
          <ac:picMkLst>
            <pc:docMk/>
            <pc:sldMk cId="1955535282" sldId="1450"/>
            <ac:picMk id="3" creationId="{9B504DC4-3DD7-4880-BCE8-7ACB1E3199AB}"/>
          </ac:picMkLst>
        </pc:picChg>
      </pc:sldChg>
      <pc:sldChg chg="addSp delSp modSp add del mod ord modAnim">
        <pc:chgData name="Yun Xiao" userId="30e8949b79a00b87" providerId="LiveId" clId="{A5AF3A6D-9DAB-4B68-8852-987A9F31F590}" dt="2023-11-17T14:50:59.668" v="7866" actId="47"/>
        <pc:sldMkLst>
          <pc:docMk/>
          <pc:sldMk cId="3964765055" sldId="1451"/>
        </pc:sldMkLst>
        <pc:spChg chg="add mod">
          <ac:chgData name="Yun Xiao" userId="30e8949b79a00b87" providerId="LiveId" clId="{A5AF3A6D-9DAB-4B68-8852-987A9F31F590}" dt="2023-11-17T14:49:49.148" v="7851" actId="1076"/>
          <ac:spMkLst>
            <pc:docMk/>
            <pc:sldMk cId="3964765055" sldId="1451"/>
            <ac:spMk id="14" creationId="{021D2705-89E1-4A2E-B68A-C0AEDF4112D6}"/>
          </ac:spMkLst>
        </pc:spChg>
        <pc:spChg chg="add mod">
          <ac:chgData name="Yun Xiao" userId="30e8949b79a00b87" providerId="LiveId" clId="{A5AF3A6D-9DAB-4B68-8852-987A9F31F590}" dt="2023-11-17T14:49:49.148" v="7851" actId="1076"/>
          <ac:spMkLst>
            <pc:docMk/>
            <pc:sldMk cId="3964765055" sldId="1451"/>
            <ac:spMk id="16" creationId="{39147772-57D3-46A7-9000-CFB0758140C0}"/>
          </ac:spMkLst>
        </pc:spChg>
        <pc:spChg chg="add mod">
          <ac:chgData name="Yun Xiao" userId="30e8949b79a00b87" providerId="LiveId" clId="{A5AF3A6D-9DAB-4B68-8852-987A9F31F590}" dt="2023-11-17T14:49:49.148" v="7851" actId="1076"/>
          <ac:spMkLst>
            <pc:docMk/>
            <pc:sldMk cId="3964765055" sldId="1451"/>
            <ac:spMk id="17" creationId="{49F1A7FB-DFC0-41FA-96D2-3880A7C5A936}"/>
          </ac:spMkLst>
        </pc:spChg>
        <pc:spChg chg="mod">
          <ac:chgData name="Yun Xiao" userId="30e8949b79a00b87" providerId="LiveId" clId="{A5AF3A6D-9DAB-4B68-8852-987A9F31F590}" dt="2023-11-17T14:49:42.361" v="7850" actId="1076"/>
          <ac:spMkLst>
            <pc:docMk/>
            <pc:sldMk cId="3964765055" sldId="1451"/>
            <ac:spMk id="18" creationId="{CEC47AA7-B537-449E-9735-ABBBA59151E8}"/>
          </ac:spMkLst>
        </pc:spChg>
        <pc:spChg chg="mod">
          <ac:chgData name="Yun Xiao" userId="30e8949b79a00b87" providerId="LiveId" clId="{A5AF3A6D-9DAB-4B68-8852-987A9F31F590}" dt="2023-11-17T14:49:42.361" v="7850" actId="1076"/>
          <ac:spMkLst>
            <pc:docMk/>
            <pc:sldMk cId="3964765055" sldId="1451"/>
            <ac:spMk id="22" creationId="{2B602AEA-D1F7-444C-BA6B-06CDCA24EA99}"/>
          </ac:spMkLst>
        </pc:spChg>
        <pc:spChg chg="del">
          <ac:chgData name="Yun Xiao" userId="30e8949b79a00b87" providerId="LiveId" clId="{A5AF3A6D-9DAB-4B68-8852-987A9F31F590}" dt="2023-11-17T14:49:35.166" v="7849" actId="478"/>
          <ac:spMkLst>
            <pc:docMk/>
            <pc:sldMk cId="3964765055" sldId="1451"/>
            <ac:spMk id="24" creationId="{00000000-0000-0000-0000-000000000000}"/>
          </ac:spMkLst>
        </pc:spChg>
        <pc:spChg chg="mod">
          <ac:chgData name="Yun Xiao" userId="30e8949b79a00b87" providerId="LiveId" clId="{A5AF3A6D-9DAB-4B68-8852-987A9F31F590}" dt="2023-11-17T14:49:52.636" v="7852" actId="1076"/>
          <ac:spMkLst>
            <pc:docMk/>
            <pc:sldMk cId="3964765055" sldId="1451"/>
            <ac:spMk id="30" creationId="{00000000-0000-0000-0000-000000000000}"/>
          </ac:spMkLst>
        </pc:spChg>
        <pc:picChg chg="mod">
          <ac:chgData name="Yun Xiao" userId="30e8949b79a00b87" providerId="LiveId" clId="{A5AF3A6D-9DAB-4B68-8852-987A9F31F590}" dt="2023-11-17T14:49:42.361" v="7850" actId="1076"/>
          <ac:picMkLst>
            <pc:docMk/>
            <pc:sldMk cId="3964765055" sldId="1451"/>
            <ac:picMk id="15" creationId="{F81B6CD3-E254-4962-B500-CE76F9FF3818}"/>
          </ac:picMkLst>
        </pc:picChg>
        <pc:picChg chg="mod">
          <ac:chgData name="Yun Xiao" userId="30e8949b79a00b87" providerId="LiveId" clId="{A5AF3A6D-9DAB-4B68-8852-987A9F31F590}" dt="2023-11-17T14:49:42.361" v="7850" actId="1076"/>
          <ac:picMkLst>
            <pc:docMk/>
            <pc:sldMk cId="3964765055" sldId="1451"/>
            <ac:picMk id="21" creationId="{D3EE10E6-D1F8-4E70-B834-9A1386F7E0F5}"/>
          </ac:picMkLst>
        </pc:picChg>
        <pc:picChg chg="add mod">
          <ac:chgData name="Yun Xiao" userId="30e8949b79a00b87" providerId="LiveId" clId="{A5AF3A6D-9DAB-4B68-8852-987A9F31F590}" dt="2023-11-17T14:50:14.569" v="7858" actId="1076"/>
          <ac:picMkLst>
            <pc:docMk/>
            <pc:sldMk cId="3964765055" sldId="1451"/>
            <ac:picMk id="23" creationId="{C537A9EB-D020-437E-A055-3DE6A109765B}"/>
          </ac:picMkLst>
        </pc:picChg>
        <pc:picChg chg="add mod">
          <ac:chgData name="Yun Xiao" userId="30e8949b79a00b87" providerId="LiveId" clId="{A5AF3A6D-9DAB-4B68-8852-987A9F31F590}" dt="2023-11-17T14:50:07.004" v="7856" actId="1076"/>
          <ac:picMkLst>
            <pc:docMk/>
            <pc:sldMk cId="3964765055" sldId="1451"/>
            <ac:picMk id="25" creationId="{D398797E-E1C9-4943-87FF-08C95609A29B}"/>
          </ac:picMkLst>
        </pc:picChg>
        <pc:picChg chg="add mod">
          <ac:chgData name="Yun Xiao" userId="30e8949b79a00b87" providerId="LiveId" clId="{A5AF3A6D-9DAB-4B68-8852-987A9F31F590}" dt="2023-11-17T14:50:10.478" v="7857" actId="1076"/>
          <ac:picMkLst>
            <pc:docMk/>
            <pc:sldMk cId="3964765055" sldId="1451"/>
            <ac:picMk id="26" creationId="{CE4A239F-748D-4226-A2E9-B33B11635E54}"/>
          </ac:picMkLst>
        </pc:picChg>
      </pc:sldChg>
      <pc:sldChg chg="addSp modSp new mod">
        <pc:chgData name="Yun Xiao" userId="30e8949b79a00b87" providerId="LiveId" clId="{A5AF3A6D-9DAB-4B68-8852-987A9F31F590}" dt="2023-11-17T14:51:24.303" v="7870" actId="1076"/>
        <pc:sldMkLst>
          <pc:docMk/>
          <pc:sldMk cId="2049227344" sldId="1452"/>
        </pc:sldMkLst>
        <pc:spChg chg="add mod">
          <ac:chgData name="Yun Xiao" userId="30e8949b79a00b87" providerId="LiveId" clId="{A5AF3A6D-9DAB-4B68-8852-987A9F31F590}" dt="2023-11-17T14:50:39.610" v="7864"/>
          <ac:spMkLst>
            <pc:docMk/>
            <pc:sldMk cId="2049227344" sldId="1452"/>
            <ac:spMk id="2" creationId="{E50F9756-E5D4-4D0D-A18F-1DD0405E6F2D}"/>
          </ac:spMkLst>
        </pc:spChg>
        <pc:spChg chg="add mod">
          <ac:chgData name="Yun Xiao" userId="30e8949b79a00b87" providerId="LiveId" clId="{A5AF3A6D-9DAB-4B68-8852-987A9F31F590}" dt="2023-11-17T14:50:39.610" v="7864"/>
          <ac:spMkLst>
            <pc:docMk/>
            <pc:sldMk cId="2049227344" sldId="1452"/>
            <ac:spMk id="3" creationId="{AC6D0C09-7940-4C43-97D1-5783C581C2C3}"/>
          </ac:spMkLst>
        </pc:spChg>
        <pc:spChg chg="add mod">
          <ac:chgData name="Yun Xiao" userId="30e8949b79a00b87" providerId="LiveId" clId="{A5AF3A6D-9DAB-4B68-8852-987A9F31F590}" dt="2023-11-17T14:50:54.628" v="7865"/>
          <ac:spMkLst>
            <pc:docMk/>
            <pc:sldMk cId="2049227344" sldId="1452"/>
            <ac:spMk id="5" creationId="{89C85013-7429-4456-A6AA-5A5E0B2C6726}"/>
          </ac:spMkLst>
        </pc:spChg>
        <pc:spChg chg="add mod">
          <ac:chgData name="Yun Xiao" userId="30e8949b79a00b87" providerId="LiveId" clId="{A5AF3A6D-9DAB-4B68-8852-987A9F31F590}" dt="2023-11-17T14:50:54.628" v="7865"/>
          <ac:spMkLst>
            <pc:docMk/>
            <pc:sldMk cId="2049227344" sldId="1452"/>
            <ac:spMk id="6" creationId="{4999D7DA-358C-4460-9483-82DC29455C14}"/>
          </ac:spMkLst>
        </pc:spChg>
        <pc:spChg chg="add mod">
          <ac:chgData name="Yun Xiao" userId="30e8949b79a00b87" providerId="LiveId" clId="{A5AF3A6D-9DAB-4B68-8852-987A9F31F590}" dt="2023-11-17T14:50:54.628" v="7865"/>
          <ac:spMkLst>
            <pc:docMk/>
            <pc:sldMk cId="2049227344" sldId="1452"/>
            <ac:spMk id="8" creationId="{DDC94F30-B7E4-48A4-AF56-DE1E79BE47DE}"/>
          </ac:spMkLst>
        </pc:spChg>
        <pc:spChg chg="add mod">
          <ac:chgData name="Yun Xiao" userId="30e8949b79a00b87" providerId="LiveId" clId="{A5AF3A6D-9DAB-4B68-8852-987A9F31F590}" dt="2023-11-17T14:50:54.628" v="7865"/>
          <ac:spMkLst>
            <pc:docMk/>
            <pc:sldMk cId="2049227344" sldId="1452"/>
            <ac:spMk id="9" creationId="{145E67B0-F468-4C0F-BFB7-9F469A892DA5}"/>
          </ac:spMkLst>
        </pc:spChg>
        <pc:spChg chg="add mod">
          <ac:chgData name="Yun Xiao" userId="30e8949b79a00b87" providerId="LiveId" clId="{A5AF3A6D-9DAB-4B68-8852-987A9F31F590}" dt="2023-11-17T14:50:54.628" v="7865"/>
          <ac:spMkLst>
            <pc:docMk/>
            <pc:sldMk cId="2049227344" sldId="1452"/>
            <ac:spMk id="10" creationId="{3822A101-6663-488F-996E-52E27EB56E49}"/>
          </ac:spMkLst>
        </pc:spChg>
        <pc:spChg chg="add mod">
          <ac:chgData name="Yun Xiao" userId="30e8949b79a00b87" providerId="LiveId" clId="{A5AF3A6D-9DAB-4B68-8852-987A9F31F590}" dt="2023-11-17T14:50:54.628" v="7865"/>
          <ac:spMkLst>
            <pc:docMk/>
            <pc:sldMk cId="2049227344" sldId="1452"/>
            <ac:spMk id="11" creationId="{029C671F-7C9B-4DD3-BBAB-E78134D334AC}"/>
          </ac:spMkLst>
        </pc:spChg>
        <pc:picChg chg="add mod">
          <ac:chgData name="Yun Xiao" userId="30e8949b79a00b87" providerId="LiveId" clId="{A5AF3A6D-9DAB-4B68-8852-987A9F31F590}" dt="2023-11-17T14:50:54.628" v="7865"/>
          <ac:picMkLst>
            <pc:docMk/>
            <pc:sldMk cId="2049227344" sldId="1452"/>
            <ac:picMk id="4" creationId="{09BC9DFA-BED0-4004-B42C-7B898BD98CD7}"/>
          </ac:picMkLst>
        </pc:picChg>
        <pc:picChg chg="add mod">
          <ac:chgData name="Yun Xiao" userId="30e8949b79a00b87" providerId="LiveId" clId="{A5AF3A6D-9DAB-4B68-8852-987A9F31F590}" dt="2023-11-17T14:50:54.628" v="7865"/>
          <ac:picMkLst>
            <pc:docMk/>
            <pc:sldMk cId="2049227344" sldId="1452"/>
            <ac:picMk id="7" creationId="{CF6F7D8A-73DF-47C1-821D-EC6AB9B05902}"/>
          </ac:picMkLst>
        </pc:picChg>
        <pc:picChg chg="add mod">
          <ac:chgData name="Yun Xiao" userId="30e8949b79a00b87" providerId="LiveId" clId="{A5AF3A6D-9DAB-4B68-8852-987A9F31F590}" dt="2023-11-17T14:50:54.628" v="7865"/>
          <ac:picMkLst>
            <pc:docMk/>
            <pc:sldMk cId="2049227344" sldId="1452"/>
            <ac:picMk id="12" creationId="{3676EE14-7C14-499D-BACD-21296D900D3C}"/>
          </ac:picMkLst>
        </pc:picChg>
        <pc:picChg chg="add mod">
          <ac:chgData name="Yun Xiao" userId="30e8949b79a00b87" providerId="LiveId" clId="{A5AF3A6D-9DAB-4B68-8852-987A9F31F590}" dt="2023-11-17T14:51:24.303" v="7870" actId="1076"/>
          <ac:picMkLst>
            <pc:docMk/>
            <pc:sldMk cId="2049227344" sldId="1452"/>
            <ac:picMk id="13" creationId="{F7D1FB51-C244-4EDB-9574-A8CF28D2CC63}"/>
          </ac:picMkLst>
        </pc:picChg>
        <pc:picChg chg="add mod">
          <ac:chgData name="Yun Xiao" userId="30e8949b79a00b87" providerId="LiveId" clId="{A5AF3A6D-9DAB-4B68-8852-987A9F31F590}" dt="2023-11-17T14:51:22.388" v="7869" actId="1076"/>
          <ac:picMkLst>
            <pc:docMk/>
            <pc:sldMk cId="2049227344" sldId="1452"/>
            <ac:picMk id="14" creationId="{7F6E1540-E09E-465E-A864-34601FCC0D39}"/>
          </ac:picMkLst>
        </pc:picChg>
      </pc:sldChg>
      <pc:sldChg chg="addSp delSp modSp add mod modAnim">
        <pc:chgData name="Yun Xiao" userId="30e8949b79a00b87" providerId="LiveId" clId="{A5AF3A6D-9DAB-4B68-8852-987A9F31F590}" dt="2023-11-17T14:57:01.898" v="7926" actId="1076"/>
        <pc:sldMkLst>
          <pc:docMk/>
          <pc:sldMk cId="2328986247" sldId="1453"/>
        </pc:sldMkLst>
        <pc:spChg chg="del">
          <ac:chgData name="Yun Xiao" userId="30e8949b79a00b87" providerId="LiveId" clId="{A5AF3A6D-9DAB-4B68-8852-987A9F31F590}" dt="2023-11-17T14:54:53.542" v="7901" actId="478"/>
          <ac:spMkLst>
            <pc:docMk/>
            <pc:sldMk cId="2328986247" sldId="1453"/>
            <ac:spMk id="2" creationId="{00000000-0000-0000-0000-000000000000}"/>
          </ac:spMkLst>
        </pc:spChg>
        <pc:spChg chg="add mod">
          <ac:chgData name="Yun Xiao" userId="30e8949b79a00b87" providerId="LiveId" clId="{A5AF3A6D-9DAB-4B68-8852-987A9F31F590}" dt="2023-11-17T14:54:29.835" v="7894"/>
          <ac:spMkLst>
            <pc:docMk/>
            <pc:sldMk cId="2328986247" sldId="1453"/>
            <ac:spMk id="10" creationId="{715BF027-87FD-4ECA-A1A1-93836506573C}"/>
          </ac:spMkLst>
        </pc:spChg>
        <pc:spChg chg="add del mod">
          <ac:chgData name="Yun Xiao" userId="30e8949b79a00b87" providerId="LiveId" clId="{A5AF3A6D-9DAB-4B68-8852-987A9F31F590}" dt="2023-11-17T14:56:54.684" v="7922" actId="478"/>
          <ac:spMkLst>
            <pc:docMk/>
            <pc:sldMk cId="2328986247" sldId="1453"/>
            <ac:spMk id="11" creationId="{0A10AD87-EE41-4994-BA61-E99A9A684460}"/>
          </ac:spMkLst>
        </pc:spChg>
        <pc:spChg chg="mod">
          <ac:chgData name="Yun Xiao" userId="30e8949b79a00b87" providerId="LiveId" clId="{A5AF3A6D-9DAB-4B68-8852-987A9F31F590}" dt="2023-11-17T14:54:04.119" v="7887" actId="1076"/>
          <ac:spMkLst>
            <pc:docMk/>
            <pc:sldMk cId="2328986247" sldId="1453"/>
            <ac:spMk id="204" creationId="{00000000-0000-0000-0000-000000000000}"/>
          </ac:spMkLst>
        </pc:spChg>
        <pc:spChg chg="mod">
          <ac:chgData name="Yun Xiao" userId="30e8949b79a00b87" providerId="LiveId" clId="{A5AF3A6D-9DAB-4B68-8852-987A9F31F590}" dt="2023-11-17T14:53:59.588" v="7885" actId="1076"/>
          <ac:spMkLst>
            <pc:docMk/>
            <pc:sldMk cId="2328986247" sldId="1453"/>
            <ac:spMk id="205" creationId="{00000000-0000-0000-0000-000000000000}"/>
          </ac:spMkLst>
        </pc:spChg>
        <pc:spChg chg="mod">
          <ac:chgData name="Yun Xiao" userId="30e8949b79a00b87" providerId="LiveId" clId="{A5AF3A6D-9DAB-4B68-8852-987A9F31F590}" dt="2023-11-17T14:54:01.448" v="7886" actId="1076"/>
          <ac:spMkLst>
            <pc:docMk/>
            <pc:sldMk cId="2328986247" sldId="1453"/>
            <ac:spMk id="206" creationId="{E7B543D8-6274-43C4-AF6E-6B7EC33B7965}"/>
          </ac:spMkLst>
        </pc:spChg>
        <pc:graphicFrameChg chg="mod">
          <ac:chgData name="Yun Xiao" userId="30e8949b79a00b87" providerId="LiveId" clId="{A5AF3A6D-9DAB-4B68-8852-987A9F31F590}" dt="2023-11-17T14:56:57.199" v="7923" actId="1076"/>
          <ac:graphicFrameMkLst>
            <pc:docMk/>
            <pc:sldMk cId="2328986247" sldId="1453"/>
            <ac:graphicFrameMk id="208" creationId="{BBDADE1D-4F83-468F-9193-E879DA2357E3}"/>
          </ac:graphicFrameMkLst>
        </pc:graphicFrameChg>
        <pc:graphicFrameChg chg="mod">
          <ac:chgData name="Yun Xiao" userId="30e8949b79a00b87" providerId="LiveId" clId="{A5AF3A6D-9DAB-4B68-8852-987A9F31F590}" dt="2023-11-17T14:57:00.383" v="7925" actId="1076"/>
          <ac:graphicFrameMkLst>
            <pc:docMk/>
            <pc:sldMk cId="2328986247" sldId="1453"/>
            <ac:graphicFrameMk id="209" creationId="{1552039D-7BB3-4BE7-95A1-65C3F3465A9F}"/>
          </ac:graphicFrameMkLst>
        </pc:graphicFrameChg>
        <pc:graphicFrameChg chg="mod">
          <ac:chgData name="Yun Xiao" userId="30e8949b79a00b87" providerId="LiveId" clId="{A5AF3A6D-9DAB-4B68-8852-987A9F31F590}" dt="2023-11-17T14:56:58.512" v="7924" actId="1076"/>
          <ac:graphicFrameMkLst>
            <pc:docMk/>
            <pc:sldMk cId="2328986247" sldId="1453"/>
            <ac:graphicFrameMk id="210" creationId="{207E4BF1-94B2-4C1D-BE71-46B512C14409}"/>
          </ac:graphicFrameMkLst>
        </pc:graphicFrameChg>
        <pc:graphicFrameChg chg="mod">
          <ac:chgData name="Yun Xiao" userId="30e8949b79a00b87" providerId="LiveId" clId="{A5AF3A6D-9DAB-4B68-8852-987A9F31F590}" dt="2023-11-17T14:57:01.898" v="7926" actId="1076"/>
          <ac:graphicFrameMkLst>
            <pc:docMk/>
            <pc:sldMk cId="2328986247" sldId="1453"/>
            <ac:graphicFrameMk id="211" creationId="{AA11F56F-434C-45F8-B583-EA60397C5368}"/>
          </ac:graphicFrameMkLst>
        </pc:graphicFrameChg>
      </pc:sldChg>
      <pc:sldChg chg="addSp delSp modSp add mod modAnim">
        <pc:chgData name="Yun Xiao" userId="30e8949b79a00b87" providerId="LiveId" clId="{A5AF3A6D-9DAB-4B68-8852-987A9F31F590}" dt="2023-11-17T14:59:59.438" v="7941"/>
        <pc:sldMkLst>
          <pc:docMk/>
          <pc:sldMk cId="313641167" sldId="1454"/>
        </pc:sldMkLst>
        <pc:spChg chg="mod">
          <ac:chgData name="Yun Xiao" userId="30e8949b79a00b87" providerId="LiveId" clId="{A5AF3A6D-9DAB-4B68-8852-987A9F31F590}" dt="2023-11-17T14:59:35.880" v="7929" actId="14100"/>
          <ac:spMkLst>
            <pc:docMk/>
            <pc:sldMk cId="313641167" sldId="1454"/>
            <ac:spMk id="3" creationId="{00000000-0000-0000-0000-000000000000}"/>
          </ac:spMkLst>
        </pc:spChg>
        <pc:spChg chg="mod">
          <ac:chgData name="Yun Xiao" userId="30e8949b79a00b87" providerId="LiveId" clId="{A5AF3A6D-9DAB-4B68-8852-987A9F31F590}" dt="2023-11-17T14:56:10.555" v="7912" actId="1076"/>
          <ac:spMkLst>
            <pc:docMk/>
            <pc:sldMk cId="313641167" sldId="1454"/>
            <ac:spMk id="4" creationId="{00000000-0000-0000-0000-000000000000}"/>
          </ac:spMkLst>
        </pc:spChg>
        <pc:spChg chg="mod">
          <ac:chgData name="Yun Xiao" userId="30e8949b79a00b87" providerId="LiveId" clId="{A5AF3A6D-9DAB-4B68-8852-987A9F31F590}" dt="2023-11-17T14:56:20.680" v="7915" actId="1076"/>
          <ac:spMkLst>
            <pc:docMk/>
            <pc:sldMk cId="313641167" sldId="1454"/>
            <ac:spMk id="5" creationId="{00000000-0000-0000-0000-000000000000}"/>
          </ac:spMkLst>
        </pc:spChg>
        <pc:spChg chg="mod">
          <ac:chgData name="Yun Xiao" userId="30e8949b79a00b87" providerId="LiveId" clId="{A5AF3A6D-9DAB-4B68-8852-987A9F31F590}" dt="2023-11-17T14:55:42.453" v="7905" actId="207"/>
          <ac:spMkLst>
            <pc:docMk/>
            <pc:sldMk cId="313641167" sldId="1454"/>
            <ac:spMk id="8" creationId="{035FB947-37E9-4ECF-AB01-3380B1D3531A}"/>
          </ac:spMkLst>
        </pc:spChg>
        <pc:spChg chg="del">
          <ac:chgData name="Yun Xiao" userId="30e8949b79a00b87" providerId="LiveId" clId="{A5AF3A6D-9DAB-4B68-8852-987A9F31F590}" dt="2023-11-17T14:56:47.067" v="7921" actId="478"/>
          <ac:spMkLst>
            <pc:docMk/>
            <pc:sldMk cId="313641167" sldId="1454"/>
            <ac:spMk id="11" creationId="{36E8681E-1CE0-4510-95CE-19F0A77D8F9E}"/>
          </ac:spMkLst>
        </pc:spChg>
        <pc:spChg chg="del">
          <ac:chgData name="Yun Xiao" userId="30e8949b79a00b87" providerId="LiveId" clId="{A5AF3A6D-9DAB-4B68-8852-987A9F31F590}" dt="2023-11-17T14:56:30.166" v="7917" actId="478"/>
          <ac:spMkLst>
            <pc:docMk/>
            <pc:sldMk cId="313641167" sldId="1454"/>
            <ac:spMk id="13" creationId="{32D04885-F2A9-4135-A28B-33409FE8C118}"/>
          </ac:spMkLst>
        </pc:spChg>
        <pc:spChg chg="mod">
          <ac:chgData name="Yun Xiao" userId="30e8949b79a00b87" providerId="LiveId" clId="{A5AF3A6D-9DAB-4B68-8852-987A9F31F590}" dt="2023-11-17T14:55:50.265" v="7907" actId="1076"/>
          <ac:spMkLst>
            <pc:docMk/>
            <pc:sldMk cId="313641167" sldId="1454"/>
            <ac:spMk id="14" creationId="{AA838DD5-E39F-428D-8A8B-0B352CBF8999}"/>
          </ac:spMkLst>
        </pc:spChg>
        <pc:spChg chg="del mod">
          <ac:chgData name="Yun Xiao" userId="30e8949b79a00b87" providerId="LiveId" clId="{A5AF3A6D-9DAB-4B68-8852-987A9F31F590}" dt="2023-11-17T14:56:36.641" v="7919" actId="478"/>
          <ac:spMkLst>
            <pc:docMk/>
            <pc:sldMk cId="313641167" sldId="1454"/>
            <ac:spMk id="15" creationId="{FBC02658-935E-45ED-872D-5BD27C8049F9}"/>
          </ac:spMkLst>
        </pc:spChg>
        <pc:spChg chg="mod">
          <ac:chgData name="Yun Xiao" userId="30e8949b79a00b87" providerId="LiveId" clId="{A5AF3A6D-9DAB-4B68-8852-987A9F31F590}" dt="2023-11-17T14:56:01.710" v="7910" actId="1076"/>
          <ac:spMkLst>
            <pc:docMk/>
            <pc:sldMk cId="313641167" sldId="1454"/>
            <ac:spMk id="16" creationId="{B9327A88-A979-4656-912D-9A962770182A}"/>
          </ac:spMkLst>
        </pc:spChg>
        <pc:spChg chg="mod">
          <ac:chgData name="Yun Xiao" userId="30e8949b79a00b87" providerId="LiveId" clId="{A5AF3A6D-9DAB-4B68-8852-987A9F31F590}" dt="2023-11-17T14:55:53.688" v="7908" actId="1076"/>
          <ac:spMkLst>
            <pc:docMk/>
            <pc:sldMk cId="313641167" sldId="1454"/>
            <ac:spMk id="17" creationId="{45317BE3-CB85-4931-BD95-34FCABEA3953}"/>
          </ac:spMkLst>
        </pc:spChg>
        <pc:spChg chg="mod">
          <ac:chgData name="Yun Xiao" userId="30e8949b79a00b87" providerId="LiveId" clId="{A5AF3A6D-9DAB-4B68-8852-987A9F31F590}" dt="2023-11-17T14:55:58.099" v="7909" actId="1076"/>
          <ac:spMkLst>
            <pc:docMk/>
            <pc:sldMk cId="313641167" sldId="1454"/>
            <ac:spMk id="18" creationId="{E04BDE3E-F6FD-4C47-B0BE-2AB8634058DB}"/>
          </ac:spMkLst>
        </pc:spChg>
        <pc:spChg chg="mod">
          <ac:chgData name="Yun Xiao" userId="30e8949b79a00b87" providerId="LiveId" clId="{A5AF3A6D-9DAB-4B68-8852-987A9F31F590}" dt="2023-11-17T14:55:47.964" v="7906" actId="1076"/>
          <ac:spMkLst>
            <pc:docMk/>
            <pc:sldMk cId="313641167" sldId="1454"/>
            <ac:spMk id="19" creationId="{CDC10C9B-23FB-4BEE-94C3-6397A614DB1A}"/>
          </ac:spMkLst>
        </pc:spChg>
        <pc:spChg chg="add mod">
          <ac:chgData name="Yun Xiao" userId="30e8949b79a00b87" providerId="LiveId" clId="{A5AF3A6D-9DAB-4B68-8852-987A9F31F590}" dt="2023-11-17T14:56:43.461" v="7920"/>
          <ac:spMkLst>
            <pc:docMk/>
            <pc:sldMk cId="313641167" sldId="1454"/>
            <ac:spMk id="20" creationId="{6FF37EA0-AA13-4918-A72F-7CBC3B8573A2}"/>
          </ac:spMkLst>
        </pc:spChg>
        <pc:spChg chg="add del">
          <ac:chgData name="Yun Xiao" userId="30e8949b79a00b87" providerId="LiveId" clId="{A5AF3A6D-9DAB-4B68-8852-987A9F31F590}" dt="2023-11-17T14:59:41.168" v="7931" actId="22"/>
          <ac:spMkLst>
            <pc:docMk/>
            <pc:sldMk cId="313641167" sldId="1454"/>
            <ac:spMk id="21" creationId="{016EEBCA-39F5-42CC-A3A6-BC5DB64DAC7C}"/>
          </ac:spMkLst>
        </pc:spChg>
        <pc:spChg chg="add mod">
          <ac:chgData name="Yun Xiao" userId="30e8949b79a00b87" providerId="LiveId" clId="{A5AF3A6D-9DAB-4B68-8852-987A9F31F590}" dt="2023-11-17T14:59:49.500" v="7936" actId="113"/>
          <ac:spMkLst>
            <pc:docMk/>
            <pc:sldMk cId="313641167" sldId="1454"/>
            <ac:spMk id="22" creationId="{1BD5DFAD-D287-47AA-BFAF-3FC97BBC0E1D}"/>
          </ac:spMkLst>
        </pc:spChg>
        <pc:spChg chg="mod">
          <ac:chgData name="Yun Xiao" userId="30e8949b79a00b87" providerId="LiveId" clId="{A5AF3A6D-9DAB-4B68-8852-987A9F31F590}" dt="2023-11-17T14:56:16.690" v="7914" actId="1076"/>
          <ac:spMkLst>
            <pc:docMk/>
            <pc:sldMk cId="313641167" sldId="1454"/>
            <ac:spMk id="40" creationId="{00000000-0000-0000-0000-000000000000}"/>
          </ac:spMkLst>
        </pc:spChg>
        <pc:spChg chg="mod">
          <ac:chgData name="Yun Xiao" userId="30e8949b79a00b87" providerId="LiveId" clId="{A5AF3A6D-9DAB-4B68-8852-987A9F31F590}" dt="2023-11-17T14:56:06.362" v="7911" actId="1076"/>
          <ac:spMkLst>
            <pc:docMk/>
            <pc:sldMk cId="313641167" sldId="1454"/>
            <ac:spMk id="42" creationId="{00000000-0000-0000-0000-000000000000}"/>
          </ac:spMkLst>
        </pc:spChg>
      </pc:sldChg>
      <pc:sldChg chg="addSp delSp modSp add modAnim">
        <pc:chgData name="Yun Xiao" userId="30e8949b79a00b87" providerId="LiveId" clId="{A5AF3A6D-9DAB-4B68-8852-987A9F31F590}" dt="2023-11-17T15:02:01.291" v="7955"/>
        <pc:sldMkLst>
          <pc:docMk/>
          <pc:sldMk cId="198866897" sldId="1455"/>
        </pc:sldMkLst>
        <pc:spChg chg="mod">
          <ac:chgData name="Yun Xiao" userId="30e8949b79a00b87" providerId="LiveId" clId="{A5AF3A6D-9DAB-4B68-8852-987A9F31F590}" dt="2023-11-17T15:01:45.903" v="7944" actId="1076"/>
          <ac:spMkLst>
            <pc:docMk/>
            <pc:sldMk cId="198866897" sldId="1455"/>
            <ac:spMk id="5" creationId="{00000000-0000-0000-0000-000000000000}"/>
          </ac:spMkLst>
        </pc:spChg>
        <pc:spChg chg="mod">
          <ac:chgData name="Yun Xiao" userId="30e8949b79a00b87" providerId="LiveId" clId="{A5AF3A6D-9DAB-4B68-8852-987A9F31F590}" dt="2023-11-17T15:01:45.903" v="7944" actId="1076"/>
          <ac:spMkLst>
            <pc:docMk/>
            <pc:sldMk cId="198866897" sldId="1455"/>
            <ac:spMk id="6" creationId="{00000000-0000-0000-0000-000000000000}"/>
          </ac:spMkLst>
        </pc:spChg>
        <pc:spChg chg="mod">
          <ac:chgData name="Yun Xiao" userId="30e8949b79a00b87" providerId="LiveId" clId="{A5AF3A6D-9DAB-4B68-8852-987A9F31F590}" dt="2023-11-17T15:01:45.903" v="7944" actId="1076"/>
          <ac:spMkLst>
            <pc:docMk/>
            <pc:sldMk cId="198866897" sldId="1455"/>
            <ac:spMk id="8" creationId="{00000000-0000-0000-0000-000000000000}"/>
          </ac:spMkLst>
        </pc:spChg>
        <pc:spChg chg="add mod">
          <ac:chgData name="Yun Xiao" userId="30e8949b79a00b87" providerId="LiveId" clId="{A5AF3A6D-9DAB-4B68-8852-987A9F31F590}" dt="2023-11-17T15:01:53.706" v="7946"/>
          <ac:spMkLst>
            <pc:docMk/>
            <pc:sldMk cId="198866897" sldId="1455"/>
            <ac:spMk id="15" creationId="{CB2E7817-4718-48B5-99F4-572A92FA1E10}"/>
          </ac:spMkLst>
        </pc:spChg>
        <pc:spChg chg="add mod">
          <ac:chgData name="Yun Xiao" userId="30e8949b79a00b87" providerId="LiveId" clId="{A5AF3A6D-9DAB-4B68-8852-987A9F31F590}" dt="2023-11-17T15:01:53.706" v="7946"/>
          <ac:spMkLst>
            <pc:docMk/>
            <pc:sldMk cId="198866897" sldId="1455"/>
            <ac:spMk id="16" creationId="{3B771A53-8236-474D-8B34-1155B52A3180}"/>
          </ac:spMkLst>
        </pc:spChg>
        <pc:spChg chg="del">
          <ac:chgData name="Yun Xiao" userId="30e8949b79a00b87" providerId="LiveId" clId="{A5AF3A6D-9DAB-4B68-8852-987A9F31F590}" dt="2023-11-17T15:01:52.516" v="7945" actId="478"/>
          <ac:spMkLst>
            <pc:docMk/>
            <pc:sldMk cId="198866897" sldId="1455"/>
            <ac:spMk id="22" creationId="{00000000-0000-0000-0000-000000000000}"/>
          </ac:spMkLst>
        </pc:spChg>
        <pc:spChg chg="mod">
          <ac:chgData name="Yun Xiao" userId="30e8949b79a00b87" providerId="LiveId" clId="{A5AF3A6D-9DAB-4B68-8852-987A9F31F590}" dt="2023-11-17T15:01:45.903" v="7944" actId="1076"/>
          <ac:spMkLst>
            <pc:docMk/>
            <pc:sldMk cId="198866897" sldId="1455"/>
            <ac:spMk id="23" creationId="{00000000-0000-0000-0000-000000000000}"/>
          </ac:spMkLst>
        </pc:spChg>
        <pc:spChg chg="mod">
          <ac:chgData name="Yun Xiao" userId="30e8949b79a00b87" providerId="LiveId" clId="{A5AF3A6D-9DAB-4B68-8852-987A9F31F590}" dt="2023-11-17T15:01:45.903" v="7944" actId="1076"/>
          <ac:spMkLst>
            <pc:docMk/>
            <pc:sldMk cId="198866897" sldId="1455"/>
            <ac:spMk id="51" creationId="{00000000-0000-0000-0000-000000000000}"/>
          </ac:spMkLst>
        </pc:spChg>
        <pc:spChg chg="mod">
          <ac:chgData name="Yun Xiao" userId="30e8949b79a00b87" providerId="LiveId" clId="{A5AF3A6D-9DAB-4B68-8852-987A9F31F590}" dt="2023-11-17T15:01:45.903" v="7944" actId="1076"/>
          <ac:spMkLst>
            <pc:docMk/>
            <pc:sldMk cId="198866897" sldId="1455"/>
            <ac:spMk id="1105926" creationId="{00000000-0000-0000-0000-000000000000}"/>
          </ac:spMkLst>
        </pc:spChg>
        <pc:graphicFrameChg chg="mod">
          <ac:chgData name="Yun Xiao" userId="30e8949b79a00b87" providerId="LiveId" clId="{A5AF3A6D-9DAB-4B68-8852-987A9F31F590}" dt="2023-11-17T15:01:45.903" v="7944" actId="1076"/>
          <ac:graphicFrameMkLst>
            <pc:docMk/>
            <pc:sldMk cId="198866897" sldId="1455"/>
            <ac:graphicFrameMk id="2" creationId="{B35B3B05-5050-49B7-98A4-BA9A5AE80365}"/>
          </ac:graphicFrameMkLst>
        </pc:graphicFrameChg>
        <pc:graphicFrameChg chg="mod">
          <ac:chgData name="Yun Xiao" userId="30e8949b79a00b87" providerId="LiveId" clId="{A5AF3A6D-9DAB-4B68-8852-987A9F31F590}" dt="2023-11-17T15:01:45.903" v="7944" actId="1076"/>
          <ac:graphicFrameMkLst>
            <pc:docMk/>
            <pc:sldMk cId="198866897" sldId="1455"/>
            <ac:graphicFrameMk id="1105924" creationId="{00000000-0000-0000-0000-000000000000}"/>
          </ac:graphicFrameMkLst>
        </pc:graphicFrameChg>
        <pc:graphicFrameChg chg="mod">
          <ac:chgData name="Yun Xiao" userId="30e8949b79a00b87" providerId="LiveId" clId="{A5AF3A6D-9DAB-4B68-8852-987A9F31F590}" dt="2023-11-17T15:01:45.903" v="7944" actId="1076"/>
          <ac:graphicFrameMkLst>
            <pc:docMk/>
            <pc:sldMk cId="198866897" sldId="1455"/>
            <ac:graphicFrameMk id="1105925" creationId="{00000000-0000-0000-0000-000000000000}"/>
          </ac:graphicFrameMkLst>
        </pc:graphicFrameChg>
      </pc:sldChg>
      <pc:sldChg chg="add del">
        <pc:chgData name="Yun Xiao" userId="30e8949b79a00b87" providerId="LiveId" clId="{A5AF3A6D-9DAB-4B68-8852-987A9F31F590}" dt="2023-11-17T15:02:19.771" v="7956" actId="47"/>
        <pc:sldMkLst>
          <pc:docMk/>
          <pc:sldMk cId="691276639" sldId="145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527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kumimoji="1" sz="1200"/>
            </a:lvl1pPr>
          </a:lstStyle>
          <a:p>
            <a:pPr>
              <a:defRPr/>
            </a:pPr>
            <a:endParaRPr lang="en-US" altLang="zh-CN"/>
          </a:p>
        </p:txBody>
      </p:sp>
      <p:sp>
        <p:nvSpPr>
          <p:cNvPr id="44035" name="Rectangle 3"/>
          <p:cNvSpPr>
            <a:spLocks noGrp="1" noChangeArrowheads="1"/>
          </p:cNvSpPr>
          <p:nvPr>
            <p:ph type="dt" sz="quarter" idx="1"/>
          </p:nvPr>
        </p:nvSpPr>
        <p:spPr bwMode="auto">
          <a:xfrm>
            <a:off x="3862388" y="0"/>
            <a:ext cx="29527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kumimoji="1" sz="1200"/>
            </a:lvl1pPr>
          </a:lstStyle>
          <a:p>
            <a:pPr>
              <a:defRPr/>
            </a:pPr>
            <a:endParaRPr lang="en-US" altLang="zh-CN"/>
          </a:p>
        </p:txBody>
      </p:sp>
      <p:sp>
        <p:nvSpPr>
          <p:cNvPr id="44036" name="Rectangle 4"/>
          <p:cNvSpPr>
            <a:spLocks noGrp="1" noChangeArrowheads="1"/>
          </p:cNvSpPr>
          <p:nvPr>
            <p:ph type="ftr" sz="quarter" idx="2"/>
          </p:nvPr>
        </p:nvSpPr>
        <p:spPr bwMode="auto">
          <a:xfrm>
            <a:off x="0" y="9448800"/>
            <a:ext cx="29527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kumimoji="1" sz="1200"/>
            </a:lvl1pPr>
          </a:lstStyle>
          <a:p>
            <a:pPr>
              <a:defRPr/>
            </a:pPr>
            <a:endParaRPr lang="en-US" altLang="zh-CN"/>
          </a:p>
        </p:txBody>
      </p:sp>
      <p:sp>
        <p:nvSpPr>
          <p:cNvPr id="44037" name="Rectangle 5"/>
          <p:cNvSpPr>
            <a:spLocks noGrp="1" noChangeArrowheads="1"/>
          </p:cNvSpPr>
          <p:nvPr>
            <p:ph type="sldNum" sz="quarter" idx="3"/>
          </p:nvPr>
        </p:nvSpPr>
        <p:spPr bwMode="auto">
          <a:xfrm>
            <a:off x="3862388" y="9448800"/>
            <a:ext cx="29527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kumimoji="1" sz="1200"/>
            </a:lvl1pPr>
          </a:lstStyle>
          <a:p>
            <a:pPr>
              <a:defRPr/>
            </a:pPr>
            <a:fld id="{ABE04843-83AE-4616-9A25-FF8F941CFC54}"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527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kumimoji="1" sz="1200"/>
            </a:lvl1pPr>
          </a:lstStyle>
          <a:p>
            <a:pPr>
              <a:defRPr/>
            </a:pPr>
            <a:endParaRPr lang="en-US" altLang="zh-CN"/>
          </a:p>
        </p:txBody>
      </p:sp>
      <p:sp>
        <p:nvSpPr>
          <p:cNvPr id="16387" name="Rectangle 3"/>
          <p:cNvSpPr>
            <a:spLocks noGrp="1" noChangeArrowheads="1"/>
          </p:cNvSpPr>
          <p:nvPr>
            <p:ph type="dt" idx="1"/>
          </p:nvPr>
        </p:nvSpPr>
        <p:spPr bwMode="auto">
          <a:xfrm>
            <a:off x="3862388" y="0"/>
            <a:ext cx="29527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kumimoji="1" sz="1200"/>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22338" y="746125"/>
            <a:ext cx="4972050" cy="372903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389" name="Rectangle 5"/>
          <p:cNvSpPr>
            <a:spLocks noGrp="1" noChangeArrowheads="1"/>
          </p:cNvSpPr>
          <p:nvPr>
            <p:ph type="body" sz="quarter" idx="3"/>
          </p:nvPr>
        </p:nvSpPr>
        <p:spPr bwMode="auto">
          <a:xfrm>
            <a:off x="908050" y="4724400"/>
            <a:ext cx="4999038" cy="447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6390" name="Rectangle 6"/>
          <p:cNvSpPr>
            <a:spLocks noGrp="1" noChangeArrowheads="1"/>
          </p:cNvSpPr>
          <p:nvPr>
            <p:ph type="ftr" sz="quarter" idx="4"/>
          </p:nvPr>
        </p:nvSpPr>
        <p:spPr bwMode="auto">
          <a:xfrm>
            <a:off x="0" y="9448800"/>
            <a:ext cx="29527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kumimoji="1" sz="1200"/>
            </a:lvl1pPr>
          </a:lstStyle>
          <a:p>
            <a:pPr>
              <a:defRPr/>
            </a:pPr>
            <a:endParaRPr lang="en-US" altLang="zh-CN"/>
          </a:p>
        </p:txBody>
      </p:sp>
      <p:sp>
        <p:nvSpPr>
          <p:cNvPr id="16391" name="Rectangle 7"/>
          <p:cNvSpPr>
            <a:spLocks noGrp="1" noChangeArrowheads="1"/>
          </p:cNvSpPr>
          <p:nvPr>
            <p:ph type="sldNum" sz="quarter" idx="5"/>
          </p:nvPr>
        </p:nvSpPr>
        <p:spPr bwMode="auto">
          <a:xfrm>
            <a:off x="3862388" y="9448800"/>
            <a:ext cx="29527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kumimoji="1" sz="1200"/>
            </a:lvl1pPr>
          </a:lstStyle>
          <a:p>
            <a:pPr>
              <a:defRPr/>
            </a:pPr>
            <a:fld id="{10B20DEA-67FE-4067-BD77-0F969D48F956}"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TextEdit="1"/>
          </p:cNvSpPr>
          <p:nvPr>
            <p:ph type="sldImg"/>
          </p:nvPr>
        </p:nvSpPr>
        <p:spPr/>
      </p:sp>
      <p:sp>
        <p:nvSpPr>
          <p:cNvPr id="21506" name="备注占位符 2"/>
          <p:cNvSpPr>
            <a:spLocks noGrp="1"/>
          </p:cNvSpPr>
          <p:nvPr>
            <p:ph type="body"/>
          </p:nvPr>
        </p:nvSpPr>
        <p:spPr/>
        <p:txBody>
          <a:bodyPr wrap="square" lIns="91440" tIns="45720" rIns="91440" bIns="45720" anchor="t"/>
          <a:lstStyle/>
          <a:p>
            <a:pPr lvl="0"/>
            <a:endParaRPr lang="zh-CN" altLang="en-US" dirty="0"/>
          </a:p>
        </p:txBody>
      </p:sp>
      <p:sp>
        <p:nvSpPr>
          <p:cNvPr id="21507" name="日期占位符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21508" name="灯片编号占位符 4"/>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509" name="页脚占位符 1"/>
          <p:cNvSpPr txBox="1">
            <a:spLocks noGrp="1"/>
          </p:cNvSpPr>
          <p:nvPr>
            <p:ph type="ftr" sz="quarter"/>
          </p:nvPr>
        </p:nvSpPr>
        <p:spPr>
          <a:xfrm>
            <a:off x="0" y="8686800"/>
            <a:ext cx="2971800" cy="457200"/>
          </a:xfrm>
          <a:prstGeom prst="rect">
            <a:avLst/>
          </a:prstGeom>
          <a:noFill/>
          <a:ln w="9525">
            <a:noFill/>
          </a:ln>
        </p:spPr>
        <p:txBody>
          <a:bodyPr vert="horz" wrap="square" lIns="91440" tIns="45720" rIns="91440" bIns="45720" anchor="b"/>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510" name="页眉占位符 2"/>
          <p:cNvSpPr txBox="1">
            <a:spLocks noGrp="1"/>
          </p:cNvSpPr>
          <p:nvPr>
            <p:ph type="hdr" sz="quarter"/>
          </p:nvPr>
        </p:nvSpPr>
        <p:spPr>
          <a:xfrm>
            <a:off x="0" y="0"/>
            <a:ext cx="2971800" cy="457200"/>
          </a:xfrm>
          <a:prstGeom prst="rect">
            <a:avLst/>
          </a:prstGeom>
          <a:noFill/>
          <a:ln w="9525">
            <a:noFill/>
          </a:ln>
        </p:spPr>
        <p:txBody>
          <a:bodyPr vert="horz" wrap="square" lIns="91440" tIns="45720" rIns="91440" bIns="45720" anchor="t"/>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dirty="0"/>
          </a:p>
        </p:txBody>
      </p:sp>
    </p:spTree>
    <p:extLst>
      <p:ext uri="{BB962C8B-B14F-4D97-AF65-F5344CB8AC3E}">
        <p14:creationId xmlns:p14="http://schemas.microsoft.com/office/powerpoint/2010/main" val="1659134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extLst>
      <p:ext uri="{BB962C8B-B14F-4D97-AF65-F5344CB8AC3E}">
        <p14:creationId xmlns:p14="http://schemas.microsoft.com/office/powerpoint/2010/main" val="3692141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extLst>
      <p:ext uri="{BB962C8B-B14F-4D97-AF65-F5344CB8AC3E}">
        <p14:creationId xmlns:p14="http://schemas.microsoft.com/office/powerpoint/2010/main" val="3970439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dirty="0"/>
          </a:p>
        </p:txBody>
      </p:sp>
    </p:spTree>
    <p:extLst>
      <p:ext uri="{BB962C8B-B14F-4D97-AF65-F5344CB8AC3E}">
        <p14:creationId xmlns:p14="http://schemas.microsoft.com/office/powerpoint/2010/main" val="3496620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dirty="0"/>
          </a:p>
        </p:txBody>
      </p:sp>
    </p:spTree>
    <p:extLst>
      <p:ext uri="{BB962C8B-B14F-4D97-AF65-F5344CB8AC3E}">
        <p14:creationId xmlns:p14="http://schemas.microsoft.com/office/powerpoint/2010/main" val="3628394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extLst>
      <p:ext uri="{BB962C8B-B14F-4D97-AF65-F5344CB8AC3E}">
        <p14:creationId xmlns:p14="http://schemas.microsoft.com/office/powerpoint/2010/main" val="3794789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extLst>
      <p:ext uri="{BB962C8B-B14F-4D97-AF65-F5344CB8AC3E}">
        <p14:creationId xmlns:p14="http://schemas.microsoft.com/office/powerpoint/2010/main" val="387716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dirty="0"/>
          </a:p>
        </p:txBody>
      </p:sp>
    </p:spTree>
    <p:extLst>
      <p:ext uri="{BB962C8B-B14F-4D97-AF65-F5344CB8AC3E}">
        <p14:creationId xmlns:p14="http://schemas.microsoft.com/office/powerpoint/2010/main" val="1056232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dirty="0"/>
          </a:p>
        </p:txBody>
      </p:sp>
    </p:spTree>
    <p:extLst>
      <p:ext uri="{BB962C8B-B14F-4D97-AF65-F5344CB8AC3E}">
        <p14:creationId xmlns:p14="http://schemas.microsoft.com/office/powerpoint/2010/main" val="1385201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dirty="0"/>
          </a:p>
        </p:txBody>
      </p:sp>
    </p:spTree>
    <p:extLst>
      <p:ext uri="{BB962C8B-B14F-4D97-AF65-F5344CB8AC3E}">
        <p14:creationId xmlns:p14="http://schemas.microsoft.com/office/powerpoint/2010/main" val="3334291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dirty="0"/>
          </a:p>
        </p:txBody>
      </p:sp>
    </p:spTree>
    <p:extLst>
      <p:ext uri="{BB962C8B-B14F-4D97-AF65-F5344CB8AC3E}">
        <p14:creationId xmlns:p14="http://schemas.microsoft.com/office/powerpoint/2010/main" val="731344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体现不同节点的重要性。</a:t>
            </a:r>
          </a:p>
        </p:txBody>
      </p:sp>
      <p:sp>
        <p:nvSpPr>
          <p:cNvPr id="4" name="灯片编号占位符 3"/>
          <p:cNvSpPr>
            <a:spLocks noGrp="1"/>
          </p:cNvSpPr>
          <p:nvPr>
            <p:ph type="sldNum" sz="quarter" idx="5"/>
          </p:nvPr>
        </p:nvSpPr>
        <p:spPr/>
        <p:txBody>
          <a:bodyPr/>
          <a:lstStyle/>
          <a:p>
            <a:pPr>
              <a:defRPr/>
            </a:pPr>
            <a:fld id="{10B20DEA-67FE-4067-BD77-0F969D48F956}" type="slidenum">
              <a:rPr lang="en-US" altLang="zh-CN" smtClean="0"/>
              <a:t>9</a:t>
            </a:fld>
            <a:endParaRPr lang="en-US" altLang="zh-CN"/>
          </a:p>
        </p:txBody>
      </p:sp>
    </p:spTree>
    <p:extLst>
      <p:ext uri="{BB962C8B-B14F-4D97-AF65-F5344CB8AC3E}">
        <p14:creationId xmlns:p14="http://schemas.microsoft.com/office/powerpoint/2010/main" val="537594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extLst>
      <p:ext uri="{BB962C8B-B14F-4D97-AF65-F5344CB8AC3E}">
        <p14:creationId xmlns:p14="http://schemas.microsoft.com/office/powerpoint/2010/main" val="1259580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extLst>
      <p:ext uri="{BB962C8B-B14F-4D97-AF65-F5344CB8AC3E}">
        <p14:creationId xmlns:p14="http://schemas.microsoft.com/office/powerpoint/2010/main" val="3321801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baseline="-25000" dirty="0">
              <a:latin typeface="Times New Roman" panose="02020603050405020304" pitchFamily="18" charset="0"/>
            </a:endParaRPr>
          </a:p>
        </p:txBody>
      </p:sp>
    </p:spTree>
    <p:extLst>
      <p:ext uri="{BB962C8B-B14F-4D97-AF65-F5344CB8AC3E}">
        <p14:creationId xmlns:p14="http://schemas.microsoft.com/office/powerpoint/2010/main" val="3065082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0B20DEA-67FE-4067-BD77-0F969D48F956}" type="slidenum">
              <a:rPr lang="en-US" altLang="zh-CN" smtClean="0"/>
              <a:t>27</a:t>
            </a:fld>
            <a:endParaRPr lang="en-US" altLang="zh-CN"/>
          </a:p>
        </p:txBody>
      </p:sp>
    </p:spTree>
    <p:extLst>
      <p:ext uri="{BB962C8B-B14F-4D97-AF65-F5344CB8AC3E}">
        <p14:creationId xmlns:p14="http://schemas.microsoft.com/office/powerpoint/2010/main" val="4242985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2.bin"/><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3.bin"/><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4.bin"/><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5.bin"/><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6.bin"/><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7.bin"/><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9.bin"/><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0.bin"/><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1.bin"/><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en-GB"/>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3EDFB04-1BAF-46F6-B94D-529F67D8680F}"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GB"/>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5C0A4E10-1A0F-4F16-9E68-AF534EF40136}"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endParaRPr lang="en-GB"/>
          </a:p>
        </p:txBody>
      </p:sp>
      <p:sp>
        <p:nvSpPr>
          <p:cNvPr id="3" name="竖排文字占位符 2"/>
          <p:cNvSpPr>
            <a:spLocks noGrp="1"/>
          </p:cNvSpPr>
          <p:nvPr>
            <p:ph type="body" orient="vert" idx="1" hasCustomPrompt="1"/>
          </p:nvPr>
        </p:nvSpPr>
        <p:spPr>
          <a:xfrm>
            <a:off x="685800" y="609600"/>
            <a:ext cx="5676900" cy="54864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5502B34-CC98-43CD-9F43-92CB58EFB0EC}"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endParaRPr lang="en-GB"/>
          </a:p>
        </p:txBody>
      </p:sp>
      <p:sp>
        <p:nvSpPr>
          <p:cNvPr id="3" name="文本占位符 2"/>
          <p:cNvSpPr>
            <a:spLocks noGrp="1"/>
          </p:cNvSpPr>
          <p:nvPr>
            <p:ph type="body" sz="half" idx="1" hasCustomPrompt="1"/>
          </p:nvPr>
        </p:nvSpPr>
        <p:spPr>
          <a:xfrm>
            <a:off x="6858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4" name="内容占位符 3"/>
          <p:cNvSpPr>
            <a:spLocks noGrp="1"/>
          </p:cNvSpPr>
          <p:nvPr>
            <p:ph sz="quarter" idx="2" hasCustomPrompt="1"/>
          </p:nvPr>
        </p:nvSpPr>
        <p:spPr>
          <a:xfrm>
            <a:off x="4648200" y="1981200"/>
            <a:ext cx="38100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5" name="内容占位符 4"/>
          <p:cNvSpPr>
            <a:spLocks noGrp="1"/>
          </p:cNvSpPr>
          <p:nvPr>
            <p:ph sz="quarter" idx="3" hasCustomPrompt="1"/>
          </p:nvPr>
        </p:nvSpPr>
        <p:spPr>
          <a:xfrm>
            <a:off x="4648200" y="4114800"/>
            <a:ext cx="38100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64ED8D72-B111-4058-819F-1B3A4426600E}"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Tree>
    <p:extLst>
      <p:ext uri="{BB962C8B-B14F-4D97-AF65-F5344CB8AC3E}">
        <p14:creationId xmlns:p14="http://schemas.microsoft.com/office/powerpoint/2010/main" val="1660743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050" name="Freeform 2"/>
          <p:cNvSpPr/>
          <p:nvPr/>
        </p:nvSpPr>
        <p:spPr>
          <a:xfrm>
            <a:off x="-9525" y="1447800"/>
            <a:ext cx="9164638" cy="3832225"/>
          </a:xfrm>
          <a:custGeom>
            <a:avLst/>
            <a:gdLst/>
            <a:ahLst/>
            <a:cxnLst>
              <a:cxn ang="0">
                <a:pos x="19050" y="196850"/>
              </a:cxn>
              <a:cxn ang="0">
                <a:pos x="2192338" y="19050"/>
              </a:cxn>
              <a:cxn ang="0">
                <a:pos x="6451600" y="922338"/>
              </a:cxn>
              <a:cxn ang="0">
                <a:pos x="9164638" y="187325"/>
              </a:cxn>
              <a:cxn ang="0">
                <a:pos x="9153525" y="3414713"/>
              </a:cxn>
              <a:cxn ang="0">
                <a:pos x="6296025" y="3592513"/>
              </a:cxn>
              <a:cxn ang="0">
                <a:pos x="3116263" y="3011488"/>
              </a:cxn>
              <a:cxn ang="0">
                <a:pos x="9525" y="3821113"/>
              </a:cxn>
              <a:cxn ang="0">
                <a:pos x="19050" y="196850"/>
              </a:cxn>
            </a:cxnLst>
            <a:rect l="0" t="0" r="0" b="0"/>
            <a:pathLst>
              <a:path w="5773" h="2414">
                <a:moveTo>
                  <a:pt x="12" y="124"/>
                </a:moveTo>
                <a:cubicBezTo>
                  <a:pt x="150" y="76"/>
                  <a:pt x="581" y="0"/>
                  <a:pt x="1381" y="12"/>
                </a:cubicBezTo>
                <a:cubicBezTo>
                  <a:pt x="2181" y="23"/>
                  <a:pt x="3370" y="437"/>
                  <a:pt x="4064" y="581"/>
                </a:cubicBezTo>
                <a:cubicBezTo>
                  <a:pt x="4758" y="725"/>
                  <a:pt x="5635" y="219"/>
                  <a:pt x="5773" y="118"/>
                </a:cubicBezTo>
                <a:lnTo>
                  <a:pt x="5766" y="2151"/>
                </a:lnTo>
                <a:cubicBezTo>
                  <a:pt x="4994" y="2407"/>
                  <a:pt x="4326" y="2311"/>
                  <a:pt x="3966" y="2263"/>
                </a:cubicBezTo>
                <a:cubicBezTo>
                  <a:pt x="3606" y="2215"/>
                  <a:pt x="2715" y="1873"/>
                  <a:pt x="1963" y="1897"/>
                </a:cubicBezTo>
                <a:cubicBezTo>
                  <a:pt x="1305" y="1893"/>
                  <a:pt x="0" y="2402"/>
                  <a:pt x="6" y="2407"/>
                </a:cubicBezTo>
                <a:cubicBezTo>
                  <a:pt x="12" y="2414"/>
                  <a:pt x="12" y="568"/>
                  <a:pt x="12" y="124"/>
                </a:cubicBezTo>
                <a:close/>
              </a:path>
            </a:pathLst>
          </a:custGeom>
          <a:solidFill>
            <a:schemeClr val="accent1">
              <a:alpha val="41176"/>
            </a:schemeClr>
          </a:solidFill>
          <a:ln w="9525">
            <a:noFill/>
          </a:ln>
        </p:spPr>
        <p:txBody>
          <a:bodyPr/>
          <a:lstStyle/>
          <a:p>
            <a:endParaRPr lang="zh-CN" altLang="en-US"/>
          </a:p>
        </p:txBody>
      </p:sp>
      <p:sp>
        <p:nvSpPr>
          <p:cNvPr id="2051" name="Freeform 3"/>
          <p:cNvSpPr/>
          <p:nvPr/>
        </p:nvSpPr>
        <p:spPr>
          <a:xfrm>
            <a:off x="-9525" y="1730375"/>
            <a:ext cx="9150350" cy="3265488"/>
          </a:xfrm>
          <a:custGeom>
            <a:avLst/>
            <a:gdLst/>
            <a:ahLst/>
            <a:cxnLst>
              <a:cxn ang="0">
                <a:pos x="9525" y="431800"/>
              </a:cxn>
              <a:cxn ang="0">
                <a:pos x="2306638" y="15875"/>
              </a:cxn>
              <a:cxn ang="0">
                <a:pos x="6638925" y="765175"/>
              </a:cxn>
              <a:cxn ang="0">
                <a:pos x="9150350" y="244475"/>
              </a:cxn>
              <a:cxn ang="0">
                <a:pos x="9150350" y="2867025"/>
              </a:cxn>
              <a:cxn ang="0">
                <a:pos x="6357938" y="3165475"/>
              </a:cxn>
              <a:cxn ang="0">
                <a:pos x="3001963" y="2416175"/>
              </a:cxn>
              <a:cxn ang="0">
                <a:pos x="9525" y="3122613"/>
              </a:cxn>
              <a:cxn ang="0">
                <a:pos x="9525" y="431800"/>
              </a:cxn>
            </a:cxnLst>
            <a:rect l="0" t="0" r="0" b="0"/>
            <a:pathLst>
              <a:path w="5764" h="2057">
                <a:moveTo>
                  <a:pt x="6" y="272"/>
                </a:moveTo>
                <a:cubicBezTo>
                  <a:pt x="144" y="233"/>
                  <a:pt x="656" y="0"/>
                  <a:pt x="1453" y="10"/>
                </a:cubicBezTo>
                <a:cubicBezTo>
                  <a:pt x="2250" y="20"/>
                  <a:pt x="3475" y="403"/>
                  <a:pt x="4182" y="482"/>
                </a:cubicBezTo>
                <a:cubicBezTo>
                  <a:pt x="4890" y="561"/>
                  <a:pt x="5626" y="237"/>
                  <a:pt x="5764" y="154"/>
                </a:cubicBezTo>
                <a:lnTo>
                  <a:pt x="5764" y="1806"/>
                </a:lnTo>
                <a:cubicBezTo>
                  <a:pt x="4919" y="2052"/>
                  <a:pt x="4485" y="2057"/>
                  <a:pt x="4005" y="1994"/>
                </a:cubicBezTo>
                <a:cubicBezTo>
                  <a:pt x="3526" y="1929"/>
                  <a:pt x="2640" y="1502"/>
                  <a:pt x="1891" y="1522"/>
                </a:cubicBezTo>
                <a:cubicBezTo>
                  <a:pt x="1234" y="1519"/>
                  <a:pt x="0" y="1962"/>
                  <a:pt x="6" y="1967"/>
                </a:cubicBezTo>
                <a:cubicBezTo>
                  <a:pt x="12" y="1972"/>
                  <a:pt x="6" y="641"/>
                  <a:pt x="6" y="272"/>
                </a:cubicBezTo>
                <a:close/>
              </a:path>
            </a:pathLst>
          </a:custGeom>
          <a:solidFill>
            <a:schemeClr val="accent1">
              <a:alpha val="100000"/>
            </a:schemeClr>
          </a:solidFill>
          <a:ln w="9525">
            <a:noFill/>
          </a:ln>
        </p:spPr>
        <p:txBody>
          <a:bodyPr/>
          <a:lstStyle/>
          <a:p>
            <a:endParaRPr lang="zh-CN" altLang="en-US"/>
          </a:p>
        </p:txBody>
      </p:sp>
      <p:grpSp>
        <p:nvGrpSpPr>
          <p:cNvPr id="2052" name="Group 4"/>
          <p:cNvGrpSpPr/>
          <p:nvPr/>
        </p:nvGrpSpPr>
        <p:grpSpPr>
          <a:xfrm>
            <a:off x="7086600" y="1947863"/>
            <a:ext cx="533400" cy="533400"/>
            <a:chOff x="4752" y="1200"/>
            <a:chExt cx="288" cy="288"/>
          </a:xfrm>
        </p:grpSpPr>
        <p:sp>
          <p:nvSpPr>
            <p:cNvPr id="21" name="Oval 5"/>
            <p:cNvSpPr>
              <a:spLocks noChangeArrowheads="1"/>
            </p:cNvSpPr>
            <p:nvPr/>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2" name="Oval 6"/>
            <p:cNvSpPr>
              <a:spLocks noChangeArrowheads="1"/>
            </p:cNvSpPr>
            <p:nvPr/>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053" name="Group 7"/>
          <p:cNvGrpSpPr/>
          <p:nvPr/>
        </p:nvGrpSpPr>
        <p:grpSpPr>
          <a:xfrm>
            <a:off x="7620000" y="1371600"/>
            <a:ext cx="914400" cy="914400"/>
            <a:chOff x="4992" y="816"/>
            <a:chExt cx="576" cy="576"/>
          </a:xfrm>
        </p:grpSpPr>
        <p:sp>
          <p:nvSpPr>
            <p:cNvPr id="24" name="Oval 8"/>
            <p:cNvSpPr>
              <a:spLocks noChangeArrowheads="1"/>
            </p:cNvSpPr>
            <p:nvPr/>
          </p:nvSpPr>
          <p:spPr bwMode="gray">
            <a:xfrm>
              <a:off x="4992" y="816"/>
              <a:ext cx="576" cy="576"/>
            </a:xfrm>
            <a:prstGeom prst="ellipse">
              <a:avLst/>
            </a:prstGeom>
            <a:solidFill>
              <a:schemeClr val="accent1">
                <a:alpha val="52940"/>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5" name="Oval 9"/>
            <p:cNvSpPr>
              <a:spLocks noChangeArrowheads="1"/>
            </p:cNvSpPr>
            <p:nvPr/>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054" name="Group 10"/>
          <p:cNvGrpSpPr/>
          <p:nvPr/>
        </p:nvGrpSpPr>
        <p:grpSpPr>
          <a:xfrm>
            <a:off x="304800" y="3429000"/>
            <a:ext cx="1295400" cy="1371600"/>
            <a:chOff x="4992" y="816"/>
            <a:chExt cx="576" cy="576"/>
          </a:xfrm>
        </p:grpSpPr>
        <p:sp>
          <p:nvSpPr>
            <p:cNvPr id="27" name="Oval 11"/>
            <p:cNvSpPr>
              <a:spLocks noChangeArrowheads="1"/>
            </p:cNvSpPr>
            <p:nvPr/>
          </p:nvSpPr>
          <p:spPr bwMode="gray">
            <a:xfrm>
              <a:off x="4992" y="816"/>
              <a:ext cx="576" cy="576"/>
            </a:xfrm>
            <a:prstGeom prst="ellipse">
              <a:avLst/>
            </a:prstGeom>
            <a:solidFill>
              <a:schemeClr val="tx2">
                <a:alpha val="52940"/>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8" name="Oval 12"/>
            <p:cNvSpPr>
              <a:spLocks noChangeArrowheads="1"/>
            </p:cNvSpPr>
            <p:nvPr/>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456719" name="Rectangle 15"/>
          <p:cNvSpPr>
            <a:spLocks noGrp="1" noChangeArrowheads="1"/>
          </p:cNvSpPr>
          <p:nvPr>
            <p:ph type="ctrTitle"/>
          </p:nvPr>
        </p:nvSpPr>
        <p:spPr>
          <a:xfrm>
            <a:off x="1143000" y="1948815"/>
            <a:ext cx="7391400" cy="1654810"/>
          </a:xfrm>
          <a:effectLst>
            <a:outerShdw dist="53882" dir="2700000" algn="ctr" rotWithShape="0">
              <a:schemeClr val="tx1"/>
            </a:outerShdw>
          </a:effectLst>
        </p:spPr>
        <p:txBody>
          <a:bodyPr/>
          <a:lstStyle>
            <a:lvl1pPr>
              <a:defRPr sz="4800"/>
            </a:lvl1pPr>
          </a:lstStyle>
          <a:p>
            <a:r>
              <a:rPr lang="zh-CN" altLang="en-US"/>
              <a:t>单击此处编辑母版标题样式</a:t>
            </a:r>
          </a:p>
        </p:txBody>
      </p:sp>
      <p:sp>
        <p:nvSpPr>
          <p:cNvPr id="456720" name="Rectangle 16"/>
          <p:cNvSpPr>
            <a:spLocks noGrp="1" noChangeArrowheads="1"/>
          </p:cNvSpPr>
          <p:nvPr>
            <p:ph type="subTitle" idx="1"/>
          </p:nvPr>
        </p:nvSpPr>
        <p:spPr bwMode="white">
          <a:xfrm>
            <a:off x="1295400" y="3581400"/>
            <a:ext cx="6705600" cy="381000"/>
          </a:xfrm>
        </p:spPr>
        <p:txBody>
          <a:bodyPr/>
          <a:lstStyle>
            <a:lvl1pPr marL="0" indent="0" algn="ctr">
              <a:buFont typeface="Wingdings" panose="05000000000000000000" pitchFamily="2" charset="2"/>
              <a:buNone/>
              <a:defRPr sz="2000"/>
            </a:lvl1pPr>
          </a:lstStyle>
          <a:p>
            <a:r>
              <a:rPr lang="zh-CN" altLang="en-US"/>
              <a:t>单击此处编辑母版副标题样式</a:t>
            </a:r>
          </a:p>
        </p:txBody>
      </p:sp>
      <p:sp>
        <p:nvSpPr>
          <p:cNvPr id="30" name="Rectangle 13"/>
          <p:cNvSpPr>
            <a:spLocks noGrp="1" noChangeArrowheads="1"/>
          </p:cNvSpPr>
          <p:nvPr>
            <p:ph type="dt" sz="half" idx="2"/>
          </p:nvPr>
        </p:nvSpPr>
        <p:spPr bwMode="auto">
          <a:xfrm>
            <a:off x="457200" y="6477000"/>
            <a:ext cx="2133600" cy="244475"/>
          </a:xfrm>
          <a:prstGeom prst="rect">
            <a:avLst/>
          </a:prstGeom>
          <a:ln>
            <a:miter lim="800000"/>
          </a:ln>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1" name="Rectangle 14"/>
          <p:cNvSpPr>
            <a:spLocks noGrp="1" noChangeArrowheads="1"/>
          </p:cNvSpPr>
          <p:nvPr>
            <p:ph type="ftr" sz="quarter" idx="3"/>
          </p:nvPr>
        </p:nvSpPr>
        <p:spPr bwMode="auto">
          <a:xfrm>
            <a:off x="5364163" y="6381750"/>
            <a:ext cx="3529013" cy="287338"/>
          </a:xfrm>
          <a:prstGeom prst="rect">
            <a:avLst/>
          </a:prstGeom>
          <a:ln>
            <a:miter lim="800000"/>
          </a:ln>
        </p:spPr>
        <p:txBody>
          <a:bodyPr vert="horz" wrap="square" lIns="91440" tIns="45720" rIns="91440" bIns="45720" numCol="1" anchor="t" anchorCtr="0" compatLnSpc="1"/>
          <a:lstStyle>
            <a:lvl1pPr algn="ctr" eaLnBrk="1" hangingPunct="1">
              <a:defRPr sz="1400">
                <a:solidFill>
                  <a:srgbClr val="FF3300"/>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FF3300"/>
                </a:solidFill>
                <a:effectLst/>
                <a:uLnTx/>
                <a:uFillTx/>
                <a:latin typeface="+mn-lt"/>
                <a:ea typeface="宋体" panose="02010600030101010101" pitchFamily="2" charset="-122"/>
                <a:cs typeface="+mn-cs"/>
              </a:rPr>
              <a:t>An Introduction to Database System</a:t>
            </a:r>
          </a:p>
        </p:txBody>
      </p:sp>
    </p:spTree>
    <p:extLst>
      <p:ext uri="{BB962C8B-B14F-4D97-AF65-F5344CB8AC3E}">
        <p14:creationId xmlns:p14="http://schemas.microsoft.com/office/powerpoint/2010/main" val="42115278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20823922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2720448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828800"/>
            <a:ext cx="4038600" cy="4495800"/>
          </a:xfrm>
        </p:spPr>
        <p:txBody>
          <a:bodyPr/>
          <a:lstStyle>
            <a:lvl1pPr>
              <a:defRPr sz="2800" b="1"/>
            </a:lvl1pPr>
            <a:lvl2pPr>
              <a:defRPr sz="2400" b="1"/>
            </a:lvl2pPr>
            <a:lvl3pPr>
              <a:defRPr sz="2400" b="1"/>
            </a:lvl3pPr>
            <a:lvl4pPr>
              <a:defRPr sz="2400" b="1"/>
            </a:lvl4pPr>
            <a:lvl5pPr>
              <a:defRPr sz="2400" b="1"/>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038600" cy="4495800"/>
          </a:xfrm>
        </p:spPr>
        <p:txBody>
          <a:bodyPr/>
          <a:lstStyle>
            <a:lvl1pPr>
              <a:defRPr sz="2800" b="1"/>
            </a:lvl1pPr>
            <a:lvl2pPr>
              <a:defRPr sz="2400" b="1"/>
            </a:lvl2pPr>
            <a:lvl3pPr>
              <a:defRPr sz="2400" b="1"/>
            </a:lvl3pPr>
            <a:lvl4pPr>
              <a:defRPr sz="2400" b="1"/>
            </a:lvl4pPr>
            <a:lvl5pPr>
              <a:defRPr sz="2400" b="1"/>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3789791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24687801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326984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GB"/>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F5C212FD-6959-45C4-800A-518864662C8B}" type="slidenum">
              <a:rPr lang="en-US" altLang="zh-CN"/>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9090823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2437753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endParaRPr kumimoji="0" 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382836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1152558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0"/>
            <a:ext cx="20574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85800"/>
            <a:ext cx="60198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32951135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391400" cy="563563"/>
          </a:xfrm>
        </p:spPr>
        <p:txBody>
          <a:bodyPr/>
          <a:lstStyle/>
          <a:p>
            <a:r>
              <a:rPr lang="en-US"/>
              <a:t>Click to edit Master title style</a:t>
            </a:r>
          </a:p>
        </p:txBody>
      </p:sp>
      <p:sp>
        <p:nvSpPr>
          <p:cNvPr id="3" name="Text Placeholder 2"/>
          <p:cNvSpPr>
            <a:spLocks noGrp="1"/>
          </p:cNvSpPr>
          <p:nvPr>
            <p:ph type="body" sz="half" idx="1"/>
          </p:nvPr>
        </p:nvSpPr>
        <p:spPr>
          <a:xfrm>
            <a:off x="457200" y="18288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3552371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391400" cy="563563"/>
          </a:xfrm>
        </p:spPr>
        <p:txBody>
          <a:bodyPr/>
          <a:lstStyle/>
          <a:p>
            <a:r>
              <a:rPr lang="en-US"/>
              <a:t>Click to edit Master title style</a:t>
            </a:r>
          </a:p>
        </p:txBody>
      </p:sp>
      <p:sp>
        <p:nvSpPr>
          <p:cNvPr id="3" name="Content Placeholder 2"/>
          <p:cNvSpPr>
            <a:spLocks noGrp="1"/>
          </p:cNvSpPr>
          <p:nvPr>
            <p:ph sz="half" idx="1"/>
          </p:nvPr>
        </p:nvSpPr>
        <p:spPr>
          <a:xfrm>
            <a:off x="457200" y="18288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828800"/>
            <a:ext cx="40386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52900"/>
            <a:ext cx="40386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2129398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dgm" preserve="1">
  <p:cSld name="Title and Diagram or Organization Chart">
    <p:bg>
      <p:bgPr>
        <a:solidFill>
          <a:schemeClr val="bg1"/>
        </a:solidFill>
        <a:effectLst/>
      </p:bgPr>
    </p:bg>
    <p:spTree>
      <p:nvGrpSpPr>
        <p:cNvPr id="1" name=""/>
        <p:cNvGrpSpPr/>
        <p:nvPr/>
      </p:nvGrpSpPr>
      <p:grpSpPr>
        <a:xfrm>
          <a:off x="0" y="0"/>
          <a:ext cx="0" cy="0"/>
          <a:chOff x="0" y="0"/>
          <a:chExt cx="0" cy="0"/>
        </a:xfrm>
      </p:grpSpPr>
      <p:graphicFrame>
        <p:nvGraphicFramePr>
          <p:cNvPr id="14338" name="Object 2"/>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r:id="rId2" imgW="9563100" imgH="1600200" progId="Photoshop.Image.6">
                  <p:embed/>
                </p:oleObj>
              </mc:Choice>
              <mc:Fallback>
                <p:oleObj r:id="rId2" imgW="9563100" imgH="1600200" progId="Photoshop.Image.6">
                  <p:embed/>
                  <p:pic>
                    <p:nvPicPr>
                      <p:cNvPr id="14338" name="Object 2"/>
                      <p:cNvPicPr/>
                      <p:nvPr/>
                    </p:nvPicPr>
                    <p:blipFill>
                      <a:blip r:embed="rId3"/>
                      <a:stretch>
                        <a:fillRect/>
                      </a:stretch>
                    </p:blipFill>
                    <p:spPr>
                      <a:xfrm>
                        <a:off x="0" y="0"/>
                        <a:ext cx="9144000" cy="1200150"/>
                      </a:xfrm>
                      <a:prstGeom prst="rect">
                        <a:avLst/>
                      </a:prstGeom>
                      <a:noFill/>
                      <a:ln w="38100">
                        <a:noFill/>
                        <a:miter/>
                      </a:ln>
                    </p:spPr>
                  </p:pic>
                </p:oleObj>
              </mc:Fallback>
            </mc:AlternateContent>
          </a:graphicData>
        </a:graphic>
      </p:graphicFrame>
      <p:sp>
        <p:nvSpPr>
          <p:cNvPr id="19" name="Freeform 3"/>
          <p:cNvSpPr/>
          <p:nvPr/>
        </p:nvSpPr>
        <p:spPr bwMode="gray">
          <a:xfrm>
            <a:off x="-11112" y="280988"/>
            <a:ext cx="9155113" cy="1620838"/>
          </a:xfrm>
          <a:custGeom>
            <a:avLst/>
            <a:gdLst>
              <a:gd name="T0" fmla="*/ 2147483646 w 5767"/>
              <a:gd name="T1" fmla="*/ 2147483646 h 1021"/>
              <a:gd name="T2" fmla="*/ 2147483646 w 5767"/>
              <a:gd name="T3" fmla="*/ 2147483646 h 1021"/>
              <a:gd name="T4" fmla="*/ 2147483646 w 5767"/>
              <a:gd name="T5" fmla="*/ 2147483646 h 1021"/>
              <a:gd name="T6" fmla="*/ 2147483646 w 5767"/>
              <a:gd name="T7" fmla="*/ 0 h 1021"/>
              <a:gd name="T8" fmla="*/ 2147483646 w 5767"/>
              <a:gd name="T9" fmla="*/ 2147483646 h 1021"/>
              <a:gd name="T10" fmla="*/ 2147483646 w 5767"/>
              <a:gd name="T11" fmla="*/ 2147483646 h 1021"/>
              <a:gd name="T12" fmla="*/ 2147483646 w 5767"/>
              <a:gd name="T13" fmla="*/ 2147483646 h 1021"/>
              <a:gd name="T14" fmla="*/ 2147483646 w 5767"/>
              <a:gd name="T15" fmla="*/ 2147483646 h 1021"/>
              <a:gd name="T16" fmla="*/ 2147483646 w 5767"/>
              <a:gd name="T17" fmla="*/ 2147483646 h 10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176"/>
            </a:schemeClr>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 name="Freeform 4"/>
          <p:cNvSpPr/>
          <p:nvPr/>
        </p:nvSpPr>
        <p:spPr bwMode="gray">
          <a:xfrm>
            <a:off x="-20637" y="533400"/>
            <a:ext cx="9161463" cy="1006475"/>
          </a:xfrm>
          <a:custGeom>
            <a:avLst/>
            <a:gdLst>
              <a:gd name="T0" fmla="*/ 2147483646 w 5771"/>
              <a:gd name="T1" fmla="*/ 2147483646 h 634"/>
              <a:gd name="T2" fmla="*/ 2147483646 w 5771"/>
              <a:gd name="T3" fmla="*/ 2147483646 h 634"/>
              <a:gd name="T4" fmla="*/ 2147483646 w 5771"/>
              <a:gd name="T5" fmla="*/ 2147483646 h 634"/>
              <a:gd name="T6" fmla="*/ 2147483646 w 5771"/>
              <a:gd name="T7" fmla="*/ 2147483646 h 634"/>
              <a:gd name="T8" fmla="*/ 2147483646 w 5771"/>
              <a:gd name="T9" fmla="*/ 2147483646 h 634"/>
              <a:gd name="T10" fmla="*/ 2147483646 w 5771"/>
              <a:gd name="T11" fmla="*/ 2147483646 h 634"/>
              <a:gd name="T12" fmla="*/ 2147483646 w 5771"/>
              <a:gd name="T13" fmla="*/ 2147483646 h 634"/>
              <a:gd name="T14" fmla="*/ 2147483646 w 5771"/>
              <a:gd name="T15" fmla="*/ 2147483646 h 634"/>
              <a:gd name="T16" fmla="*/ 2147483646 w 5771"/>
              <a:gd name="T17" fmla="*/ 2147483646 h 6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14341" name="Group 5"/>
          <p:cNvGrpSpPr/>
          <p:nvPr/>
        </p:nvGrpSpPr>
        <p:grpSpPr>
          <a:xfrm>
            <a:off x="7740650" y="347663"/>
            <a:ext cx="387350" cy="366712"/>
            <a:chOff x="4752" y="1200"/>
            <a:chExt cx="288" cy="288"/>
          </a:xfrm>
        </p:grpSpPr>
        <p:sp>
          <p:nvSpPr>
            <p:cNvPr id="22" name="Oval 6"/>
            <p:cNvSpPr>
              <a:spLocks noChangeArrowheads="1"/>
            </p:cNvSpPr>
            <p:nvPr/>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 name="Oval 7"/>
            <p:cNvSpPr>
              <a:spLocks noChangeArrowheads="1"/>
            </p:cNvSpPr>
            <p:nvPr/>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14344" name="Group 8"/>
          <p:cNvGrpSpPr/>
          <p:nvPr/>
        </p:nvGrpSpPr>
        <p:grpSpPr>
          <a:xfrm>
            <a:off x="8153400" y="53975"/>
            <a:ext cx="609600" cy="592138"/>
            <a:chOff x="4992" y="816"/>
            <a:chExt cx="576" cy="576"/>
          </a:xfrm>
        </p:grpSpPr>
        <p:sp>
          <p:nvSpPr>
            <p:cNvPr id="25" name="Oval 9"/>
            <p:cNvSpPr>
              <a:spLocks noChangeArrowheads="1"/>
            </p:cNvSpPr>
            <p:nvPr/>
          </p:nvSpPr>
          <p:spPr bwMode="gray">
            <a:xfrm>
              <a:off x="4992" y="816"/>
              <a:ext cx="576" cy="576"/>
            </a:xfrm>
            <a:prstGeom prst="ellipse">
              <a:avLst/>
            </a:prstGeom>
            <a:solidFill>
              <a:schemeClr val="accent1">
                <a:alpha val="52940"/>
              </a:schemeClr>
            </a:solidFill>
            <a:ln>
              <a:noFill/>
            </a:ln>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 name="Oval 10"/>
            <p:cNvSpPr>
              <a:spLocks noChangeArrowheads="1"/>
            </p:cNvSpPr>
            <p:nvPr/>
          </p:nvSpPr>
          <p:spPr bwMode="gray">
            <a:xfrm>
              <a:off x="4992" y="912"/>
              <a:ext cx="480" cy="385"/>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14347" name="Group 11"/>
          <p:cNvGrpSpPr/>
          <p:nvPr/>
        </p:nvGrpSpPr>
        <p:grpSpPr>
          <a:xfrm>
            <a:off x="171450" y="819150"/>
            <a:ext cx="720725" cy="762000"/>
            <a:chOff x="4992" y="816"/>
            <a:chExt cx="576" cy="576"/>
          </a:xfrm>
        </p:grpSpPr>
        <p:sp>
          <p:nvSpPr>
            <p:cNvPr id="28" name="Oval 12"/>
            <p:cNvSpPr>
              <a:spLocks noChangeArrowheads="1"/>
            </p:cNvSpPr>
            <p:nvPr/>
          </p:nvSpPr>
          <p:spPr bwMode="gray">
            <a:xfrm>
              <a:off x="4992" y="816"/>
              <a:ext cx="576" cy="576"/>
            </a:xfrm>
            <a:prstGeom prst="ellipse">
              <a:avLst/>
            </a:prstGeom>
            <a:solidFill>
              <a:schemeClr val="tx2">
                <a:alpha val="52940"/>
              </a:schemeClr>
            </a:solidFill>
            <a:ln>
              <a:noFill/>
            </a:ln>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9" name="Oval 13"/>
            <p:cNvSpPr>
              <a:spLocks noChangeArrowheads="1"/>
            </p:cNvSpPr>
            <p:nvPr/>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2" name="Title 1"/>
          <p:cNvSpPr>
            <a:spLocks noGrp="1"/>
          </p:cNvSpPr>
          <p:nvPr>
            <p:ph type="title"/>
          </p:nvPr>
        </p:nvSpPr>
        <p:spPr>
          <a:xfrm>
            <a:off x="914400" y="685800"/>
            <a:ext cx="7391400" cy="563563"/>
          </a:xfrm>
        </p:spPr>
        <p:txBody>
          <a:bodyPr/>
          <a:lstStyle/>
          <a:p>
            <a:pPr fontAlgn="base"/>
            <a:r>
              <a:rPr lang="en-US" strike="noStrike" noProof="1"/>
              <a:t>Click to edit Master title style</a:t>
            </a:r>
          </a:p>
        </p:txBody>
      </p:sp>
      <p:sp>
        <p:nvSpPr>
          <p:cNvPr id="3" name="SmartArt Placeholder 2"/>
          <p:cNvSpPr>
            <a:spLocks noGrp="1"/>
          </p:cNvSpPr>
          <p:nvPr>
            <p:ph type="pic" idx="1"/>
          </p:nvPr>
        </p:nvSpPr>
        <p:spPr>
          <a:xfrm>
            <a:off x="457200" y="1828800"/>
            <a:ext cx="8229600" cy="4495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endParaRPr kumimoji="0" lang="en-US" sz="2800" b="0" i="0" u="none" strike="noStrike" kern="0" cap="none" spc="0" normalizeH="0" baseline="0" noProof="0">
              <a:ln>
                <a:noFill/>
              </a:ln>
              <a:solidFill>
                <a:schemeClr val="tx1"/>
              </a:solidFill>
              <a:effectLst/>
              <a:uLnTx/>
              <a:uFillTx/>
              <a:latin typeface="+mn-lt"/>
              <a:ea typeface="+mn-ea"/>
              <a:cs typeface="+mn-cs"/>
            </a:endParaRPr>
          </a:p>
        </p:txBody>
      </p:sp>
      <p:sp>
        <p:nvSpPr>
          <p:cNvPr id="30" name="Rectangle 29"/>
          <p:cNvSpPr>
            <a:spLocks noGrp="1" noChangeArrowheads="1"/>
          </p:cNvSpPr>
          <p:nvPr>
            <p:ph type="dt" sz="half" idx="2"/>
          </p:nvPr>
        </p:nvSpPr>
        <p:spPr>
          <a:xfrm>
            <a:off x="457200" y="6400800"/>
            <a:ext cx="2133600" cy="320675"/>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&lt;#&gt;</a:t>
            </a:r>
          </a:p>
        </p:txBody>
      </p:sp>
      <p:sp>
        <p:nvSpPr>
          <p:cNvPr id="31" name="Rectangle 30"/>
          <p:cNvSpPr>
            <a:spLocks noGrp="1" noChangeArrowheads="1"/>
          </p:cNvSpPr>
          <p:nvPr>
            <p:ph type="ftr" sz="quarter" idx="3"/>
          </p:nvPr>
        </p:nvSpPr>
        <p:spPr bwMode="auto">
          <a:xfrm>
            <a:off x="5089525" y="6434138"/>
            <a:ext cx="3600450" cy="320675"/>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F03628"/>
                </a:solidFill>
                <a:effectLst/>
                <a:uLnTx/>
                <a:uFillTx/>
                <a:latin typeface="+mn-lt"/>
                <a:ea typeface="宋体" panose="02010600030101010101" pitchFamily="2" charset="-122"/>
                <a:cs typeface="+mn-cs"/>
              </a:rPr>
              <a:t>An Introduction to Database Systems</a:t>
            </a:r>
          </a:p>
        </p:txBody>
      </p:sp>
    </p:spTree>
    <p:extLst>
      <p:ext uri="{BB962C8B-B14F-4D97-AF65-F5344CB8AC3E}">
        <p14:creationId xmlns:p14="http://schemas.microsoft.com/office/powerpoint/2010/main" val="9163100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bl" preserve="1">
  <p:cSld name="Title and Table">
    <p:bg>
      <p:bgPr>
        <a:solidFill>
          <a:schemeClr val="bg1"/>
        </a:solidFill>
        <a:effectLst/>
      </p:bgPr>
    </p:bg>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r:id="rId2" imgW="9563100" imgH="1600200" progId="Photoshop.Image.6">
                  <p:embed/>
                </p:oleObj>
              </mc:Choice>
              <mc:Fallback>
                <p:oleObj r:id="rId2" imgW="9563100" imgH="1600200" progId="Photoshop.Image.6">
                  <p:embed/>
                  <p:pic>
                    <p:nvPicPr>
                      <p:cNvPr id="15362" name="Object 2"/>
                      <p:cNvPicPr/>
                      <p:nvPr/>
                    </p:nvPicPr>
                    <p:blipFill>
                      <a:blip r:embed="rId3"/>
                      <a:stretch>
                        <a:fillRect/>
                      </a:stretch>
                    </p:blipFill>
                    <p:spPr>
                      <a:xfrm>
                        <a:off x="0" y="0"/>
                        <a:ext cx="9144000" cy="1200150"/>
                      </a:xfrm>
                      <a:prstGeom prst="rect">
                        <a:avLst/>
                      </a:prstGeom>
                      <a:noFill/>
                      <a:ln w="38100">
                        <a:noFill/>
                        <a:miter/>
                      </a:ln>
                    </p:spPr>
                  </p:pic>
                </p:oleObj>
              </mc:Fallback>
            </mc:AlternateContent>
          </a:graphicData>
        </a:graphic>
      </p:graphicFrame>
      <p:sp>
        <p:nvSpPr>
          <p:cNvPr id="19" name="Freeform 3"/>
          <p:cNvSpPr/>
          <p:nvPr/>
        </p:nvSpPr>
        <p:spPr bwMode="gray">
          <a:xfrm>
            <a:off x="-11112" y="280988"/>
            <a:ext cx="9155113" cy="1620838"/>
          </a:xfrm>
          <a:custGeom>
            <a:avLst/>
            <a:gdLst>
              <a:gd name="T0" fmla="*/ 2147483646 w 5767"/>
              <a:gd name="T1" fmla="*/ 2147483646 h 1021"/>
              <a:gd name="T2" fmla="*/ 2147483646 w 5767"/>
              <a:gd name="T3" fmla="*/ 2147483646 h 1021"/>
              <a:gd name="T4" fmla="*/ 2147483646 w 5767"/>
              <a:gd name="T5" fmla="*/ 2147483646 h 1021"/>
              <a:gd name="T6" fmla="*/ 2147483646 w 5767"/>
              <a:gd name="T7" fmla="*/ 0 h 1021"/>
              <a:gd name="T8" fmla="*/ 2147483646 w 5767"/>
              <a:gd name="T9" fmla="*/ 2147483646 h 1021"/>
              <a:gd name="T10" fmla="*/ 2147483646 w 5767"/>
              <a:gd name="T11" fmla="*/ 2147483646 h 1021"/>
              <a:gd name="T12" fmla="*/ 2147483646 w 5767"/>
              <a:gd name="T13" fmla="*/ 2147483646 h 1021"/>
              <a:gd name="T14" fmla="*/ 2147483646 w 5767"/>
              <a:gd name="T15" fmla="*/ 2147483646 h 1021"/>
              <a:gd name="T16" fmla="*/ 2147483646 w 5767"/>
              <a:gd name="T17" fmla="*/ 2147483646 h 10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176"/>
            </a:schemeClr>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 name="Freeform 4"/>
          <p:cNvSpPr/>
          <p:nvPr/>
        </p:nvSpPr>
        <p:spPr bwMode="gray">
          <a:xfrm>
            <a:off x="-20637" y="533400"/>
            <a:ext cx="9161463" cy="1006475"/>
          </a:xfrm>
          <a:custGeom>
            <a:avLst/>
            <a:gdLst>
              <a:gd name="T0" fmla="*/ 2147483646 w 5771"/>
              <a:gd name="T1" fmla="*/ 2147483646 h 634"/>
              <a:gd name="T2" fmla="*/ 2147483646 w 5771"/>
              <a:gd name="T3" fmla="*/ 2147483646 h 634"/>
              <a:gd name="T4" fmla="*/ 2147483646 w 5771"/>
              <a:gd name="T5" fmla="*/ 2147483646 h 634"/>
              <a:gd name="T6" fmla="*/ 2147483646 w 5771"/>
              <a:gd name="T7" fmla="*/ 2147483646 h 634"/>
              <a:gd name="T8" fmla="*/ 2147483646 w 5771"/>
              <a:gd name="T9" fmla="*/ 2147483646 h 634"/>
              <a:gd name="T10" fmla="*/ 2147483646 w 5771"/>
              <a:gd name="T11" fmla="*/ 2147483646 h 634"/>
              <a:gd name="T12" fmla="*/ 2147483646 w 5771"/>
              <a:gd name="T13" fmla="*/ 2147483646 h 634"/>
              <a:gd name="T14" fmla="*/ 2147483646 w 5771"/>
              <a:gd name="T15" fmla="*/ 2147483646 h 634"/>
              <a:gd name="T16" fmla="*/ 2147483646 w 5771"/>
              <a:gd name="T17" fmla="*/ 2147483646 h 6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15365" name="Group 5"/>
          <p:cNvGrpSpPr/>
          <p:nvPr/>
        </p:nvGrpSpPr>
        <p:grpSpPr>
          <a:xfrm>
            <a:off x="7740650" y="347663"/>
            <a:ext cx="387350" cy="366712"/>
            <a:chOff x="4752" y="1200"/>
            <a:chExt cx="288" cy="288"/>
          </a:xfrm>
        </p:grpSpPr>
        <p:sp>
          <p:nvSpPr>
            <p:cNvPr id="22" name="Oval 6"/>
            <p:cNvSpPr>
              <a:spLocks noChangeArrowheads="1"/>
            </p:cNvSpPr>
            <p:nvPr/>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 name="Oval 7"/>
            <p:cNvSpPr>
              <a:spLocks noChangeArrowheads="1"/>
            </p:cNvSpPr>
            <p:nvPr/>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15368" name="Group 8"/>
          <p:cNvGrpSpPr/>
          <p:nvPr/>
        </p:nvGrpSpPr>
        <p:grpSpPr>
          <a:xfrm>
            <a:off x="8153400" y="53975"/>
            <a:ext cx="609600" cy="592138"/>
            <a:chOff x="4992" y="816"/>
            <a:chExt cx="576" cy="576"/>
          </a:xfrm>
        </p:grpSpPr>
        <p:sp>
          <p:nvSpPr>
            <p:cNvPr id="25" name="Oval 9"/>
            <p:cNvSpPr>
              <a:spLocks noChangeArrowheads="1"/>
            </p:cNvSpPr>
            <p:nvPr/>
          </p:nvSpPr>
          <p:spPr bwMode="gray">
            <a:xfrm>
              <a:off x="4992" y="816"/>
              <a:ext cx="576" cy="576"/>
            </a:xfrm>
            <a:prstGeom prst="ellipse">
              <a:avLst/>
            </a:prstGeom>
            <a:solidFill>
              <a:schemeClr val="accent1">
                <a:alpha val="52940"/>
              </a:schemeClr>
            </a:solidFill>
            <a:ln>
              <a:noFill/>
            </a:ln>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 name="Oval 10"/>
            <p:cNvSpPr>
              <a:spLocks noChangeArrowheads="1"/>
            </p:cNvSpPr>
            <p:nvPr/>
          </p:nvSpPr>
          <p:spPr bwMode="gray">
            <a:xfrm>
              <a:off x="4992" y="912"/>
              <a:ext cx="480" cy="385"/>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15371" name="Group 11"/>
          <p:cNvGrpSpPr/>
          <p:nvPr/>
        </p:nvGrpSpPr>
        <p:grpSpPr>
          <a:xfrm>
            <a:off x="171450" y="819150"/>
            <a:ext cx="720725" cy="762000"/>
            <a:chOff x="4992" y="816"/>
            <a:chExt cx="576" cy="576"/>
          </a:xfrm>
        </p:grpSpPr>
        <p:sp>
          <p:nvSpPr>
            <p:cNvPr id="28" name="Oval 12"/>
            <p:cNvSpPr>
              <a:spLocks noChangeArrowheads="1"/>
            </p:cNvSpPr>
            <p:nvPr/>
          </p:nvSpPr>
          <p:spPr bwMode="gray">
            <a:xfrm>
              <a:off x="4992" y="816"/>
              <a:ext cx="576" cy="576"/>
            </a:xfrm>
            <a:prstGeom prst="ellipse">
              <a:avLst/>
            </a:prstGeom>
            <a:solidFill>
              <a:schemeClr val="tx2">
                <a:alpha val="52940"/>
              </a:schemeClr>
            </a:solidFill>
            <a:ln>
              <a:noFill/>
            </a:ln>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9" name="Oval 13"/>
            <p:cNvSpPr>
              <a:spLocks noChangeArrowheads="1"/>
            </p:cNvSpPr>
            <p:nvPr/>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2" name="Title 1"/>
          <p:cNvSpPr>
            <a:spLocks noGrp="1"/>
          </p:cNvSpPr>
          <p:nvPr>
            <p:ph type="title"/>
          </p:nvPr>
        </p:nvSpPr>
        <p:spPr>
          <a:xfrm>
            <a:off x="914400" y="685800"/>
            <a:ext cx="7391400" cy="563563"/>
          </a:xfrm>
        </p:spPr>
        <p:txBody>
          <a:bodyPr/>
          <a:lstStyle/>
          <a:p>
            <a:pPr fontAlgn="base"/>
            <a:r>
              <a:rPr lang="en-US" strike="noStrike" noProof="1"/>
              <a:t>Click to edit Master title style</a:t>
            </a:r>
          </a:p>
        </p:txBody>
      </p:sp>
      <p:sp>
        <p:nvSpPr>
          <p:cNvPr id="3" name="Table Placeholder 2"/>
          <p:cNvSpPr>
            <a:spLocks noGrp="1"/>
          </p:cNvSpPr>
          <p:nvPr>
            <p:ph type="tbl" idx="1"/>
          </p:nvPr>
        </p:nvSpPr>
        <p:spPr>
          <a:xfrm>
            <a:off x="457200" y="1828800"/>
            <a:ext cx="8229600" cy="4495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endParaRPr kumimoji="0" lang="en-US" sz="2800" b="0" i="0" u="none" strike="noStrike" kern="0" cap="none" spc="0" normalizeH="0" baseline="0" noProof="0">
              <a:ln>
                <a:noFill/>
              </a:ln>
              <a:solidFill>
                <a:schemeClr val="tx1"/>
              </a:solidFill>
              <a:effectLst/>
              <a:uLnTx/>
              <a:uFillTx/>
              <a:latin typeface="+mn-lt"/>
              <a:ea typeface="+mn-ea"/>
              <a:cs typeface="+mn-cs"/>
            </a:endParaRPr>
          </a:p>
        </p:txBody>
      </p:sp>
      <p:sp>
        <p:nvSpPr>
          <p:cNvPr id="30" name="Rectangle 29"/>
          <p:cNvSpPr>
            <a:spLocks noGrp="1" noChangeArrowheads="1"/>
          </p:cNvSpPr>
          <p:nvPr>
            <p:ph type="dt" sz="half" idx="2"/>
          </p:nvPr>
        </p:nvSpPr>
        <p:spPr>
          <a:xfrm>
            <a:off x="457200" y="6400800"/>
            <a:ext cx="2133600" cy="320675"/>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&lt;#&gt;</a:t>
            </a:r>
          </a:p>
        </p:txBody>
      </p:sp>
      <p:sp>
        <p:nvSpPr>
          <p:cNvPr id="31" name="Rectangle 30"/>
          <p:cNvSpPr>
            <a:spLocks noGrp="1" noChangeArrowheads="1"/>
          </p:cNvSpPr>
          <p:nvPr>
            <p:ph type="ftr" sz="quarter" idx="3"/>
          </p:nvPr>
        </p:nvSpPr>
        <p:spPr bwMode="auto">
          <a:xfrm>
            <a:off x="5089525" y="6434138"/>
            <a:ext cx="3600450" cy="320675"/>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F03628"/>
                </a:solidFill>
                <a:effectLst/>
                <a:uLnTx/>
                <a:uFillTx/>
                <a:latin typeface="+mn-lt"/>
                <a:ea typeface="宋体" panose="02010600030101010101" pitchFamily="2" charset="-122"/>
                <a:cs typeface="+mn-cs"/>
              </a:rPr>
              <a:t>An Introduction to Database Systems</a:t>
            </a:r>
          </a:p>
        </p:txBody>
      </p:sp>
    </p:spTree>
    <p:extLst>
      <p:ext uri="{BB962C8B-B14F-4D97-AF65-F5344CB8AC3E}">
        <p14:creationId xmlns:p14="http://schemas.microsoft.com/office/powerpoint/2010/main" val="20405316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AndTwoObj" preserve="1">
  <p:cSld name="Title, Text, and 2 Content">
    <p:bg>
      <p:bgPr>
        <a:solidFill>
          <a:schemeClr val="bg1"/>
        </a:solidFill>
        <a:effectLst/>
      </p:bgPr>
    </p:bg>
    <p:spTree>
      <p:nvGrpSpPr>
        <p:cNvPr id="1" name=""/>
        <p:cNvGrpSpPr/>
        <p:nvPr/>
      </p:nvGrpSpPr>
      <p:grpSpPr>
        <a:xfrm>
          <a:off x="0" y="0"/>
          <a:ext cx="0" cy="0"/>
          <a:chOff x="0" y="0"/>
          <a:chExt cx="0" cy="0"/>
        </a:xfrm>
      </p:grpSpPr>
      <p:graphicFrame>
        <p:nvGraphicFramePr>
          <p:cNvPr id="17410" name="Object 2"/>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r:id="rId2" imgW="9563100" imgH="1600200" progId="Photoshop.Image.6">
                  <p:embed/>
                </p:oleObj>
              </mc:Choice>
              <mc:Fallback>
                <p:oleObj r:id="rId2" imgW="9563100" imgH="1600200" progId="Photoshop.Image.6">
                  <p:embed/>
                  <p:pic>
                    <p:nvPicPr>
                      <p:cNvPr id="17410" name="Object 2"/>
                      <p:cNvPicPr/>
                      <p:nvPr/>
                    </p:nvPicPr>
                    <p:blipFill>
                      <a:blip r:embed="rId3"/>
                      <a:stretch>
                        <a:fillRect/>
                      </a:stretch>
                    </p:blipFill>
                    <p:spPr>
                      <a:xfrm>
                        <a:off x="0" y="0"/>
                        <a:ext cx="9144000" cy="1200150"/>
                      </a:xfrm>
                      <a:prstGeom prst="rect">
                        <a:avLst/>
                      </a:prstGeom>
                      <a:noFill/>
                      <a:ln w="38100">
                        <a:noFill/>
                        <a:miter/>
                      </a:ln>
                    </p:spPr>
                  </p:pic>
                </p:oleObj>
              </mc:Fallback>
            </mc:AlternateContent>
          </a:graphicData>
        </a:graphic>
      </p:graphicFrame>
      <p:sp>
        <p:nvSpPr>
          <p:cNvPr id="19" name="Freeform 3"/>
          <p:cNvSpPr/>
          <p:nvPr/>
        </p:nvSpPr>
        <p:spPr bwMode="gray">
          <a:xfrm>
            <a:off x="-11112" y="280988"/>
            <a:ext cx="9155113" cy="1620838"/>
          </a:xfrm>
          <a:custGeom>
            <a:avLst/>
            <a:gdLst>
              <a:gd name="T0" fmla="*/ 2147483646 w 5767"/>
              <a:gd name="T1" fmla="*/ 2147483646 h 1021"/>
              <a:gd name="T2" fmla="*/ 2147483646 w 5767"/>
              <a:gd name="T3" fmla="*/ 2147483646 h 1021"/>
              <a:gd name="T4" fmla="*/ 2147483646 w 5767"/>
              <a:gd name="T5" fmla="*/ 2147483646 h 1021"/>
              <a:gd name="T6" fmla="*/ 2147483646 w 5767"/>
              <a:gd name="T7" fmla="*/ 0 h 1021"/>
              <a:gd name="T8" fmla="*/ 2147483646 w 5767"/>
              <a:gd name="T9" fmla="*/ 2147483646 h 1021"/>
              <a:gd name="T10" fmla="*/ 2147483646 w 5767"/>
              <a:gd name="T11" fmla="*/ 2147483646 h 1021"/>
              <a:gd name="T12" fmla="*/ 2147483646 w 5767"/>
              <a:gd name="T13" fmla="*/ 2147483646 h 1021"/>
              <a:gd name="T14" fmla="*/ 2147483646 w 5767"/>
              <a:gd name="T15" fmla="*/ 2147483646 h 1021"/>
              <a:gd name="T16" fmla="*/ 2147483646 w 5767"/>
              <a:gd name="T17" fmla="*/ 2147483646 h 10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176"/>
            </a:schemeClr>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 name="Freeform 4"/>
          <p:cNvSpPr/>
          <p:nvPr/>
        </p:nvSpPr>
        <p:spPr bwMode="gray">
          <a:xfrm>
            <a:off x="-20637" y="533400"/>
            <a:ext cx="9161463" cy="1006475"/>
          </a:xfrm>
          <a:custGeom>
            <a:avLst/>
            <a:gdLst>
              <a:gd name="T0" fmla="*/ 2147483646 w 5771"/>
              <a:gd name="T1" fmla="*/ 2147483646 h 634"/>
              <a:gd name="T2" fmla="*/ 2147483646 w 5771"/>
              <a:gd name="T3" fmla="*/ 2147483646 h 634"/>
              <a:gd name="T4" fmla="*/ 2147483646 w 5771"/>
              <a:gd name="T5" fmla="*/ 2147483646 h 634"/>
              <a:gd name="T6" fmla="*/ 2147483646 w 5771"/>
              <a:gd name="T7" fmla="*/ 2147483646 h 634"/>
              <a:gd name="T8" fmla="*/ 2147483646 w 5771"/>
              <a:gd name="T9" fmla="*/ 2147483646 h 634"/>
              <a:gd name="T10" fmla="*/ 2147483646 w 5771"/>
              <a:gd name="T11" fmla="*/ 2147483646 h 634"/>
              <a:gd name="T12" fmla="*/ 2147483646 w 5771"/>
              <a:gd name="T13" fmla="*/ 2147483646 h 634"/>
              <a:gd name="T14" fmla="*/ 2147483646 w 5771"/>
              <a:gd name="T15" fmla="*/ 2147483646 h 634"/>
              <a:gd name="T16" fmla="*/ 2147483646 w 5771"/>
              <a:gd name="T17" fmla="*/ 2147483646 h 6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17413" name="Group 5"/>
          <p:cNvGrpSpPr/>
          <p:nvPr/>
        </p:nvGrpSpPr>
        <p:grpSpPr>
          <a:xfrm>
            <a:off x="7740650" y="347663"/>
            <a:ext cx="387350" cy="366712"/>
            <a:chOff x="4752" y="1200"/>
            <a:chExt cx="288" cy="288"/>
          </a:xfrm>
        </p:grpSpPr>
        <p:sp>
          <p:nvSpPr>
            <p:cNvPr id="22" name="Oval 6"/>
            <p:cNvSpPr>
              <a:spLocks noChangeArrowheads="1"/>
            </p:cNvSpPr>
            <p:nvPr/>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 name="Oval 7"/>
            <p:cNvSpPr>
              <a:spLocks noChangeArrowheads="1"/>
            </p:cNvSpPr>
            <p:nvPr/>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17416" name="Group 8"/>
          <p:cNvGrpSpPr/>
          <p:nvPr/>
        </p:nvGrpSpPr>
        <p:grpSpPr>
          <a:xfrm>
            <a:off x="8153400" y="53975"/>
            <a:ext cx="609600" cy="592138"/>
            <a:chOff x="4992" y="816"/>
            <a:chExt cx="576" cy="576"/>
          </a:xfrm>
        </p:grpSpPr>
        <p:sp>
          <p:nvSpPr>
            <p:cNvPr id="25" name="Oval 9"/>
            <p:cNvSpPr>
              <a:spLocks noChangeArrowheads="1"/>
            </p:cNvSpPr>
            <p:nvPr/>
          </p:nvSpPr>
          <p:spPr bwMode="gray">
            <a:xfrm>
              <a:off x="4992" y="816"/>
              <a:ext cx="576" cy="576"/>
            </a:xfrm>
            <a:prstGeom prst="ellipse">
              <a:avLst/>
            </a:prstGeom>
            <a:solidFill>
              <a:schemeClr val="accent1">
                <a:alpha val="52940"/>
              </a:schemeClr>
            </a:solidFill>
            <a:ln>
              <a:noFill/>
            </a:ln>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 name="Oval 10"/>
            <p:cNvSpPr>
              <a:spLocks noChangeArrowheads="1"/>
            </p:cNvSpPr>
            <p:nvPr/>
          </p:nvSpPr>
          <p:spPr bwMode="gray">
            <a:xfrm>
              <a:off x="4992" y="912"/>
              <a:ext cx="480" cy="385"/>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17419" name="Group 11"/>
          <p:cNvGrpSpPr/>
          <p:nvPr/>
        </p:nvGrpSpPr>
        <p:grpSpPr>
          <a:xfrm>
            <a:off x="171450" y="819150"/>
            <a:ext cx="720725" cy="762000"/>
            <a:chOff x="4992" y="816"/>
            <a:chExt cx="576" cy="576"/>
          </a:xfrm>
        </p:grpSpPr>
        <p:sp>
          <p:nvSpPr>
            <p:cNvPr id="28" name="Oval 12"/>
            <p:cNvSpPr>
              <a:spLocks noChangeArrowheads="1"/>
            </p:cNvSpPr>
            <p:nvPr/>
          </p:nvSpPr>
          <p:spPr bwMode="gray">
            <a:xfrm>
              <a:off x="4992" y="816"/>
              <a:ext cx="576" cy="576"/>
            </a:xfrm>
            <a:prstGeom prst="ellipse">
              <a:avLst/>
            </a:prstGeom>
            <a:solidFill>
              <a:schemeClr val="tx2">
                <a:alpha val="52940"/>
              </a:schemeClr>
            </a:solidFill>
            <a:ln>
              <a:noFill/>
            </a:ln>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9" name="Oval 13"/>
            <p:cNvSpPr>
              <a:spLocks noChangeArrowheads="1"/>
            </p:cNvSpPr>
            <p:nvPr/>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2" name="Title 1"/>
          <p:cNvSpPr>
            <a:spLocks noGrp="1"/>
          </p:cNvSpPr>
          <p:nvPr>
            <p:ph type="title"/>
          </p:nvPr>
        </p:nvSpPr>
        <p:spPr>
          <a:xfrm>
            <a:off x="914400" y="685800"/>
            <a:ext cx="7391400" cy="563563"/>
          </a:xfrm>
        </p:spPr>
        <p:txBody>
          <a:bodyPr/>
          <a:lstStyle/>
          <a:p>
            <a:pPr fontAlgn="base"/>
            <a:r>
              <a:rPr lang="en-US" strike="noStrike" noProof="1"/>
              <a:t>Click to edit Master title style</a:t>
            </a:r>
          </a:p>
        </p:txBody>
      </p:sp>
      <p:sp>
        <p:nvSpPr>
          <p:cNvPr id="3" name="Text Placeholder 2"/>
          <p:cNvSpPr>
            <a:spLocks noGrp="1"/>
          </p:cNvSpPr>
          <p:nvPr>
            <p:ph type="body" sz="half" idx="1"/>
          </p:nvPr>
        </p:nvSpPr>
        <p:spPr>
          <a:xfrm>
            <a:off x="457200" y="1828800"/>
            <a:ext cx="4038600" cy="4495800"/>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Content Placeholder 3"/>
          <p:cNvSpPr>
            <a:spLocks noGrp="1"/>
          </p:cNvSpPr>
          <p:nvPr>
            <p:ph sz="quarter" idx="2"/>
          </p:nvPr>
        </p:nvSpPr>
        <p:spPr>
          <a:xfrm>
            <a:off x="4648200" y="1828800"/>
            <a:ext cx="4038600" cy="2171700"/>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Content Placeholder 4"/>
          <p:cNvSpPr>
            <a:spLocks noGrp="1"/>
          </p:cNvSpPr>
          <p:nvPr>
            <p:ph sz="quarter" idx="3"/>
          </p:nvPr>
        </p:nvSpPr>
        <p:spPr>
          <a:xfrm>
            <a:off x="4648200" y="4152900"/>
            <a:ext cx="4038600" cy="2171700"/>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30" name="Rectangle 15"/>
          <p:cNvSpPr>
            <a:spLocks noGrp="1" noChangeArrowheads="1"/>
          </p:cNvSpPr>
          <p:nvPr>
            <p:ph type="dt" sz="half" idx="12"/>
          </p:nvPr>
        </p:nvSpPr>
        <p:spPr>
          <a:xfrm>
            <a:off x="457200" y="6400800"/>
            <a:ext cx="2133600" cy="320675"/>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&lt;#&gt;</a:t>
            </a:r>
          </a:p>
        </p:txBody>
      </p:sp>
      <p:sp>
        <p:nvSpPr>
          <p:cNvPr id="31" name="Rectangle 16"/>
          <p:cNvSpPr>
            <a:spLocks noGrp="1" noChangeArrowheads="1"/>
          </p:cNvSpPr>
          <p:nvPr>
            <p:ph type="ftr" sz="quarter" idx="13"/>
          </p:nvPr>
        </p:nvSpPr>
        <p:spPr bwMode="auto">
          <a:xfrm>
            <a:off x="5089525" y="6434138"/>
            <a:ext cx="3600450" cy="320675"/>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F03628"/>
                </a:solidFill>
                <a:effectLst/>
                <a:uLnTx/>
                <a:uFillTx/>
                <a:latin typeface="+mn-lt"/>
                <a:ea typeface="宋体" panose="02010600030101010101" pitchFamily="2" charset="-122"/>
                <a:cs typeface="+mn-cs"/>
              </a:rPr>
              <a:t>An Introduction to Database Systems</a:t>
            </a:r>
          </a:p>
        </p:txBody>
      </p:sp>
    </p:spTree>
    <p:extLst>
      <p:ext uri="{BB962C8B-B14F-4D97-AF65-F5344CB8AC3E}">
        <p14:creationId xmlns:p14="http://schemas.microsoft.com/office/powerpoint/2010/main" val="398989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en-GB"/>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8E0945C-994B-48EF-A395-31040ED5C958}" type="slidenum">
              <a:rPr lang="en-US" altLang="zh-CN"/>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3" name="日期占位符 2"/>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8400"/>
            <a:ext cx="1905000" cy="457200"/>
          </a:xfrm>
        </p:spPr>
        <p:txBody>
          <a:bodyPr/>
          <a:lstStyle>
            <a:lvl1pPr>
              <a:defRPr/>
            </a:lvl1pPr>
          </a:lstStyle>
          <a:p>
            <a:fld id="{8BA266A6-8D19-4F86-932F-33DAB096DA4E}" type="slidenum">
              <a:rPr lang="en-US" altLang="zh-CN"/>
              <a:pPr/>
              <a:t>‹#›</a:t>
            </a:fld>
            <a:endParaRPr lang="en-US" altLang="zh-CN"/>
          </a:p>
        </p:txBody>
      </p:sp>
    </p:spTree>
    <p:extLst>
      <p:ext uri="{BB962C8B-B14F-4D97-AF65-F5344CB8AC3E}">
        <p14:creationId xmlns:p14="http://schemas.microsoft.com/office/powerpoint/2010/main" val="21758138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050" name="Freeform 2"/>
          <p:cNvSpPr/>
          <p:nvPr/>
        </p:nvSpPr>
        <p:spPr>
          <a:xfrm>
            <a:off x="-9525" y="1447800"/>
            <a:ext cx="9164638" cy="3832225"/>
          </a:xfrm>
          <a:custGeom>
            <a:avLst/>
            <a:gdLst/>
            <a:ahLst/>
            <a:cxnLst>
              <a:cxn ang="0">
                <a:pos x="19050" y="196850"/>
              </a:cxn>
              <a:cxn ang="0">
                <a:pos x="2192338" y="19050"/>
              </a:cxn>
              <a:cxn ang="0">
                <a:pos x="6451600" y="922338"/>
              </a:cxn>
              <a:cxn ang="0">
                <a:pos x="9164638" y="187325"/>
              </a:cxn>
              <a:cxn ang="0">
                <a:pos x="9153525" y="3414713"/>
              </a:cxn>
              <a:cxn ang="0">
                <a:pos x="6296025" y="3592513"/>
              </a:cxn>
              <a:cxn ang="0">
                <a:pos x="3116263" y="3011488"/>
              </a:cxn>
              <a:cxn ang="0">
                <a:pos x="9525" y="3821113"/>
              </a:cxn>
              <a:cxn ang="0">
                <a:pos x="19050" y="196850"/>
              </a:cxn>
            </a:cxnLst>
            <a:rect l="0" t="0" r="0" b="0"/>
            <a:pathLst>
              <a:path w="5773" h="2414">
                <a:moveTo>
                  <a:pt x="12" y="124"/>
                </a:moveTo>
                <a:cubicBezTo>
                  <a:pt x="150" y="76"/>
                  <a:pt x="581" y="0"/>
                  <a:pt x="1381" y="12"/>
                </a:cubicBezTo>
                <a:cubicBezTo>
                  <a:pt x="2181" y="23"/>
                  <a:pt x="3370" y="437"/>
                  <a:pt x="4064" y="581"/>
                </a:cubicBezTo>
                <a:cubicBezTo>
                  <a:pt x="4758" y="725"/>
                  <a:pt x="5635" y="219"/>
                  <a:pt x="5773" y="118"/>
                </a:cubicBezTo>
                <a:lnTo>
                  <a:pt x="5766" y="2151"/>
                </a:lnTo>
                <a:cubicBezTo>
                  <a:pt x="4994" y="2407"/>
                  <a:pt x="4326" y="2311"/>
                  <a:pt x="3966" y="2263"/>
                </a:cubicBezTo>
                <a:cubicBezTo>
                  <a:pt x="3606" y="2215"/>
                  <a:pt x="2715" y="1873"/>
                  <a:pt x="1963" y="1897"/>
                </a:cubicBezTo>
                <a:cubicBezTo>
                  <a:pt x="1305" y="1893"/>
                  <a:pt x="0" y="2402"/>
                  <a:pt x="6" y="2407"/>
                </a:cubicBezTo>
                <a:cubicBezTo>
                  <a:pt x="12" y="2414"/>
                  <a:pt x="12" y="568"/>
                  <a:pt x="12" y="124"/>
                </a:cubicBezTo>
                <a:close/>
              </a:path>
            </a:pathLst>
          </a:custGeom>
          <a:solidFill>
            <a:schemeClr val="accent1">
              <a:alpha val="41176"/>
            </a:schemeClr>
          </a:solidFill>
          <a:ln w="9525">
            <a:noFill/>
          </a:ln>
        </p:spPr>
        <p:txBody>
          <a:bodyPr/>
          <a:lstStyle/>
          <a:p>
            <a:endParaRPr lang="zh-CN" altLang="en-US"/>
          </a:p>
        </p:txBody>
      </p:sp>
      <p:grpSp>
        <p:nvGrpSpPr>
          <p:cNvPr id="2052" name="Group 4"/>
          <p:cNvGrpSpPr/>
          <p:nvPr/>
        </p:nvGrpSpPr>
        <p:grpSpPr>
          <a:xfrm>
            <a:off x="7086600" y="1947863"/>
            <a:ext cx="533400" cy="533400"/>
            <a:chOff x="4752" y="1200"/>
            <a:chExt cx="288" cy="288"/>
          </a:xfrm>
        </p:grpSpPr>
        <p:sp>
          <p:nvSpPr>
            <p:cNvPr id="21" name="Oval 5"/>
            <p:cNvSpPr>
              <a:spLocks noChangeArrowheads="1"/>
            </p:cNvSpPr>
            <p:nvPr/>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2" name="Oval 6"/>
            <p:cNvSpPr>
              <a:spLocks noChangeArrowheads="1"/>
            </p:cNvSpPr>
            <p:nvPr/>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053" name="Group 7"/>
          <p:cNvGrpSpPr/>
          <p:nvPr/>
        </p:nvGrpSpPr>
        <p:grpSpPr>
          <a:xfrm>
            <a:off x="7620000" y="1371600"/>
            <a:ext cx="914400" cy="914400"/>
            <a:chOff x="4992" y="816"/>
            <a:chExt cx="576" cy="576"/>
          </a:xfrm>
        </p:grpSpPr>
        <p:sp>
          <p:nvSpPr>
            <p:cNvPr id="24" name="Oval 8"/>
            <p:cNvSpPr>
              <a:spLocks noChangeArrowheads="1"/>
            </p:cNvSpPr>
            <p:nvPr/>
          </p:nvSpPr>
          <p:spPr bwMode="gray">
            <a:xfrm>
              <a:off x="4992" y="816"/>
              <a:ext cx="576" cy="576"/>
            </a:xfrm>
            <a:prstGeom prst="ellipse">
              <a:avLst/>
            </a:prstGeom>
            <a:solidFill>
              <a:schemeClr val="accent1">
                <a:alpha val="52940"/>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5" name="Oval 9"/>
            <p:cNvSpPr>
              <a:spLocks noChangeArrowheads="1"/>
            </p:cNvSpPr>
            <p:nvPr/>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054" name="Group 10"/>
          <p:cNvGrpSpPr/>
          <p:nvPr/>
        </p:nvGrpSpPr>
        <p:grpSpPr>
          <a:xfrm>
            <a:off x="304800" y="3429000"/>
            <a:ext cx="1295400" cy="1371600"/>
            <a:chOff x="4992" y="816"/>
            <a:chExt cx="576" cy="576"/>
          </a:xfrm>
        </p:grpSpPr>
        <p:sp>
          <p:nvSpPr>
            <p:cNvPr id="27" name="Oval 11"/>
            <p:cNvSpPr>
              <a:spLocks noChangeArrowheads="1"/>
            </p:cNvSpPr>
            <p:nvPr/>
          </p:nvSpPr>
          <p:spPr bwMode="gray">
            <a:xfrm>
              <a:off x="4992" y="816"/>
              <a:ext cx="576" cy="576"/>
            </a:xfrm>
            <a:prstGeom prst="ellipse">
              <a:avLst/>
            </a:prstGeom>
            <a:solidFill>
              <a:schemeClr val="tx2">
                <a:alpha val="52940"/>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8" name="Oval 12"/>
            <p:cNvSpPr>
              <a:spLocks noChangeArrowheads="1"/>
            </p:cNvSpPr>
            <p:nvPr/>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456719" name="Rectangle 15"/>
          <p:cNvSpPr>
            <a:spLocks noGrp="1" noChangeArrowheads="1"/>
          </p:cNvSpPr>
          <p:nvPr>
            <p:ph type="ctrTitle"/>
          </p:nvPr>
        </p:nvSpPr>
        <p:spPr>
          <a:xfrm>
            <a:off x="1143000" y="1948815"/>
            <a:ext cx="7391400" cy="1654810"/>
          </a:xfrm>
          <a:effectLst>
            <a:outerShdw dist="53882" dir="2700000" algn="ctr" rotWithShape="0">
              <a:schemeClr val="tx1"/>
            </a:outerShdw>
          </a:effectLst>
        </p:spPr>
        <p:txBody>
          <a:bodyPr/>
          <a:lstStyle>
            <a:lvl1pPr>
              <a:defRPr sz="4800"/>
            </a:lvl1pPr>
          </a:lstStyle>
          <a:p>
            <a:r>
              <a:rPr lang="zh-CN" altLang="en-US"/>
              <a:t>单击此处编辑母版标题样式</a:t>
            </a:r>
          </a:p>
        </p:txBody>
      </p:sp>
      <p:sp>
        <p:nvSpPr>
          <p:cNvPr id="456720" name="Rectangle 16"/>
          <p:cNvSpPr>
            <a:spLocks noGrp="1" noChangeArrowheads="1"/>
          </p:cNvSpPr>
          <p:nvPr>
            <p:ph type="subTitle" idx="1"/>
          </p:nvPr>
        </p:nvSpPr>
        <p:spPr bwMode="white">
          <a:xfrm>
            <a:off x="1295400" y="3581400"/>
            <a:ext cx="6705600" cy="381000"/>
          </a:xfrm>
        </p:spPr>
        <p:txBody>
          <a:bodyPr/>
          <a:lstStyle>
            <a:lvl1pPr marL="0" indent="0" algn="ctr">
              <a:buFont typeface="Wingdings" panose="05000000000000000000" pitchFamily="2" charset="2"/>
              <a:buNone/>
              <a:defRPr sz="2000"/>
            </a:lvl1pPr>
          </a:lstStyle>
          <a:p>
            <a:r>
              <a:rPr lang="zh-CN" altLang="en-US"/>
              <a:t>单击此处编辑母版副标题样式</a:t>
            </a:r>
          </a:p>
        </p:txBody>
      </p:sp>
      <p:sp>
        <p:nvSpPr>
          <p:cNvPr id="30" name="Rectangle 13"/>
          <p:cNvSpPr>
            <a:spLocks noGrp="1" noChangeArrowheads="1"/>
          </p:cNvSpPr>
          <p:nvPr>
            <p:ph type="dt" sz="half" idx="2"/>
          </p:nvPr>
        </p:nvSpPr>
        <p:spPr bwMode="auto">
          <a:xfrm>
            <a:off x="457200" y="6477000"/>
            <a:ext cx="2133600" cy="244475"/>
          </a:xfrm>
          <a:prstGeom prst="rect">
            <a:avLst/>
          </a:prstGeom>
          <a:ln>
            <a:miter lim="800000"/>
          </a:ln>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1" name="Rectangle 14"/>
          <p:cNvSpPr>
            <a:spLocks noGrp="1" noChangeArrowheads="1"/>
          </p:cNvSpPr>
          <p:nvPr>
            <p:ph type="ftr" sz="quarter" idx="3"/>
          </p:nvPr>
        </p:nvSpPr>
        <p:spPr bwMode="auto">
          <a:xfrm>
            <a:off x="5364163" y="6381750"/>
            <a:ext cx="3529013" cy="287338"/>
          </a:xfrm>
          <a:prstGeom prst="rect">
            <a:avLst/>
          </a:prstGeom>
          <a:ln>
            <a:miter lim="800000"/>
          </a:ln>
        </p:spPr>
        <p:txBody>
          <a:bodyPr vert="horz" wrap="square" lIns="91440" tIns="45720" rIns="91440" bIns="45720" numCol="1" anchor="t" anchorCtr="0" compatLnSpc="1"/>
          <a:lstStyle>
            <a:lvl1pPr algn="ctr" eaLnBrk="1" hangingPunct="1">
              <a:defRPr sz="1400">
                <a:solidFill>
                  <a:srgbClr val="FF3300"/>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FF3300"/>
                </a:solidFill>
                <a:effectLst/>
                <a:uLnTx/>
                <a:uFillTx/>
                <a:latin typeface="+mn-lt"/>
                <a:ea typeface="宋体" panose="02010600030101010101" pitchFamily="2" charset="-122"/>
                <a:cs typeface="+mn-cs"/>
              </a:rPr>
              <a:t>An Introduction to Database System</a:t>
            </a:r>
          </a:p>
        </p:txBody>
      </p:sp>
    </p:spTree>
    <p:extLst>
      <p:ext uri="{BB962C8B-B14F-4D97-AF65-F5344CB8AC3E}">
        <p14:creationId xmlns:p14="http://schemas.microsoft.com/office/powerpoint/2010/main" val="24358610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68760"/>
            <a:ext cx="8229600" cy="4968552"/>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20951908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34687742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6941" y="1268760"/>
            <a:ext cx="4038600" cy="4495800"/>
          </a:xfrm>
        </p:spPr>
        <p:txBody>
          <a:bodyPr/>
          <a:lstStyle>
            <a:lvl1pPr>
              <a:defRPr sz="2800" b="1"/>
            </a:lvl1pPr>
            <a:lvl2pPr>
              <a:defRPr sz="2400" b="1"/>
            </a:lvl2pPr>
            <a:lvl3pPr>
              <a:defRPr sz="2400" b="1"/>
            </a:lvl3pPr>
            <a:lvl4pPr>
              <a:defRPr sz="2400" b="1"/>
            </a:lvl4pPr>
            <a:lvl5pPr>
              <a:defRPr sz="2400" b="1"/>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4008" y="1292511"/>
            <a:ext cx="4038600" cy="4495800"/>
          </a:xfrm>
        </p:spPr>
        <p:txBody>
          <a:bodyPr/>
          <a:lstStyle>
            <a:lvl1pPr>
              <a:defRPr sz="2800" b="1"/>
            </a:lvl1pPr>
            <a:lvl2pPr>
              <a:defRPr sz="2400" b="1"/>
            </a:lvl2pPr>
            <a:lvl3pPr>
              <a:defRPr sz="2400" b="1"/>
            </a:lvl3pPr>
            <a:lvl4pPr>
              <a:defRPr sz="2400" b="1"/>
            </a:lvl4pPr>
            <a:lvl5pPr>
              <a:defRPr sz="2400" b="1"/>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7931930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1931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02768" y="1260476"/>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98140" y="199839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4" y="1260476"/>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3" y="199839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2894232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852578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8218324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16344540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endParaRPr kumimoji="0" 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1855497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GB"/>
          </a:p>
        </p:txBody>
      </p:sp>
      <p:sp>
        <p:nvSpPr>
          <p:cNvPr id="3" name="内容占位符 2"/>
          <p:cNvSpPr>
            <a:spLocks noGrp="1"/>
          </p:cNvSpPr>
          <p:nvPr>
            <p:ph sz="half" idx="1" hasCustomPrompt="1"/>
          </p:nvPr>
        </p:nvSpPr>
        <p:spPr>
          <a:xfrm>
            <a:off x="6858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4" name="内容占位符 3"/>
          <p:cNvSpPr>
            <a:spLocks noGrp="1"/>
          </p:cNvSpPr>
          <p:nvPr>
            <p:ph sz="half" idx="2" hasCustomPrompt="1"/>
          </p:nvPr>
        </p:nvSpPr>
        <p:spPr>
          <a:xfrm>
            <a:off x="46482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3E34EF54-18D7-46F3-87F3-8B4888E0C5FB}" type="slidenum">
              <a:rPr lang="en-US" altLang="zh-CN"/>
              <a:t>‹#›</a:t>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48127" y="1484784"/>
            <a:ext cx="8229600" cy="4495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5287344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0"/>
            <a:ext cx="20574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85800"/>
            <a:ext cx="60198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3890671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0100" y="332656"/>
            <a:ext cx="7391400" cy="563563"/>
          </a:xfrm>
        </p:spPr>
        <p:txBody>
          <a:bodyPr/>
          <a:lstStyle/>
          <a:p>
            <a:r>
              <a:rPr lang="en-US"/>
              <a:t>Click to edit Master title style</a:t>
            </a:r>
          </a:p>
        </p:txBody>
      </p:sp>
      <p:sp>
        <p:nvSpPr>
          <p:cNvPr id="3" name="Text Placeholder 2"/>
          <p:cNvSpPr>
            <a:spLocks noGrp="1"/>
          </p:cNvSpPr>
          <p:nvPr>
            <p:ph type="body" sz="half" idx="1"/>
          </p:nvPr>
        </p:nvSpPr>
        <p:spPr>
          <a:xfrm>
            <a:off x="430204" y="1394671"/>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4008" y="1394671"/>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40249145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27584" y="332656"/>
            <a:ext cx="7391400" cy="563563"/>
          </a:xfrm>
        </p:spPr>
        <p:txBody>
          <a:bodyPr/>
          <a:lstStyle/>
          <a:p>
            <a:r>
              <a:rPr lang="en-US"/>
              <a:t>Click to edit Master title style</a:t>
            </a:r>
          </a:p>
        </p:txBody>
      </p:sp>
      <p:sp>
        <p:nvSpPr>
          <p:cNvPr id="3" name="Content Placeholder 2"/>
          <p:cNvSpPr>
            <a:spLocks noGrp="1"/>
          </p:cNvSpPr>
          <p:nvPr>
            <p:ph sz="half" idx="1"/>
          </p:nvPr>
        </p:nvSpPr>
        <p:spPr>
          <a:xfrm>
            <a:off x="455245" y="1400609"/>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1617" y="1404002"/>
            <a:ext cx="40386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1617" y="3727183"/>
            <a:ext cx="40386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3189253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dgm" preserve="1">
  <p:cSld name="Title and Diagram or Organization Chart">
    <p:bg>
      <p:bgPr>
        <a:solidFill>
          <a:schemeClr val="bg1"/>
        </a:solidFill>
        <a:effectLst/>
      </p:bgPr>
    </p:bg>
    <p:spTree>
      <p:nvGrpSpPr>
        <p:cNvPr id="1" name=""/>
        <p:cNvGrpSpPr/>
        <p:nvPr/>
      </p:nvGrpSpPr>
      <p:grpSpPr>
        <a:xfrm>
          <a:off x="0" y="0"/>
          <a:ext cx="0" cy="0"/>
          <a:chOff x="0" y="0"/>
          <a:chExt cx="0" cy="0"/>
        </a:xfrm>
      </p:grpSpPr>
      <p:graphicFrame>
        <p:nvGraphicFramePr>
          <p:cNvPr id="14338" name="Object 2"/>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r:id="rId2" imgW="9563100" imgH="1600200" progId="Photoshop.Image.6">
                  <p:embed/>
                </p:oleObj>
              </mc:Choice>
              <mc:Fallback>
                <p:oleObj r:id="rId2" imgW="9563100" imgH="1600200" progId="Photoshop.Image.6">
                  <p:embed/>
                  <p:pic>
                    <p:nvPicPr>
                      <p:cNvPr id="14338" name="Object 2"/>
                      <p:cNvPicPr/>
                      <p:nvPr/>
                    </p:nvPicPr>
                    <p:blipFill>
                      <a:blip r:embed="rId3"/>
                      <a:stretch>
                        <a:fillRect/>
                      </a:stretch>
                    </p:blipFill>
                    <p:spPr>
                      <a:xfrm>
                        <a:off x="0" y="0"/>
                        <a:ext cx="9144000" cy="1200150"/>
                      </a:xfrm>
                      <a:prstGeom prst="rect">
                        <a:avLst/>
                      </a:prstGeom>
                      <a:noFill/>
                      <a:ln w="38100">
                        <a:noFill/>
                        <a:miter/>
                      </a:ln>
                    </p:spPr>
                  </p:pic>
                </p:oleObj>
              </mc:Fallback>
            </mc:AlternateContent>
          </a:graphicData>
        </a:graphic>
      </p:graphicFrame>
      <p:sp>
        <p:nvSpPr>
          <p:cNvPr id="2" name="Title 1"/>
          <p:cNvSpPr>
            <a:spLocks noGrp="1"/>
          </p:cNvSpPr>
          <p:nvPr>
            <p:ph type="title"/>
          </p:nvPr>
        </p:nvSpPr>
        <p:spPr>
          <a:xfrm>
            <a:off x="876300" y="318293"/>
            <a:ext cx="7391400" cy="563563"/>
          </a:xfrm>
        </p:spPr>
        <p:txBody>
          <a:bodyPr/>
          <a:lstStyle/>
          <a:p>
            <a:pPr fontAlgn="base"/>
            <a:r>
              <a:rPr lang="en-US" strike="noStrike" noProof="1"/>
              <a:t>Click to edit Master title style</a:t>
            </a:r>
          </a:p>
        </p:txBody>
      </p:sp>
      <p:sp>
        <p:nvSpPr>
          <p:cNvPr id="3" name="SmartArt Placeholder 2"/>
          <p:cNvSpPr>
            <a:spLocks noGrp="1"/>
          </p:cNvSpPr>
          <p:nvPr>
            <p:ph type="pic" idx="1"/>
          </p:nvPr>
        </p:nvSpPr>
        <p:spPr>
          <a:xfrm>
            <a:off x="455356" y="1340768"/>
            <a:ext cx="8229600" cy="4495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endParaRPr kumimoji="0" lang="en-US" sz="2800" b="0" i="0" u="none" strike="noStrike" kern="0" cap="none" spc="0" normalizeH="0" baseline="0" noProof="0">
              <a:ln>
                <a:noFill/>
              </a:ln>
              <a:solidFill>
                <a:schemeClr val="tx1"/>
              </a:solidFill>
              <a:effectLst/>
              <a:uLnTx/>
              <a:uFillTx/>
              <a:latin typeface="+mn-lt"/>
              <a:ea typeface="+mn-ea"/>
              <a:cs typeface="+mn-cs"/>
            </a:endParaRPr>
          </a:p>
        </p:txBody>
      </p:sp>
      <p:sp>
        <p:nvSpPr>
          <p:cNvPr id="30" name="Rectangle 29"/>
          <p:cNvSpPr>
            <a:spLocks noGrp="1" noChangeArrowheads="1"/>
          </p:cNvSpPr>
          <p:nvPr>
            <p:ph type="dt" sz="half" idx="2"/>
          </p:nvPr>
        </p:nvSpPr>
        <p:spPr>
          <a:xfrm>
            <a:off x="457200" y="6400800"/>
            <a:ext cx="2133600" cy="320675"/>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&lt;#&gt;</a:t>
            </a:r>
          </a:p>
        </p:txBody>
      </p:sp>
      <p:pic>
        <p:nvPicPr>
          <p:cNvPr id="6" name="Picture 5" descr="安大副本111"/>
          <p:cNvPicPr>
            <a:picLocks noChangeAspect="1"/>
          </p:cNvPicPr>
          <p:nvPr userDrawn="1"/>
        </p:nvPicPr>
        <p:blipFill>
          <a:blip r:embed="rId4"/>
          <a:stretch>
            <a:fillRect/>
          </a:stretch>
        </p:blipFill>
        <p:spPr>
          <a:xfrm>
            <a:off x="7019925" y="6010275"/>
            <a:ext cx="2124075" cy="847725"/>
          </a:xfrm>
          <a:prstGeom prst="rect">
            <a:avLst/>
          </a:prstGeom>
          <a:noFill/>
          <a:ln w="9525">
            <a:noFill/>
          </a:ln>
        </p:spPr>
      </p:pic>
    </p:spTree>
    <p:extLst>
      <p:ext uri="{BB962C8B-B14F-4D97-AF65-F5344CB8AC3E}">
        <p14:creationId xmlns:p14="http://schemas.microsoft.com/office/powerpoint/2010/main" val="24399348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bl" preserve="1">
  <p:cSld name="Title and Table">
    <p:bg>
      <p:bgPr>
        <a:solidFill>
          <a:schemeClr val="bg1"/>
        </a:solidFill>
        <a:effectLst/>
      </p:bgPr>
    </p:bg>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r:id="rId2" imgW="9563100" imgH="1600200" progId="Photoshop.Image.6">
                  <p:embed/>
                </p:oleObj>
              </mc:Choice>
              <mc:Fallback>
                <p:oleObj r:id="rId2" imgW="9563100" imgH="1600200" progId="Photoshop.Image.6">
                  <p:embed/>
                  <p:pic>
                    <p:nvPicPr>
                      <p:cNvPr id="15362" name="Object 2"/>
                      <p:cNvPicPr/>
                      <p:nvPr/>
                    </p:nvPicPr>
                    <p:blipFill>
                      <a:blip r:embed="rId3"/>
                      <a:stretch>
                        <a:fillRect/>
                      </a:stretch>
                    </p:blipFill>
                    <p:spPr>
                      <a:xfrm>
                        <a:off x="0" y="0"/>
                        <a:ext cx="9144000" cy="1200150"/>
                      </a:xfrm>
                      <a:prstGeom prst="rect">
                        <a:avLst/>
                      </a:prstGeom>
                      <a:noFill/>
                      <a:ln w="38100">
                        <a:noFill/>
                        <a:miter/>
                      </a:ln>
                    </p:spPr>
                  </p:pic>
                </p:oleObj>
              </mc:Fallback>
            </mc:AlternateContent>
          </a:graphicData>
        </a:graphic>
      </p:graphicFrame>
      <p:sp>
        <p:nvSpPr>
          <p:cNvPr id="2" name="Title 1"/>
          <p:cNvSpPr>
            <a:spLocks noGrp="1"/>
          </p:cNvSpPr>
          <p:nvPr>
            <p:ph type="title"/>
          </p:nvPr>
        </p:nvSpPr>
        <p:spPr>
          <a:xfrm>
            <a:off x="755576" y="318293"/>
            <a:ext cx="7391400" cy="563563"/>
          </a:xfrm>
        </p:spPr>
        <p:txBody>
          <a:bodyPr/>
          <a:lstStyle/>
          <a:p>
            <a:pPr fontAlgn="base"/>
            <a:r>
              <a:rPr lang="en-US" strike="noStrike" noProof="1"/>
              <a:t>Click to edit Master title style</a:t>
            </a:r>
          </a:p>
        </p:txBody>
      </p:sp>
      <p:sp>
        <p:nvSpPr>
          <p:cNvPr id="3" name="Table Placeholder 2"/>
          <p:cNvSpPr>
            <a:spLocks noGrp="1"/>
          </p:cNvSpPr>
          <p:nvPr>
            <p:ph type="tbl" idx="1"/>
          </p:nvPr>
        </p:nvSpPr>
        <p:spPr>
          <a:xfrm>
            <a:off x="395536" y="1484784"/>
            <a:ext cx="8229600" cy="4495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endParaRPr kumimoji="0" lang="en-US" sz="2800" b="0" i="0" u="none" strike="noStrike" kern="0" cap="none" spc="0" normalizeH="0" baseline="0" noProof="0">
              <a:ln>
                <a:noFill/>
              </a:ln>
              <a:solidFill>
                <a:schemeClr val="tx1"/>
              </a:solidFill>
              <a:effectLst/>
              <a:uLnTx/>
              <a:uFillTx/>
              <a:latin typeface="+mn-lt"/>
              <a:ea typeface="+mn-ea"/>
              <a:cs typeface="+mn-cs"/>
            </a:endParaRPr>
          </a:p>
        </p:txBody>
      </p:sp>
      <p:sp>
        <p:nvSpPr>
          <p:cNvPr id="30" name="Rectangle 29"/>
          <p:cNvSpPr>
            <a:spLocks noGrp="1" noChangeArrowheads="1"/>
          </p:cNvSpPr>
          <p:nvPr>
            <p:ph type="dt" sz="half" idx="2"/>
          </p:nvPr>
        </p:nvSpPr>
        <p:spPr>
          <a:xfrm>
            <a:off x="457200" y="6400800"/>
            <a:ext cx="2133600" cy="320675"/>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&lt;#&gt;</a:t>
            </a:r>
          </a:p>
        </p:txBody>
      </p:sp>
      <p:pic>
        <p:nvPicPr>
          <p:cNvPr id="6" name="Picture 5" descr="安大副本111"/>
          <p:cNvPicPr>
            <a:picLocks noChangeAspect="1"/>
          </p:cNvPicPr>
          <p:nvPr userDrawn="1"/>
        </p:nvPicPr>
        <p:blipFill>
          <a:blip r:embed="rId4"/>
          <a:stretch>
            <a:fillRect/>
          </a:stretch>
        </p:blipFill>
        <p:spPr>
          <a:xfrm>
            <a:off x="7019925" y="6010275"/>
            <a:ext cx="2124075" cy="847725"/>
          </a:xfrm>
          <a:prstGeom prst="rect">
            <a:avLst/>
          </a:prstGeom>
          <a:noFill/>
          <a:ln w="9525">
            <a:noFill/>
          </a:ln>
        </p:spPr>
      </p:pic>
    </p:spTree>
    <p:extLst>
      <p:ext uri="{BB962C8B-B14F-4D97-AF65-F5344CB8AC3E}">
        <p14:creationId xmlns:p14="http://schemas.microsoft.com/office/powerpoint/2010/main" val="14034514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AndTwoObj" preserve="1">
  <p:cSld name="Title, Text, and 2 Content">
    <p:bg>
      <p:bgPr>
        <a:solidFill>
          <a:schemeClr val="bg1"/>
        </a:solidFill>
        <a:effectLst/>
      </p:bgPr>
    </p:bg>
    <p:spTree>
      <p:nvGrpSpPr>
        <p:cNvPr id="1" name=""/>
        <p:cNvGrpSpPr/>
        <p:nvPr/>
      </p:nvGrpSpPr>
      <p:grpSpPr>
        <a:xfrm>
          <a:off x="0" y="0"/>
          <a:ext cx="0" cy="0"/>
          <a:chOff x="0" y="0"/>
          <a:chExt cx="0" cy="0"/>
        </a:xfrm>
      </p:grpSpPr>
      <p:graphicFrame>
        <p:nvGraphicFramePr>
          <p:cNvPr id="17410" name="Object 2"/>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r:id="rId2" imgW="9563100" imgH="1600200" progId="Photoshop.Image.6">
                  <p:embed/>
                </p:oleObj>
              </mc:Choice>
              <mc:Fallback>
                <p:oleObj r:id="rId2" imgW="9563100" imgH="1600200" progId="Photoshop.Image.6">
                  <p:embed/>
                  <p:pic>
                    <p:nvPicPr>
                      <p:cNvPr id="17410" name="Object 2"/>
                      <p:cNvPicPr/>
                      <p:nvPr/>
                    </p:nvPicPr>
                    <p:blipFill>
                      <a:blip r:embed="rId3"/>
                      <a:stretch>
                        <a:fillRect/>
                      </a:stretch>
                    </p:blipFill>
                    <p:spPr>
                      <a:xfrm>
                        <a:off x="0" y="0"/>
                        <a:ext cx="9144000" cy="1200150"/>
                      </a:xfrm>
                      <a:prstGeom prst="rect">
                        <a:avLst/>
                      </a:prstGeom>
                      <a:noFill/>
                      <a:ln w="38100">
                        <a:noFill/>
                        <a:miter/>
                      </a:ln>
                    </p:spPr>
                  </p:pic>
                </p:oleObj>
              </mc:Fallback>
            </mc:AlternateContent>
          </a:graphicData>
        </a:graphic>
      </p:graphicFrame>
      <p:sp>
        <p:nvSpPr>
          <p:cNvPr id="2" name="Title 1"/>
          <p:cNvSpPr>
            <a:spLocks noGrp="1"/>
          </p:cNvSpPr>
          <p:nvPr>
            <p:ph type="title"/>
          </p:nvPr>
        </p:nvSpPr>
        <p:spPr>
          <a:xfrm>
            <a:off x="876300" y="318293"/>
            <a:ext cx="7391400" cy="563563"/>
          </a:xfrm>
        </p:spPr>
        <p:txBody>
          <a:bodyPr/>
          <a:lstStyle/>
          <a:p>
            <a:pPr fontAlgn="base"/>
            <a:r>
              <a:rPr lang="en-US" strike="noStrike" noProof="1"/>
              <a:t>Click to edit Master title style</a:t>
            </a:r>
          </a:p>
        </p:txBody>
      </p:sp>
      <p:sp>
        <p:nvSpPr>
          <p:cNvPr id="3" name="Text Placeholder 2"/>
          <p:cNvSpPr>
            <a:spLocks noGrp="1"/>
          </p:cNvSpPr>
          <p:nvPr>
            <p:ph type="body" sz="half" idx="1"/>
          </p:nvPr>
        </p:nvSpPr>
        <p:spPr>
          <a:xfrm>
            <a:off x="395536" y="1340768"/>
            <a:ext cx="4038600" cy="4495800"/>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Content Placeholder 3"/>
          <p:cNvSpPr>
            <a:spLocks noGrp="1"/>
          </p:cNvSpPr>
          <p:nvPr>
            <p:ph sz="quarter" idx="2"/>
          </p:nvPr>
        </p:nvSpPr>
        <p:spPr>
          <a:xfrm>
            <a:off x="4587010" y="1340768"/>
            <a:ext cx="4038600" cy="2171700"/>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Content Placeholder 4"/>
          <p:cNvSpPr>
            <a:spLocks noGrp="1"/>
          </p:cNvSpPr>
          <p:nvPr>
            <p:ph sz="quarter" idx="3"/>
          </p:nvPr>
        </p:nvSpPr>
        <p:spPr>
          <a:xfrm>
            <a:off x="4587010" y="3653086"/>
            <a:ext cx="4038600" cy="2171700"/>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30" name="Rectangle 15"/>
          <p:cNvSpPr>
            <a:spLocks noGrp="1" noChangeArrowheads="1"/>
          </p:cNvSpPr>
          <p:nvPr>
            <p:ph type="dt" sz="half" idx="12"/>
          </p:nvPr>
        </p:nvSpPr>
        <p:spPr>
          <a:xfrm>
            <a:off x="457200" y="6400800"/>
            <a:ext cx="2133600" cy="320675"/>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&lt;#&gt;</a:t>
            </a:r>
          </a:p>
        </p:txBody>
      </p:sp>
      <p:pic>
        <p:nvPicPr>
          <p:cNvPr id="8" name="Picture 5" descr="安大副本111"/>
          <p:cNvPicPr>
            <a:picLocks noChangeAspect="1"/>
          </p:cNvPicPr>
          <p:nvPr userDrawn="1"/>
        </p:nvPicPr>
        <p:blipFill>
          <a:blip r:embed="rId4"/>
          <a:stretch>
            <a:fillRect/>
          </a:stretch>
        </p:blipFill>
        <p:spPr>
          <a:xfrm>
            <a:off x="7019925" y="6010275"/>
            <a:ext cx="2124075" cy="847725"/>
          </a:xfrm>
          <a:prstGeom prst="rect">
            <a:avLst/>
          </a:prstGeom>
          <a:noFill/>
          <a:ln w="9525">
            <a:noFill/>
          </a:ln>
        </p:spPr>
      </p:pic>
    </p:spTree>
    <p:extLst>
      <p:ext uri="{BB962C8B-B14F-4D97-AF65-F5344CB8AC3E}">
        <p14:creationId xmlns:p14="http://schemas.microsoft.com/office/powerpoint/2010/main" val="12426036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en-GB"/>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0BA6FA8-5CD2-4821-8EA0-FC3FE84DCAB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822025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GB"/>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2AA4FBA-3046-4721-91E4-46ED6E787F1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106879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en-GB"/>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FF054CE-7024-405C-B092-79D3429FD9F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44143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en-GB"/>
          </a:p>
        </p:txBody>
      </p:sp>
      <p:sp>
        <p:nvSpPr>
          <p:cNvPr id="3" name="文本占位符 2"/>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5" name="文本占位符 4"/>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5FA1C3C6-2A0F-4D33-A5B5-AFBCBCA0D334}" type="slidenum">
              <a:rPr lang="en-US" altLang="zh-CN"/>
              <a:t>‹#›</a:t>
            </a:fld>
            <a:endParaRPr lang="en-US"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GB"/>
          </a:p>
        </p:txBody>
      </p:sp>
      <p:sp>
        <p:nvSpPr>
          <p:cNvPr id="3" name="内容占位符 2"/>
          <p:cNvSpPr>
            <a:spLocks noGrp="1"/>
          </p:cNvSpPr>
          <p:nvPr>
            <p:ph sz="half" idx="1"/>
          </p:nvPr>
        </p:nvSpPr>
        <p:spPr>
          <a:xfrm>
            <a:off x="6858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4" name="内容占位符 3"/>
          <p:cNvSpPr>
            <a:spLocks noGrp="1"/>
          </p:cNvSpPr>
          <p:nvPr>
            <p:ph sz="half" idx="2"/>
          </p:nvPr>
        </p:nvSpPr>
        <p:spPr>
          <a:xfrm>
            <a:off x="46482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B704891-993E-442E-B8CB-21636A1DF8A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331262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en-GB"/>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80F31E72-D73B-4057-AEC9-A3DD204F60A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79244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A80D9B14-40B7-4B5E-B8F1-7A80CBD0DEF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99301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5871844A-677E-4A72-AC8A-34D13621A19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199949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en-GB"/>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F974164-6DD0-4BEB-9AC4-6889F915904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710560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en-GB"/>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B80B697-39F1-4B5F-B35D-07C6DFA404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583649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GB"/>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7B40318-6D78-4CB1-93E8-0418719EC0A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000405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endParaRPr lang="en-GB"/>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3114C97-EE63-4090-933D-0DE833FD0D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703397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endParaRPr lang="en-GB"/>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4" name="内容占位符 3"/>
          <p:cNvSpPr>
            <a:spLocks noGrp="1"/>
          </p:cNvSpPr>
          <p:nvPr>
            <p:ph sz="quarter" idx="2"/>
          </p:nvPr>
        </p:nvSpPr>
        <p:spPr>
          <a:xfrm>
            <a:off x="4648200" y="1981200"/>
            <a:ext cx="38100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5" name="内容占位符 4"/>
          <p:cNvSpPr>
            <a:spLocks noGrp="1"/>
          </p:cNvSpPr>
          <p:nvPr>
            <p:ph sz="quarter" idx="3"/>
          </p:nvPr>
        </p:nvSpPr>
        <p:spPr>
          <a:xfrm>
            <a:off x="4648200" y="4114800"/>
            <a:ext cx="38100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F890C41D-AEF0-446D-82B4-DDBA1F5C6E9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135919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hasCustomPrompt="1"/>
          </p:nvPr>
        </p:nvSpPr>
        <p:spPr>
          <a:xfrm>
            <a:off x="457081" y="274639"/>
            <a:ext cx="8229838" cy="5851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3" name="页脚占位符 2"/>
          <p:cNvSpPr>
            <a:spLocks noGrp="1"/>
          </p:cNvSpPr>
          <p:nvPr>
            <p:ph type="ftr" sz="quarter" idx="10"/>
          </p:nvPr>
        </p:nvSpPr>
        <p:spPr>
          <a:xfrm>
            <a:off x="3124578" y="6356351"/>
            <a:ext cx="2897227" cy="365125"/>
          </a:xfrm>
        </p:spPr>
        <p:txBody>
          <a:bodyPr/>
          <a:lstStyle>
            <a:lvl1pPr>
              <a:defRPr/>
            </a:lvl1pPr>
          </a:lstStyle>
          <a:p>
            <a:endParaRPr lang="en-US" altLang="en-US">
              <a:solidFill>
                <a:srgbClr val="000000"/>
              </a:solidFill>
            </a:endParaRPr>
          </a:p>
        </p:txBody>
      </p:sp>
      <p:sp>
        <p:nvSpPr>
          <p:cNvPr id="4" name="灯片编号占位符 3"/>
          <p:cNvSpPr>
            <a:spLocks noGrp="1"/>
          </p:cNvSpPr>
          <p:nvPr>
            <p:ph type="sldNum" sz="quarter" idx="11"/>
          </p:nvPr>
        </p:nvSpPr>
        <p:spPr>
          <a:xfrm>
            <a:off x="6552685" y="6356351"/>
            <a:ext cx="2134234" cy="365125"/>
          </a:xfrm>
        </p:spPr>
        <p:txBody>
          <a:bodyPr/>
          <a:lstStyle>
            <a:lvl1pPr>
              <a:defRPr/>
            </a:lvl1pPr>
          </a:lstStyle>
          <a:p>
            <a:fld id="{2978D1F5-3267-4852-A88F-826AF0FA467D}" type="slidenum">
              <a:rPr lang="en-US" altLang="en-US">
                <a:solidFill>
                  <a:srgbClr val="000000"/>
                </a:solidFill>
              </a:rPr>
              <a:pPr/>
              <a:t>‹#›</a:t>
            </a:fld>
            <a:endParaRPr lang="en-US" altLang="zh-CN" sz="1350">
              <a:solidFill>
                <a:srgbClr val="000000"/>
              </a:solidFill>
            </a:endParaRPr>
          </a:p>
        </p:txBody>
      </p:sp>
    </p:spTree>
    <p:extLst>
      <p:ext uri="{BB962C8B-B14F-4D97-AF65-F5344CB8AC3E}">
        <p14:creationId xmlns:p14="http://schemas.microsoft.com/office/powerpoint/2010/main" val="1586815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GB"/>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F2E26EC1-FA68-4BBE-9A96-DC4BD70E5DD4}" type="slidenum">
              <a:rPr lang="en-US" altLang="zh-CN"/>
              <a:t>‹#›</a:t>
            </a:fld>
            <a:endParaRPr lang="en-US" altLang="zh-C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050" name="Freeform 2"/>
          <p:cNvSpPr/>
          <p:nvPr/>
        </p:nvSpPr>
        <p:spPr>
          <a:xfrm>
            <a:off x="-9525" y="1447800"/>
            <a:ext cx="9164638" cy="3832225"/>
          </a:xfrm>
          <a:custGeom>
            <a:avLst/>
            <a:gdLst/>
            <a:ahLst/>
            <a:cxnLst>
              <a:cxn ang="0">
                <a:pos x="19050" y="196850"/>
              </a:cxn>
              <a:cxn ang="0">
                <a:pos x="2192338" y="19050"/>
              </a:cxn>
              <a:cxn ang="0">
                <a:pos x="6451600" y="922338"/>
              </a:cxn>
              <a:cxn ang="0">
                <a:pos x="9164638" y="187325"/>
              </a:cxn>
              <a:cxn ang="0">
                <a:pos x="9153525" y="3414713"/>
              </a:cxn>
              <a:cxn ang="0">
                <a:pos x="6296025" y="3592513"/>
              </a:cxn>
              <a:cxn ang="0">
                <a:pos x="3116263" y="3011488"/>
              </a:cxn>
              <a:cxn ang="0">
                <a:pos x="9525" y="3821113"/>
              </a:cxn>
              <a:cxn ang="0">
                <a:pos x="19050" y="196850"/>
              </a:cxn>
            </a:cxnLst>
            <a:rect l="0" t="0" r="0" b="0"/>
            <a:pathLst>
              <a:path w="5773" h="2414">
                <a:moveTo>
                  <a:pt x="12" y="124"/>
                </a:moveTo>
                <a:cubicBezTo>
                  <a:pt x="150" y="76"/>
                  <a:pt x="581" y="0"/>
                  <a:pt x="1381" y="12"/>
                </a:cubicBezTo>
                <a:cubicBezTo>
                  <a:pt x="2181" y="23"/>
                  <a:pt x="3370" y="437"/>
                  <a:pt x="4064" y="581"/>
                </a:cubicBezTo>
                <a:cubicBezTo>
                  <a:pt x="4758" y="725"/>
                  <a:pt x="5635" y="219"/>
                  <a:pt x="5773" y="118"/>
                </a:cubicBezTo>
                <a:lnTo>
                  <a:pt x="5766" y="2151"/>
                </a:lnTo>
                <a:cubicBezTo>
                  <a:pt x="4994" y="2407"/>
                  <a:pt x="4326" y="2311"/>
                  <a:pt x="3966" y="2263"/>
                </a:cubicBezTo>
                <a:cubicBezTo>
                  <a:pt x="3606" y="2215"/>
                  <a:pt x="2715" y="1873"/>
                  <a:pt x="1963" y="1897"/>
                </a:cubicBezTo>
                <a:cubicBezTo>
                  <a:pt x="1305" y="1893"/>
                  <a:pt x="0" y="2402"/>
                  <a:pt x="6" y="2407"/>
                </a:cubicBezTo>
                <a:cubicBezTo>
                  <a:pt x="12" y="2414"/>
                  <a:pt x="12" y="568"/>
                  <a:pt x="12" y="124"/>
                </a:cubicBezTo>
                <a:close/>
              </a:path>
            </a:pathLst>
          </a:custGeom>
          <a:solidFill>
            <a:schemeClr val="accent1">
              <a:alpha val="41176"/>
            </a:schemeClr>
          </a:solidFill>
          <a:ln w="9525">
            <a:noFill/>
          </a:ln>
        </p:spPr>
        <p:txBody>
          <a:bodyPr/>
          <a:lstStyle/>
          <a:p>
            <a:endParaRPr lang="zh-CN" altLang="en-US">
              <a:solidFill>
                <a:srgbClr val="000000"/>
              </a:solidFill>
            </a:endParaRPr>
          </a:p>
        </p:txBody>
      </p:sp>
      <p:sp>
        <p:nvSpPr>
          <p:cNvPr id="2051" name="Freeform 3"/>
          <p:cNvSpPr/>
          <p:nvPr/>
        </p:nvSpPr>
        <p:spPr>
          <a:xfrm>
            <a:off x="-9525" y="1730375"/>
            <a:ext cx="9150350" cy="3265488"/>
          </a:xfrm>
          <a:custGeom>
            <a:avLst/>
            <a:gdLst/>
            <a:ahLst/>
            <a:cxnLst>
              <a:cxn ang="0">
                <a:pos x="9525" y="431800"/>
              </a:cxn>
              <a:cxn ang="0">
                <a:pos x="2306638" y="15875"/>
              </a:cxn>
              <a:cxn ang="0">
                <a:pos x="6638925" y="765175"/>
              </a:cxn>
              <a:cxn ang="0">
                <a:pos x="9150350" y="244475"/>
              </a:cxn>
              <a:cxn ang="0">
                <a:pos x="9150350" y="2867025"/>
              </a:cxn>
              <a:cxn ang="0">
                <a:pos x="6357938" y="3165475"/>
              </a:cxn>
              <a:cxn ang="0">
                <a:pos x="3001963" y="2416175"/>
              </a:cxn>
              <a:cxn ang="0">
                <a:pos x="9525" y="3122613"/>
              </a:cxn>
              <a:cxn ang="0">
                <a:pos x="9525" y="431800"/>
              </a:cxn>
            </a:cxnLst>
            <a:rect l="0" t="0" r="0" b="0"/>
            <a:pathLst>
              <a:path w="5764" h="2057">
                <a:moveTo>
                  <a:pt x="6" y="272"/>
                </a:moveTo>
                <a:cubicBezTo>
                  <a:pt x="144" y="233"/>
                  <a:pt x="656" y="0"/>
                  <a:pt x="1453" y="10"/>
                </a:cubicBezTo>
                <a:cubicBezTo>
                  <a:pt x="2250" y="20"/>
                  <a:pt x="3475" y="403"/>
                  <a:pt x="4182" y="482"/>
                </a:cubicBezTo>
                <a:cubicBezTo>
                  <a:pt x="4890" y="561"/>
                  <a:pt x="5626" y="237"/>
                  <a:pt x="5764" y="154"/>
                </a:cubicBezTo>
                <a:lnTo>
                  <a:pt x="5764" y="1806"/>
                </a:lnTo>
                <a:cubicBezTo>
                  <a:pt x="4919" y="2052"/>
                  <a:pt x="4485" y="2057"/>
                  <a:pt x="4005" y="1994"/>
                </a:cubicBezTo>
                <a:cubicBezTo>
                  <a:pt x="3526" y="1929"/>
                  <a:pt x="2640" y="1502"/>
                  <a:pt x="1891" y="1522"/>
                </a:cubicBezTo>
                <a:cubicBezTo>
                  <a:pt x="1234" y="1519"/>
                  <a:pt x="0" y="1962"/>
                  <a:pt x="6" y="1967"/>
                </a:cubicBezTo>
                <a:cubicBezTo>
                  <a:pt x="12" y="1972"/>
                  <a:pt x="6" y="641"/>
                  <a:pt x="6" y="272"/>
                </a:cubicBezTo>
                <a:close/>
              </a:path>
            </a:pathLst>
          </a:custGeom>
          <a:solidFill>
            <a:schemeClr val="accent1">
              <a:alpha val="100000"/>
            </a:schemeClr>
          </a:solidFill>
          <a:ln w="9525">
            <a:noFill/>
          </a:ln>
        </p:spPr>
        <p:txBody>
          <a:bodyPr/>
          <a:lstStyle/>
          <a:p>
            <a:endParaRPr lang="zh-CN" altLang="en-US">
              <a:solidFill>
                <a:srgbClr val="000000"/>
              </a:solidFill>
            </a:endParaRPr>
          </a:p>
        </p:txBody>
      </p:sp>
      <p:grpSp>
        <p:nvGrpSpPr>
          <p:cNvPr id="2052" name="Group 4"/>
          <p:cNvGrpSpPr/>
          <p:nvPr/>
        </p:nvGrpSpPr>
        <p:grpSpPr>
          <a:xfrm>
            <a:off x="7086600" y="1947863"/>
            <a:ext cx="533400" cy="533400"/>
            <a:chOff x="4752" y="1200"/>
            <a:chExt cx="288" cy="288"/>
          </a:xfrm>
        </p:grpSpPr>
        <p:sp>
          <p:nvSpPr>
            <p:cNvPr id="21" name="Oval 5"/>
            <p:cNvSpPr>
              <a:spLocks noChangeArrowheads="1"/>
            </p:cNvSpPr>
            <p:nvPr/>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ln>
            <a:effectLst/>
          </p:spPr>
          <p:txBody>
            <a:bodyPr wrap="none" anchor="ctr"/>
            <a:lstStyle/>
            <a:p>
              <a:pPr algn="ctr" eaLnBrk="1" hangingPunct="1">
                <a:defRPr/>
              </a:pPr>
              <a:endParaRPr lang="en-US" sz="1800" b="1">
                <a:solidFill>
                  <a:srgbClr val="000000"/>
                </a:solidFill>
              </a:endParaRPr>
            </a:p>
          </p:txBody>
        </p:sp>
        <p:sp>
          <p:nvSpPr>
            <p:cNvPr id="22" name="Oval 6"/>
            <p:cNvSpPr>
              <a:spLocks noChangeArrowheads="1"/>
            </p:cNvSpPr>
            <p:nvPr/>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algn="ctr" eaLnBrk="1" hangingPunct="1">
                <a:defRPr/>
              </a:pPr>
              <a:endParaRPr lang="en-US" sz="1800" b="1">
                <a:solidFill>
                  <a:srgbClr val="000000"/>
                </a:solidFill>
              </a:endParaRPr>
            </a:p>
          </p:txBody>
        </p:sp>
      </p:grpSp>
      <p:grpSp>
        <p:nvGrpSpPr>
          <p:cNvPr id="2053" name="Group 7"/>
          <p:cNvGrpSpPr/>
          <p:nvPr/>
        </p:nvGrpSpPr>
        <p:grpSpPr>
          <a:xfrm>
            <a:off x="7620000" y="1371600"/>
            <a:ext cx="914400" cy="914400"/>
            <a:chOff x="4992" y="816"/>
            <a:chExt cx="576" cy="576"/>
          </a:xfrm>
        </p:grpSpPr>
        <p:sp>
          <p:nvSpPr>
            <p:cNvPr id="24" name="Oval 8"/>
            <p:cNvSpPr>
              <a:spLocks noChangeArrowheads="1"/>
            </p:cNvSpPr>
            <p:nvPr/>
          </p:nvSpPr>
          <p:spPr bwMode="gray">
            <a:xfrm>
              <a:off x="4992" y="816"/>
              <a:ext cx="576" cy="576"/>
            </a:xfrm>
            <a:prstGeom prst="ellipse">
              <a:avLst/>
            </a:prstGeom>
            <a:solidFill>
              <a:schemeClr val="accent1">
                <a:alpha val="52940"/>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en-US" altLang="zh-CN" sz="1800">
                <a:solidFill>
                  <a:srgbClr val="000000"/>
                </a:solidFill>
              </a:endParaRPr>
            </a:p>
          </p:txBody>
        </p:sp>
        <p:sp>
          <p:nvSpPr>
            <p:cNvPr id="25" name="Oval 9"/>
            <p:cNvSpPr>
              <a:spLocks noChangeArrowheads="1"/>
            </p:cNvSpPr>
            <p:nvPr/>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algn="ctr" eaLnBrk="1" hangingPunct="1">
                <a:defRPr/>
              </a:pPr>
              <a:endParaRPr lang="en-US" sz="1800" b="1">
                <a:solidFill>
                  <a:srgbClr val="000000"/>
                </a:solidFill>
              </a:endParaRPr>
            </a:p>
          </p:txBody>
        </p:sp>
      </p:grpSp>
      <p:grpSp>
        <p:nvGrpSpPr>
          <p:cNvPr id="2054" name="Group 10"/>
          <p:cNvGrpSpPr/>
          <p:nvPr/>
        </p:nvGrpSpPr>
        <p:grpSpPr>
          <a:xfrm>
            <a:off x="304800" y="3429000"/>
            <a:ext cx="1295400" cy="1371600"/>
            <a:chOff x="4992" y="816"/>
            <a:chExt cx="576" cy="576"/>
          </a:xfrm>
        </p:grpSpPr>
        <p:sp>
          <p:nvSpPr>
            <p:cNvPr id="27" name="Oval 11"/>
            <p:cNvSpPr>
              <a:spLocks noChangeArrowheads="1"/>
            </p:cNvSpPr>
            <p:nvPr/>
          </p:nvSpPr>
          <p:spPr bwMode="gray">
            <a:xfrm>
              <a:off x="4992" y="816"/>
              <a:ext cx="576" cy="576"/>
            </a:xfrm>
            <a:prstGeom prst="ellipse">
              <a:avLst/>
            </a:prstGeom>
            <a:solidFill>
              <a:schemeClr val="tx2">
                <a:alpha val="52940"/>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en-US" altLang="zh-CN" sz="1800">
                <a:solidFill>
                  <a:srgbClr val="000000"/>
                </a:solidFill>
              </a:endParaRPr>
            </a:p>
          </p:txBody>
        </p:sp>
        <p:sp>
          <p:nvSpPr>
            <p:cNvPr id="28" name="Oval 12"/>
            <p:cNvSpPr>
              <a:spLocks noChangeArrowheads="1"/>
            </p:cNvSpPr>
            <p:nvPr/>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algn="ctr" eaLnBrk="1" hangingPunct="1">
                <a:defRPr/>
              </a:pPr>
              <a:endParaRPr lang="en-US" sz="1800" b="1">
                <a:solidFill>
                  <a:srgbClr val="000000"/>
                </a:solidFill>
              </a:endParaRPr>
            </a:p>
          </p:txBody>
        </p:sp>
      </p:grpSp>
      <p:sp>
        <p:nvSpPr>
          <p:cNvPr id="456719" name="Rectangle 15"/>
          <p:cNvSpPr>
            <a:spLocks noGrp="1" noChangeArrowheads="1"/>
          </p:cNvSpPr>
          <p:nvPr>
            <p:ph type="ctrTitle"/>
          </p:nvPr>
        </p:nvSpPr>
        <p:spPr>
          <a:xfrm>
            <a:off x="1143000" y="1948815"/>
            <a:ext cx="7391400" cy="1654810"/>
          </a:xfrm>
          <a:effectLst>
            <a:outerShdw dist="53882" dir="2700000" algn="ctr" rotWithShape="0">
              <a:schemeClr val="tx1"/>
            </a:outerShdw>
          </a:effectLst>
        </p:spPr>
        <p:txBody>
          <a:bodyPr/>
          <a:lstStyle>
            <a:lvl1pPr>
              <a:defRPr sz="4800"/>
            </a:lvl1pPr>
          </a:lstStyle>
          <a:p>
            <a:r>
              <a:rPr lang="zh-CN" altLang="en-US"/>
              <a:t>单击此处编辑母版标题样式</a:t>
            </a:r>
          </a:p>
        </p:txBody>
      </p:sp>
      <p:sp>
        <p:nvSpPr>
          <p:cNvPr id="456720" name="Rectangle 16"/>
          <p:cNvSpPr>
            <a:spLocks noGrp="1" noChangeArrowheads="1"/>
          </p:cNvSpPr>
          <p:nvPr>
            <p:ph type="subTitle" idx="1"/>
          </p:nvPr>
        </p:nvSpPr>
        <p:spPr bwMode="white">
          <a:xfrm>
            <a:off x="1295400" y="3581400"/>
            <a:ext cx="6705600" cy="381000"/>
          </a:xfrm>
        </p:spPr>
        <p:txBody>
          <a:bodyPr/>
          <a:lstStyle>
            <a:lvl1pPr marL="0" indent="0" algn="ctr">
              <a:buFont typeface="Wingdings" panose="05000000000000000000" pitchFamily="2" charset="2"/>
              <a:buNone/>
              <a:defRPr sz="2000"/>
            </a:lvl1pPr>
          </a:lstStyle>
          <a:p>
            <a:r>
              <a:rPr lang="zh-CN" altLang="en-US"/>
              <a:t>单击此处编辑母版副标题样式</a:t>
            </a:r>
          </a:p>
        </p:txBody>
      </p:sp>
      <p:sp>
        <p:nvSpPr>
          <p:cNvPr id="30" name="Rectangle 13"/>
          <p:cNvSpPr>
            <a:spLocks noGrp="1" noChangeArrowheads="1"/>
          </p:cNvSpPr>
          <p:nvPr>
            <p:ph type="dt" sz="half" idx="2"/>
          </p:nvPr>
        </p:nvSpPr>
        <p:spPr bwMode="auto">
          <a:xfrm>
            <a:off x="457200" y="6477000"/>
            <a:ext cx="2133600" cy="244475"/>
          </a:xfrm>
          <a:prstGeom prst="rect">
            <a:avLst/>
          </a:prstGeom>
          <a:ln>
            <a:miter lim="800000"/>
          </a:ln>
        </p:spPr>
        <p:txBody>
          <a:bodyPr vert="horz" wrap="square" lIns="91440" tIns="45720" rIns="91440" bIns="45720" numCol="1" anchor="t" anchorCtr="0" compatLnSpc="1"/>
          <a:lstStyle>
            <a:lvl1pPr>
              <a:defRPr sz="1200"/>
            </a:lvl1pPr>
          </a:lstStyle>
          <a:p>
            <a:pPr>
              <a:defRPr/>
            </a:pPr>
            <a:endParaRPr lang="en-US" altLang="zh-CN">
              <a:solidFill>
                <a:srgbClr val="000000"/>
              </a:solidFill>
            </a:endParaRPr>
          </a:p>
        </p:txBody>
      </p:sp>
      <p:sp>
        <p:nvSpPr>
          <p:cNvPr id="31" name="Rectangle 14"/>
          <p:cNvSpPr>
            <a:spLocks noGrp="1" noChangeArrowheads="1"/>
          </p:cNvSpPr>
          <p:nvPr>
            <p:ph type="ftr" sz="quarter" idx="3"/>
          </p:nvPr>
        </p:nvSpPr>
        <p:spPr bwMode="auto">
          <a:xfrm>
            <a:off x="5364163" y="6381750"/>
            <a:ext cx="3529013" cy="287338"/>
          </a:xfrm>
          <a:prstGeom prst="rect">
            <a:avLst/>
          </a:prstGeom>
          <a:ln>
            <a:miter lim="800000"/>
          </a:ln>
        </p:spPr>
        <p:txBody>
          <a:bodyPr vert="horz" wrap="square" lIns="91440" tIns="45720" rIns="91440" bIns="45720" numCol="1" anchor="t" anchorCtr="0" compatLnSpc="1"/>
          <a:lstStyle>
            <a:lvl1pPr algn="ctr" eaLnBrk="1" hangingPunct="1">
              <a:defRPr sz="1400">
                <a:solidFill>
                  <a:srgbClr val="FF3300"/>
                </a:solidFill>
                <a:latin typeface="+mn-lt"/>
              </a:defRPr>
            </a:lvl1pPr>
          </a:lstStyle>
          <a:p>
            <a:pPr>
              <a:defRPr/>
            </a:pPr>
            <a:r>
              <a:rPr lang="en-US" altLang="zh-CN" b="1"/>
              <a:t>An Introduction to Database System</a:t>
            </a:r>
          </a:p>
        </p:txBody>
      </p:sp>
    </p:spTree>
    <p:extLst>
      <p:ext uri="{BB962C8B-B14F-4D97-AF65-F5344CB8AC3E}">
        <p14:creationId xmlns:p14="http://schemas.microsoft.com/office/powerpoint/2010/main" val="11646778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pPr>
              <a:defRPr/>
            </a:pPr>
            <a:endParaRPr lang="en-US" altLang="zh-CN">
              <a:solidFill>
                <a:srgbClr val="000000"/>
              </a:solidFill>
            </a:endParaRPr>
          </a:p>
        </p:txBody>
      </p:sp>
    </p:spTree>
    <p:extLst>
      <p:ext uri="{BB962C8B-B14F-4D97-AF65-F5344CB8AC3E}">
        <p14:creationId xmlns:p14="http://schemas.microsoft.com/office/powerpoint/2010/main" val="19194560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日期占位符 3"/>
          <p:cNvSpPr>
            <a:spLocks noGrp="1"/>
          </p:cNvSpPr>
          <p:nvPr>
            <p:ph type="dt" sz="half" idx="10"/>
          </p:nvPr>
        </p:nvSpPr>
        <p:spPr/>
        <p:txBody>
          <a:bodyPr/>
          <a:lstStyle/>
          <a:p>
            <a:pPr>
              <a:defRPr/>
            </a:pPr>
            <a:endParaRPr lang="en-US" altLang="zh-CN">
              <a:solidFill>
                <a:srgbClr val="000000"/>
              </a:solidFill>
            </a:endParaRPr>
          </a:p>
        </p:txBody>
      </p:sp>
    </p:spTree>
    <p:extLst>
      <p:ext uri="{BB962C8B-B14F-4D97-AF65-F5344CB8AC3E}">
        <p14:creationId xmlns:p14="http://schemas.microsoft.com/office/powerpoint/2010/main" val="38641403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828800"/>
            <a:ext cx="4038600" cy="4495800"/>
          </a:xfrm>
        </p:spPr>
        <p:txBody>
          <a:bodyPr/>
          <a:lstStyle>
            <a:lvl1pPr>
              <a:defRPr sz="2800" b="1"/>
            </a:lvl1pPr>
            <a:lvl2pPr>
              <a:defRPr sz="2400" b="1"/>
            </a:lvl2pPr>
            <a:lvl3pPr>
              <a:defRPr sz="2400" b="1"/>
            </a:lvl3pPr>
            <a:lvl4pPr>
              <a:defRPr sz="2400" b="1"/>
            </a:lvl4pPr>
            <a:lvl5pPr>
              <a:defRPr sz="2400" b="1"/>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038600" cy="4495800"/>
          </a:xfrm>
        </p:spPr>
        <p:txBody>
          <a:bodyPr/>
          <a:lstStyle>
            <a:lvl1pPr>
              <a:defRPr sz="2800" b="1"/>
            </a:lvl1pPr>
            <a:lvl2pPr>
              <a:defRPr sz="2400" b="1"/>
            </a:lvl2pPr>
            <a:lvl3pPr>
              <a:defRPr sz="2400" b="1"/>
            </a:lvl3pPr>
            <a:lvl4pPr>
              <a:defRPr sz="2400" b="1"/>
            </a:lvl4pPr>
            <a:lvl5pPr>
              <a:defRPr sz="2400" b="1"/>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日期占位符 4"/>
          <p:cNvSpPr>
            <a:spLocks noGrp="1"/>
          </p:cNvSpPr>
          <p:nvPr>
            <p:ph type="dt" sz="half" idx="10"/>
          </p:nvPr>
        </p:nvSpPr>
        <p:spPr/>
        <p:txBody>
          <a:bodyPr/>
          <a:lstStyle/>
          <a:p>
            <a:pPr>
              <a:defRPr/>
            </a:pPr>
            <a:endParaRPr lang="en-US" altLang="zh-CN">
              <a:solidFill>
                <a:srgbClr val="000000"/>
              </a:solidFill>
            </a:endParaRPr>
          </a:p>
        </p:txBody>
      </p:sp>
    </p:spTree>
    <p:extLst>
      <p:ext uri="{BB962C8B-B14F-4D97-AF65-F5344CB8AC3E}">
        <p14:creationId xmlns:p14="http://schemas.microsoft.com/office/powerpoint/2010/main" val="22963011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日期占位符 6"/>
          <p:cNvSpPr>
            <a:spLocks noGrp="1"/>
          </p:cNvSpPr>
          <p:nvPr>
            <p:ph type="dt" sz="half" idx="10"/>
          </p:nvPr>
        </p:nvSpPr>
        <p:spPr/>
        <p:txBody>
          <a:bodyPr/>
          <a:lstStyle/>
          <a:p>
            <a:pPr>
              <a:defRPr/>
            </a:pPr>
            <a:endParaRPr lang="en-US" altLang="zh-CN">
              <a:solidFill>
                <a:srgbClr val="000000"/>
              </a:solidFill>
            </a:endParaRPr>
          </a:p>
        </p:txBody>
      </p:sp>
    </p:spTree>
    <p:extLst>
      <p:ext uri="{BB962C8B-B14F-4D97-AF65-F5344CB8AC3E}">
        <p14:creationId xmlns:p14="http://schemas.microsoft.com/office/powerpoint/2010/main" val="5740904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日期占位符 2"/>
          <p:cNvSpPr>
            <a:spLocks noGrp="1"/>
          </p:cNvSpPr>
          <p:nvPr>
            <p:ph type="dt" sz="half" idx="10"/>
          </p:nvPr>
        </p:nvSpPr>
        <p:spPr/>
        <p:txBody>
          <a:bodyPr/>
          <a:lstStyle/>
          <a:p>
            <a:pPr>
              <a:defRPr/>
            </a:pPr>
            <a:endParaRPr lang="en-US" altLang="zh-CN">
              <a:solidFill>
                <a:srgbClr val="000000"/>
              </a:solidFill>
            </a:endParaRPr>
          </a:p>
        </p:txBody>
      </p:sp>
    </p:spTree>
    <p:extLst>
      <p:ext uri="{BB962C8B-B14F-4D97-AF65-F5344CB8AC3E}">
        <p14:creationId xmlns:p14="http://schemas.microsoft.com/office/powerpoint/2010/main" val="25417745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solidFill>
                <a:srgbClr val="000000"/>
              </a:solidFill>
            </a:endParaRPr>
          </a:p>
        </p:txBody>
      </p:sp>
    </p:spTree>
    <p:extLst>
      <p:ext uri="{BB962C8B-B14F-4D97-AF65-F5344CB8AC3E}">
        <p14:creationId xmlns:p14="http://schemas.microsoft.com/office/powerpoint/2010/main" val="42094982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日期占位符 4"/>
          <p:cNvSpPr>
            <a:spLocks noGrp="1"/>
          </p:cNvSpPr>
          <p:nvPr>
            <p:ph type="dt" sz="half" idx="10"/>
          </p:nvPr>
        </p:nvSpPr>
        <p:spPr/>
        <p:txBody>
          <a:bodyPr/>
          <a:lstStyle/>
          <a:p>
            <a:pPr>
              <a:defRPr/>
            </a:pPr>
            <a:endParaRPr lang="en-US" altLang="zh-CN">
              <a:solidFill>
                <a:srgbClr val="000000"/>
              </a:solidFill>
            </a:endParaRPr>
          </a:p>
        </p:txBody>
      </p:sp>
    </p:spTree>
    <p:extLst>
      <p:ext uri="{BB962C8B-B14F-4D97-AF65-F5344CB8AC3E}">
        <p14:creationId xmlns:p14="http://schemas.microsoft.com/office/powerpoint/2010/main" val="17067411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endParaRPr kumimoji="0" 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日期占位符 4"/>
          <p:cNvSpPr>
            <a:spLocks noGrp="1"/>
          </p:cNvSpPr>
          <p:nvPr>
            <p:ph type="dt" sz="half" idx="10"/>
          </p:nvPr>
        </p:nvSpPr>
        <p:spPr/>
        <p:txBody>
          <a:bodyPr/>
          <a:lstStyle/>
          <a:p>
            <a:pPr>
              <a:defRPr/>
            </a:pPr>
            <a:endParaRPr lang="en-US" altLang="zh-CN">
              <a:solidFill>
                <a:srgbClr val="000000"/>
              </a:solidFill>
            </a:endParaRPr>
          </a:p>
        </p:txBody>
      </p:sp>
    </p:spTree>
    <p:extLst>
      <p:ext uri="{BB962C8B-B14F-4D97-AF65-F5344CB8AC3E}">
        <p14:creationId xmlns:p14="http://schemas.microsoft.com/office/powerpoint/2010/main" val="224319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pPr>
              <a:defRPr/>
            </a:pPr>
            <a:endParaRPr lang="en-US" altLang="zh-CN">
              <a:solidFill>
                <a:srgbClr val="000000"/>
              </a:solidFill>
            </a:endParaRPr>
          </a:p>
        </p:txBody>
      </p:sp>
    </p:spTree>
    <p:extLst>
      <p:ext uri="{BB962C8B-B14F-4D97-AF65-F5344CB8AC3E}">
        <p14:creationId xmlns:p14="http://schemas.microsoft.com/office/powerpoint/2010/main" val="1870181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77CB3B42-BD79-4EBF-8485-FB9EE1AB7B16}" type="slidenum">
              <a:rPr lang="en-US" altLang="zh-CN"/>
              <a:t>‹#›</a:t>
            </a:fld>
            <a:endParaRPr lang="en-US" altLang="zh-C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0"/>
            <a:ext cx="20574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85800"/>
            <a:ext cx="60198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pPr>
              <a:defRPr/>
            </a:pPr>
            <a:endParaRPr lang="en-US" altLang="zh-CN">
              <a:solidFill>
                <a:srgbClr val="000000"/>
              </a:solidFill>
            </a:endParaRPr>
          </a:p>
        </p:txBody>
      </p:sp>
    </p:spTree>
    <p:extLst>
      <p:ext uri="{BB962C8B-B14F-4D97-AF65-F5344CB8AC3E}">
        <p14:creationId xmlns:p14="http://schemas.microsoft.com/office/powerpoint/2010/main" val="16934266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391400" cy="563563"/>
          </a:xfrm>
        </p:spPr>
        <p:txBody>
          <a:bodyPr/>
          <a:lstStyle/>
          <a:p>
            <a:r>
              <a:rPr lang="en-US"/>
              <a:t>Click to edit Master title style</a:t>
            </a:r>
          </a:p>
        </p:txBody>
      </p:sp>
      <p:sp>
        <p:nvSpPr>
          <p:cNvPr id="3" name="Text Placeholder 2"/>
          <p:cNvSpPr>
            <a:spLocks noGrp="1"/>
          </p:cNvSpPr>
          <p:nvPr>
            <p:ph type="body" sz="half" idx="1"/>
          </p:nvPr>
        </p:nvSpPr>
        <p:spPr>
          <a:xfrm>
            <a:off x="457200" y="18288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日期占位符 4"/>
          <p:cNvSpPr>
            <a:spLocks noGrp="1"/>
          </p:cNvSpPr>
          <p:nvPr>
            <p:ph type="dt" sz="half" idx="10"/>
          </p:nvPr>
        </p:nvSpPr>
        <p:spPr/>
        <p:txBody>
          <a:bodyPr/>
          <a:lstStyle/>
          <a:p>
            <a:pPr>
              <a:defRPr/>
            </a:pPr>
            <a:endParaRPr lang="en-US" altLang="zh-CN">
              <a:solidFill>
                <a:srgbClr val="000000"/>
              </a:solidFill>
            </a:endParaRPr>
          </a:p>
        </p:txBody>
      </p:sp>
    </p:spTree>
    <p:extLst>
      <p:ext uri="{BB962C8B-B14F-4D97-AF65-F5344CB8AC3E}">
        <p14:creationId xmlns:p14="http://schemas.microsoft.com/office/powerpoint/2010/main" val="36334566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391400" cy="563563"/>
          </a:xfrm>
        </p:spPr>
        <p:txBody>
          <a:bodyPr/>
          <a:lstStyle/>
          <a:p>
            <a:r>
              <a:rPr lang="en-US"/>
              <a:t>Click to edit Master title style</a:t>
            </a:r>
          </a:p>
        </p:txBody>
      </p:sp>
      <p:sp>
        <p:nvSpPr>
          <p:cNvPr id="3" name="Content Placeholder 2"/>
          <p:cNvSpPr>
            <a:spLocks noGrp="1"/>
          </p:cNvSpPr>
          <p:nvPr>
            <p:ph sz="half" idx="1"/>
          </p:nvPr>
        </p:nvSpPr>
        <p:spPr>
          <a:xfrm>
            <a:off x="457200" y="18288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828800"/>
            <a:ext cx="40386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52900"/>
            <a:ext cx="40386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日期占位符 5"/>
          <p:cNvSpPr>
            <a:spLocks noGrp="1"/>
          </p:cNvSpPr>
          <p:nvPr>
            <p:ph type="dt" sz="half" idx="10"/>
          </p:nvPr>
        </p:nvSpPr>
        <p:spPr/>
        <p:txBody>
          <a:bodyPr/>
          <a:lstStyle/>
          <a:p>
            <a:pPr>
              <a:defRPr/>
            </a:pPr>
            <a:endParaRPr lang="en-US" altLang="zh-CN">
              <a:solidFill>
                <a:srgbClr val="000000"/>
              </a:solidFill>
            </a:endParaRPr>
          </a:p>
        </p:txBody>
      </p:sp>
    </p:spTree>
    <p:extLst>
      <p:ext uri="{BB962C8B-B14F-4D97-AF65-F5344CB8AC3E}">
        <p14:creationId xmlns:p14="http://schemas.microsoft.com/office/powerpoint/2010/main" val="15639463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dgm" preserve="1">
  <p:cSld name="Title and Diagram or Organization Chart">
    <p:bg>
      <p:bgPr>
        <a:solidFill>
          <a:schemeClr val="bg1"/>
        </a:solidFill>
        <a:effectLst/>
      </p:bgPr>
    </p:bg>
    <p:spTree>
      <p:nvGrpSpPr>
        <p:cNvPr id="1" name=""/>
        <p:cNvGrpSpPr/>
        <p:nvPr/>
      </p:nvGrpSpPr>
      <p:grpSpPr>
        <a:xfrm>
          <a:off x="0" y="0"/>
          <a:ext cx="0" cy="0"/>
          <a:chOff x="0" y="0"/>
          <a:chExt cx="0" cy="0"/>
        </a:xfrm>
      </p:grpSpPr>
      <p:graphicFrame>
        <p:nvGraphicFramePr>
          <p:cNvPr id="14338" name="Object 2"/>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r:id="rId2" imgW="9563100" imgH="1600200" progId="Photoshop.Image.6">
                  <p:embed/>
                </p:oleObj>
              </mc:Choice>
              <mc:Fallback>
                <p:oleObj r:id="rId2" imgW="9563100" imgH="1600200" progId="Photoshop.Image.6">
                  <p:embed/>
                  <p:pic>
                    <p:nvPicPr>
                      <p:cNvPr id="14338" name="Object 2"/>
                      <p:cNvPicPr/>
                      <p:nvPr/>
                    </p:nvPicPr>
                    <p:blipFill>
                      <a:blip r:embed="rId3"/>
                      <a:stretch>
                        <a:fillRect/>
                      </a:stretch>
                    </p:blipFill>
                    <p:spPr>
                      <a:xfrm>
                        <a:off x="0" y="0"/>
                        <a:ext cx="9144000" cy="1200150"/>
                      </a:xfrm>
                      <a:prstGeom prst="rect">
                        <a:avLst/>
                      </a:prstGeom>
                      <a:noFill/>
                      <a:ln w="38100">
                        <a:noFill/>
                        <a:miter/>
                      </a:ln>
                    </p:spPr>
                  </p:pic>
                </p:oleObj>
              </mc:Fallback>
            </mc:AlternateContent>
          </a:graphicData>
        </a:graphic>
      </p:graphicFrame>
      <p:sp>
        <p:nvSpPr>
          <p:cNvPr id="19" name="Freeform 3"/>
          <p:cNvSpPr/>
          <p:nvPr/>
        </p:nvSpPr>
        <p:spPr bwMode="gray">
          <a:xfrm>
            <a:off x="-11112" y="280988"/>
            <a:ext cx="9155113" cy="1620838"/>
          </a:xfrm>
          <a:custGeom>
            <a:avLst/>
            <a:gdLst>
              <a:gd name="T0" fmla="*/ 2147483646 w 5767"/>
              <a:gd name="T1" fmla="*/ 2147483646 h 1021"/>
              <a:gd name="T2" fmla="*/ 2147483646 w 5767"/>
              <a:gd name="T3" fmla="*/ 2147483646 h 1021"/>
              <a:gd name="T4" fmla="*/ 2147483646 w 5767"/>
              <a:gd name="T5" fmla="*/ 2147483646 h 1021"/>
              <a:gd name="T6" fmla="*/ 2147483646 w 5767"/>
              <a:gd name="T7" fmla="*/ 0 h 1021"/>
              <a:gd name="T8" fmla="*/ 2147483646 w 5767"/>
              <a:gd name="T9" fmla="*/ 2147483646 h 1021"/>
              <a:gd name="T10" fmla="*/ 2147483646 w 5767"/>
              <a:gd name="T11" fmla="*/ 2147483646 h 1021"/>
              <a:gd name="T12" fmla="*/ 2147483646 w 5767"/>
              <a:gd name="T13" fmla="*/ 2147483646 h 1021"/>
              <a:gd name="T14" fmla="*/ 2147483646 w 5767"/>
              <a:gd name="T15" fmla="*/ 2147483646 h 1021"/>
              <a:gd name="T16" fmla="*/ 2147483646 w 5767"/>
              <a:gd name="T17" fmla="*/ 2147483646 h 10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176"/>
            </a:schemeClr>
          </a:solidFill>
          <a:ln w="9525">
            <a:noFill/>
            <a:round/>
          </a:ln>
        </p:spPr>
        <p:txBody>
          <a:bodyPr/>
          <a:lstStyle/>
          <a:p>
            <a:pPr>
              <a:defRPr/>
            </a:pPr>
            <a:endParaRPr lang="zh-CN" altLang="en-US" sz="1800" b="1">
              <a:solidFill>
                <a:srgbClr val="000000"/>
              </a:solidFill>
            </a:endParaRPr>
          </a:p>
        </p:txBody>
      </p:sp>
      <p:sp>
        <p:nvSpPr>
          <p:cNvPr id="20" name="Freeform 4"/>
          <p:cNvSpPr/>
          <p:nvPr/>
        </p:nvSpPr>
        <p:spPr bwMode="gray">
          <a:xfrm>
            <a:off x="-20637" y="533400"/>
            <a:ext cx="9161463" cy="1006475"/>
          </a:xfrm>
          <a:custGeom>
            <a:avLst/>
            <a:gdLst>
              <a:gd name="T0" fmla="*/ 2147483646 w 5771"/>
              <a:gd name="T1" fmla="*/ 2147483646 h 634"/>
              <a:gd name="T2" fmla="*/ 2147483646 w 5771"/>
              <a:gd name="T3" fmla="*/ 2147483646 h 634"/>
              <a:gd name="T4" fmla="*/ 2147483646 w 5771"/>
              <a:gd name="T5" fmla="*/ 2147483646 h 634"/>
              <a:gd name="T6" fmla="*/ 2147483646 w 5771"/>
              <a:gd name="T7" fmla="*/ 2147483646 h 634"/>
              <a:gd name="T8" fmla="*/ 2147483646 w 5771"/>
              <a:gd name="T9" fmla="*/ 2147483646 h 634"/>
              <a:gd name="T10" fmla="*/ 2147483646 w 5771"/>
              <a:gd name="T11" fmla="*/ 2147483646 h 634"/>
              <a:gd name="T12" fmla="*/ 2147483646 w 5771"/>
              <a:gd name="T13" fmla="*/ 2147483646 h 634"/>
              <a:gd name="T14" fmla="*/ 2147483646 w 5771"/>
              <a:gd name="T15" fmla="*/ 2147483646 h 634"/>
              <a:gd name="T16" fmla="*/ 2147483646 w 5771"/>
              <a:gd name="T17" fmla="*/ 2147483646 h 6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ln>
        </p:spPr>
        <p:txBody>
          <a:bodyPr/>
          <a:lstStyle/>
          <a:p>
            <a:pPr>
              <a:defRPr/>
            </a:pPr>
            <a:endParaRPr lang="zh-CN" altLang="en-US" sz="1800" b="1">
              <a:solidFill>
                <a:srgbClr val="000000"/>
              </a:solidFill>
            </a:endParaRPr>
          </a:p>
        </p:txBody>
      </p:sp>
      <p:grpSp>
        <p:nvGrpSpPr>
          <p:cNvPr id="14341" name="Group 5"/>
          <p:cNvGrpSpPr/>
          <p:nvPr/>
        </p:nvGrpSpPr>
        <p:grpSpPr>
          <a:xfrm>
            <a:off x="7740650" y="347663"/>
            <a:ext cx="387350" cy="366712"/>
            <a:chOff x="4752" y="1200"/>
            <a:chExt cx="288" cy="288"/>
          </a:xfrm>
        </p:grpSpPr>
        <p:sp>
          <p:nvSpPr>
            <p:cNvPr id="22" name="Oval 6"/>
            <p:cNvSpPr>
              <a:spLocks noChangeArrowheads="1"/>
            </p:cNvSpPr>
            <p:nvPr/>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ln>
            <a:effectLst/>
          </p:spPr>
          <p:txBody>
            <a:bodyPr wrap="none" anchor="ctr"/>
            <a:lstStyle/>
            <a:p>
              <a:pPr algn="ctr" eaLnBrk="1" hangingPunct="1">
                <a:defRPr/>
              </a:pPr>
              <a:endParaRPr lang="en-US" sz="1800" b="1">
                <a:solidFill>
                  <a:srgbClr val="000000"/>
                </a:solidFill>
              </a:endParaRPr>
            </a:p>
          </p:txBody>
        </p:sp>
        <p:sp>
          <p:nvSpPr>
            <p:cNvPr id="23" name="Oval 7"/>
            <p:cNvSpPr>
              <a:spLocks noChangeArrowheads="1"/>
            </p:cNvSpPr>
            <p:nvPr/>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algn="ctr" eaLnBrk="1" hangingPunct="1">
                <a:defRPr/>
              </a:pPr>
              <a:endParaRPr lang="en-US" sz="1800" b="1">
                <a:solidFill>
                  <a:srgbClr val="000000"/>
                </a:solidFill>
              </a:endParaRPr>
            </a:p>
          </p:txBody>
        </p:sp>
      </p:grpSp>
      <p:grpSp>
        <p:nvGrpSpPr>
          <p:cNvPr id="14344" name="Group 8"/>
          <p:cNvGrpSpPr/>
          <p:nvPr/>
        </p:nvGrpSpPr>
        <p:grpSpPr>
          <a:xfrm>
            <a:off x="8153400" y="53975"/>
            <a:ext cx="609600" cy="592138"/>
            <a:chOff x="4992" y="816"/>
            <a:chExt cx="576" cy="576"/>
          </a:xfrm>
        </p:grpSpPr>
        <p:sp>
          <p:nvSpPr>
            <p:cNvPr id="25" name="Oval 9"/>
            <p:cNvSpPr>
              <a:spLocks noChangeArrowheads="1"/>
            </p:cNvSpPr>
            <p:nvPr/>
          </p:nvSpPr>
          <p:spPr bwMode="gray">
            <a:xfrm>
              <a:off x="4992" y="816"/>
              <a:ext cx="576" cy="576"/>
            </a:xfrm>
            <a:prstGeom prst="ellipse">
              <a:avLst/>
            </a:prstGeom>
            <a:solidFill>
              <a:schemeClr val="accent1">
                <a:alpha val="52940"/>
              </a:schemeClr>
            </a:solidFill>
            <a:ln>
              <a:noFill/>
            </a:ln>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en-US" altLang="zh-CN" sz="1800">
                <a:solidFill>
                  <a:srgbClr val="000000"/>
                </a:solidFill>
              </a:endParaRPr>
            </a:p>
          </p:txBody>
        </p:sp>
        <p:sp>
          <p:nvSpPr>
            <p:cNvPr id="26" name="Oval 10"/>
            <p:cNvSpPr>
              <a:spLocks noChangeArrowheads="1"/>
            </p:cNvSpPr>
            <p:nvPr/>
          </p:nvSpPr>
          <p:spPr bwMode="gray">
            <a:xfrm>
              <a:off x="4992" y="912"/>
              <a:ext cx="480" cy="385"/>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algn="ctr" eaLnBrk="1" hangingPunct="1">
                <a:defRPr/>
              </a:pPr>
              <a:endParaRPr lang="en-US" sz="1800" b="1">
                <a:solidFill>
                  <a:srgbClr val="000000"/>
                </a:solidFill>
              </a:endParaRPr>
            </a:p>
          </p:txBody>
        </p:sp>
      </p:grpSp>
      <p:grpSp>
        <p:nvGrpSpPr>
          <p:cNvPr id="14347" name="Group 11"/>
          <p:cNvGrpSpPr/>
          <p:nvPr/>
        </p:nvGrpSpPr>
        <p:grpSpPr>
          <a:xfrm>
            <a:off x="171450" y="819150"/>
            <a:ext cx="720725" cy="762000"/>
            <a:chOff x="4992" y="816"/>
            <a:chExt cx="576" cy="576"/>
          </a:xfrm>
        </p:grpSpPr>
        <p:sp>
          <p:nvSpPr>
            <p:cNvPr id="28" name="Oval 12"/>
            <p:cNvSpPr>
              <a:spLocks noChangeArrowheads="1"/>
            </p:cNvSpPr>
            <p:nvPr/>
          </p:nvSpPr>
          <p:spPr bwMode="gray">
            <a:xfrm>
              <a:off x="4992" y="816"/>
              <a:ext cx="576" cy="576"/>
            </a:xfrm>
            <a:prstGeom prst="ellipse">
              <a:avLst/>
            </a:prstGeom>
            <a:solidFill>
              <a:schemeClr val="tx2">
                <a:alpha val="52940"/>
              </a:schemeClr>
            </a:solidFill>
            <a:ln>
              <a:noFill/>
            </a:ln>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en-US" altLang="zh-CN" sz="1800">
                <a:solidFill>
                  <a:srgbClr val="000000"/>
                </a:solidFill>
              </a:endParaRPr>
            </a:p>
          </p:txBody>
        </p:sp>
        <p:sp>
          <p:nvSpPr>
            <p:cNvPr id="29" name="Oval 13"/>
            <p:cNvSpPr>
              <a:spLocks noChangeArrowheads="1"/>
            </p:cNvSpPr>
            <p:nvPr/>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algn="ctr" eaLnBrk="1" hangingPunct="1">
                <a:defRPr/>
              </a:pPr>
              <a:endParaRPr lang="en-US" sz="1800" b="1">
                <a:solidFill>
                  <a:srgbClr val="000000"/>
                </a:solidFill>
              </a:endParaRPr>
            </a:p>
          </p:txBody>
        </p:sp>
      </p:grpSp>
      <p:sp>
        <p:nvSpPr>
          <p:cNvPr id="2" name="Title 1"/>
          <p:cNvSpPr>
            <a:spLocks noGrp="1"/>
          </p:cNvSpPr>
          <p:nvPr>
            <p:ph type="title"/>
          </p:nvPr>
        </p:nvSpPr>
        <p:spPr>
          <a:xfrm>
            <a:off x="914400" y="685800"/>
            <a:ext cx="7391400" cy="563563"/>
          </a:xfrm>
        </p:spPr>
        <p:txBody>
          <a:bodyPr/>
          <a:lstStyle/>
          <a:p>
            <a:pPr fontAlgn="base"/>
            <a:r>
              <a:rPr lang="en-US" strike="noStrike" noProof="1"/>
              <a:t>Click to edit Master title style</a:t>
            </a:r>
          </a:p>
        </p:txBody>
      </p:sp>
      <p:sp>
        <p:nvSpPr>
          <p:cNvPr id="3" name="SmartArt Placeholder 2"/>
          <p:cNvSpPr>
            <a:spLocks noGrp="1"/>
          </p:cNvSpPr>
          <p:nvPr>
            <p:ph type="pic" idx="1"/>
          </p:nvPr>
        </p:nvSpPr>
        <p:spPr>
          <a:xfrm>
            <a:off x="457200" y="1828800"/>
            <a:ext cx="8229600" cy="4495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endParaRPr kumimoji="0" lang="en-US" sz="2800" b="0" i="0" u="none" strike="noStrike" kern="0" cap="none" spc="0" normalizeH="0" baseline="0" noProof="0">
              <a:ln>
                <a:noFill/>
              </a:ln>
              <a:solidFill>
                <a:schemeClr val="tx1"/>
              </a:solidFill>
              <a:effectLst/>
              <a:uLnTx/>
              <a:uFillTx/>
              <a:latin typeface="+mn-lt"/>
              <a:ea typeface="+mn-ea"/>
              <a:cs typeface="+mn-cs"/>
            </a:endParaRPr>
          </a:p>
        </p:txBody>
      </p:sp>
      <p:sp>
        <p:nvSpPr>
          <p:cNvPr id="30" name="Rectangle 29"/>
          <p:cNvSpPr>
            <a:spLocks noGrp="1" noChangeArrowheads="1"/>
          </p:cNvSpPr>
          <p:nvPr>
            <p:ph type="dt" sz="half" idx="2"/>
          </p:nvPr>
        </p:nvSpPr>
        <p:spPr>
          <a:xfrm>
            <a:off x="457200" y="6400800"/>
            <a:ext cx="2133600" cy="320675"/>
          </a:xfrm>
          <a:prstGeom prst="rect">
            <a:avLst/>
          </a:prstGeom>
        </p:spPr>
        <p:txBody>
          <a:bodyPr/>
          <a:lstStyle>
            <a:lvl1pPr>
              <a:defRPr/>
            </a:lvl1pPr>
          </a:lstStyle>
          <a:p>
            <a:pPr eaLnBrk="0" hangingPunct="0">
              <a:defRPr/>
            </a:pPr>
            <a:r>
              <a:rPr lang="en-US" altLang="zh-CN" sz="1800" b="1">
                <a:solidFill>
                  <a:srgbClr val="000000"/>
                </a:solidFill>
                <a:latin typeface="Times New Roman" panose="02020603050405020304" pitchFamily="18" charset="0"/>
              </a:rPr>
              <a:t>&lt;#&gt;</a:t>
            </a:r>
          </a:p>
        </p:txBody>
      </p:sp>
      <p:sp>
        <p:nvSpPr>
          <p:cNvPr id="31" name="Rectangle 30"/>
          <p:cNvSpPr>
            <a:spLocks noGrp="1" noChangeArrowheads="1"/>
          </p:cNvSpPr>
          <p:nvPr>
            <p:ph type="ftr" sz="quarter" idx="3"/>
          </p:nvPr>
        </p:nvSpPr>
        <p:spPr bwMode="auto">
          <a:xfrm>
            <a:off x="5089525" y="6434138"/>
            <a:ext cx="3600450" cy="320675"/>
          </a:xfrm>
          <a:prstGeom prst="rect">
            <a:avLst/>
          </a:prstGeom>
          <a:noFill/>
          <a:ln w="9525">
            <a:noFill/>
            <a:miter lim="800000"/>
          </a:ln>
          <a:effectLst/>
        </p:spPr>
        <p:txBody>
          <a:bodyPr vert="horz" wrap="square" lIns="91440" tIns="45720" rIns="91440" bIns="45720" numCol="1" anchor="t" anchorCtr="0" compatLnSpc="1"/>
          <a:lstStyle>
            <a:lvl1pPr>
              <a:defRPr/>
            </a:lvl1pPr>
          </a:lstStyle>
          <a:p>
            <a:pPr algn="ctr" eaLnBrk="1" hangingPunct="1">
              <a:defRPr/>
            </a:pPr>
            <a:r>
              <a:rPr lang="en-US" altLang="zh-CN" sz="1400" b="1">
                <a:solidFill>
                  <a:srgbClr val="F03628"/>
                </a:solidFill>
                <a:latin typeface="Arial"/>
              </a:rPr>
              <a:t>An Introduction to Database Systems</a:t>
            </a:r>
          </a:p>
        </p:txBody>
      </p:sp>
    </p:spTree>
    <p:extLst>
      <p:ext uri="{BB962C8B-B14F-4D97-AF65-F5344CB8AC3E}">
        <p14:creationId xmlns:p14="http://schemas.microsoft.com/office/powerpoint/2010/main" val="19157461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bl" preserve="1">
  <p:cSld name="Title and Table">
    <p:bg>
      <p:bgPr>
        <a:solidFill>
          <a:schemeClr val="bg1"/>
        </a:solidFill>
        <a:effectLst/>
      </p:bgPr>
    </p:bg>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r:id="rId2" imgW="9563100" imgH="1600200" progId="Photoshop.Image.6">
                  <p:embed/>
                </p:oleObj>
              </mc:Choice>
              <mc:Fallback>
                <p:oleObj r:id="rId2" imgW="9563100" imgH="1600200" progId="Photoshop.Image.6">
                  <p:embed/>
                  <p:pic>
                    <p:nvPicPr>
                      <p:cNvPr id="15362" name="Object 2"/>
                      <p:cNvPicPr/>
                      <p:nvPr/>
                    </p:nvPicPr>
                    <p:blipFill>
                      <a:blip r:embed="rId3"/>
                      <a:stretch>
                        <a:fillRect/>
                      </a:stretch>
                    </p:blipFill>
                    <p:spPr>
                      <a:xfrm>
                        <a:off x="0" y="0"/>
                        <a:ext cx="9144000" cy="1200150"/>
                      </a:xfrm>
                      <a:prstGeom prst="rect">
                        <a:avLst/>
                      </a:prstGeom>
                      <a:noFill/>
                      <a:ln w="38100">
                        <a:noFill/>
                        <a:miter/>
                      </a:ln>
                    </p:spPr>
                  </p:pic>
                </p:oleObj>
              </mc:Fallback>
            </mc:AlternateContent>
          </a:graphicData>
        </a:graphic>
      </p:graphicFrame>
      <p:sp>
        <p:nvSpPr>
          <p:cNvPr id="19" name="Freeform 3"/>
          <p:cNvSpPr/>
          <p:nvPr/>
        </p:nvSpPr>
        <p:spPr bwMode="gray">
          <a:xfrm>
            <a:off x="-11112" y="280988"/>
            <a:ext cx="9155113" cy="1620838"/>
          </a:xfrm>
          <a:custGeom>
            <a:avLst/>
            <a:gdLst>
              <a:gd name="T0" fmla="*/ 2147483646 w 5767"/>
              <a:gd name="T1" fmla="*/ 2147483646 h 1021"/>
              <a:gd name="T2" fmla="*/ 2147483646 w 5767"/>
              <a:gd name="T3" fmla="*/ 2147483646 h 1021"/>
              <a:gd name="T4" fmla="*/ 2147483646 w 5767"/>
              <a:gd name="T5" fmla="*/ 2147483646 h 1021"/>
              <a:gd name="T6" fmla="*/ 2147483646 w 5767"/>
              <a:gd name="T7" fmla="*/ 0 h 1021"/>
              <a:gd name="T8" fmla="*/ 2147483646 w 5767"/>
              <a:gd name="T9" fmla="*/ 2147483646 h 1021"/>
              <a:gd name="T10" fmla="*/ 2147483646 w 5767"/>
              <a:gd name="T11" fmla="*/ 2147483646 h 1021"/>
              <a:gd name="T12" fmla="*/ 2147483646 w 5767"/>
              <a:gd name="T13" fmla="*/ 2147483646 h 1021"/>
              <a:gd name="T14" fmla="*/ 2147483646 w 5767"/>
              <a:gd name="T15" fmla="*/ 2147483646 h 1021"/>
              <a:gd name="T16" fmla="*/ 2147483646 w 5767"/>
              <a:gd name="T17" fmla="*/ 2147483646 h 10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176"/>
            </a:schemeClr>
          </a:solidFill>
          <a:ln w="9525">
            <a:noFill/>
            <a:round/>
          </a:ln>
        </p:spPr>
        <p:txBody>
          <a:bodyPr/>
          <a:lstStyle/>
          <a:p>
            <a:pPr>
              <a:defRPr/>
            </a:pPr>
            <a:endParaRPr lang="zh-CN" altLang="en-US" sz="1800" b="1">
              <a:solidFill>
                <a:srgbClr val="000000"/>
              </a:solidFill>
            </a:endParaRPr>
          </a:p>
        </p:txBody>
      </p:sp>
      <p:sp>
        <p:nvSpPr>
          <p:cNvPr id="20" name="Freeform 4"/>
          <p:cNvSpPr/>
          <p:nvPr/>
        </p:nvSpPr>
        <p:spPr bwMode="gray">
          <a:xfrm>
            <a:off x="-20637" y="533400"/>
            <a:ext cx="9161463" cy="1006475"/>
          </a:xfrm>
          <a:custGeom>
            <a:avLst/>
            <a:gdLst>
              <a:gd name="T0" fmla="*/ 2147483646 w 5771"/>
              <a:gd name="T1" fmla="*/ 2147483646 h 634"/>
              <a:gd name="T2" fmla="*/ 2147483646 w 5771"/>
              <a:gd name="T3" fmla="*/ 2147483646 h 634"/>
              <a:gd name="T4" fmla="*/ 2147483646 w 5771"/>
              <a:gd name="T5" fmla="*/ 2147483646 h 634"/>
              <a:gd name="T6" fmla="*/ 2147483646 w 5771"/>
              <a:gd name="T7" fmla="*/ 2147483646 h 634"/>
              <a:gd name="T8" fmla="*/ 2147483646 w 5771"/>
              <a:gd name="T9" fmla="*/ 2147483646 h 634"/>
              <a:gd name="T10" fmla="*/ 2147483646 w 5771"/>
              <a:gd name="T11" fmla="*/ 2147483646 h 634"/>
              <a:gd name="T12" fmla="*/ 2147483646 w 5771"/>
              <a:gd name="T13" fmla="*/ 2147483646 h 634"/>
              <a:gd name="T14" fmla="*/ 2147483646 w 5771"/>
              <a:gd name="T15" fmla="*/ 2147483646 h 634"/>
              <a:gd name="T16" fmla="*/ 2147483646 w 5771"/>
              <a:gd name="T17" fmla="*/ 2147483646 h 6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ln>
        </p:spPr>
        <p:txBody>
          <a:bodyPr/>
          <a:lstStyle/>
          <a:p>
            <a:pPr>
              <a:defRPr/>
            </a:pPr>
            <a:endParaRPr lang="zh-CN" altLang="en-US" sz="1800" b="1">
              <a:solidFill>
                <a:srgbClr val="000000"/>
              </a:solidFill>
            </a:endParaRPr>
          </a:p>
        </p:txBody>
      </p:sp>
      <p:grpSp>
        <p:nvGrpSpPr>
          <p:cNvPr id="15365" name="Group 5"/>
          <p:cNvGrpSpPr/>
          <p:nvPr/>
        </p:nvGrpSpPr>
        <p:grpSpPr>
          <a:xfrm>
            <a:off x="7740650" y="347663"/>
            <a:ext cx="387350" cy="366712"/>
            <a:chOff x="4752" y="1200"/>
            <a:chExt cx="288" cy="288"/>
          </a:xfrm>
        </p:grpSpPr>
        <p:sp>
          <p:nvSpPr>
            <p:cNvPr id="22" name="Oval 6"/>
            <p:cNvSpPr>
              <a:spLocks noChangeArrowheads="1"/>
            </p:cNvSpPr>
            <p:nvPr/>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ln>
            <a:effectLst/>
          </p:spPr>
          <p:txBody>
            <a:bodyPr wrap="none" anchor="ctr"/>
            <a:lstStyle/>
            <a:p>
              <a:pPr algn="ctr" eaLnBrk="1" hangingPunct="1">
                <a:defRPr/>
              </a:pPr>
              <a:endParaRPr lang="en-US" sz="1800" b="1">
                <a:solidFill>
                  <a:srgbClr val="000000"/>
                </a:solidFill>
              </a:endParaRPr>
            </a:p>
          </p:txBody>
        </p:sp>
        <p:sp>
          <p:nvSpPr>
            <p:cNvPr id="23" name="Oval 7"/>
            <p:cNvSpPr>
              <a:spLocks noChangeArrowheads="1"/>
            </p:cNvSpPr>
            <p:nvPr/>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algn="ctr" eaLnBrk="1" hangingPunct="1">
                <a:defRPr/>
              </a:pPr>
              <a:endParaRPr lang="en-US" sz="1800" b="1">
                <a:solidFill>
                  <a:srgbClr val="000000"/>
                </a:solidFill>
              </a:endParaRPr>
            </a:p>
          </p:txBody>
        </p:sp>
      </p:grpSp>
      <p:grpSp>
        <p:nvGrpSpPr>
          <p:cNvPr id="15368" name="Group 8"/>
          <p:cNvGrpSpPr/>
          <p:nvPr/>
        </p:nvGrpSpPr>
        <p:grpSpPr>
          <a:xfrm>
            <a:off x="8153400" y="53975"/>
            <a:ext cx="609600" cy="592138"/>
            <a:chOff x="4992" y="816"/>
            <a:chExt cx="576" cy="576"/>
          </a:xfrm>
        </p:grpSpPr>
        <p:sp>
          <p:nvSpPr>
            <p:cNvPr id="25" name="Oval 9"/>
            <p:cNvSpPr>
              <a:spLocks noChangeArrowheads="1"/>
            </p:cNvSpPr>
            <p:nvPr/>
          </p:nvSpPr>
          <p:spPr bwMode="gray">
            <a:xfrm>
              <a:off x="4992" y="816"/>
              <a:ext cx="576" cy="576"/>
            </a:xfrm>
            <a:prstGeom prst="ellipse">
              <a:avLst/>
            </a:prstGeom>
            <a:solidFill>
              <a:schemeClr val="accent1">
                <a:alpha val="52940"/>
              </a:schemeClr>
            </a:solidFill>
            <a:ln>
              <a:noFill/>
            </a:ln>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en-US" altLang="zh-CN" sz="1800">
                <a:solidFill>
                  <a:srgbClr val="000000"/>
                </a:solidFill>
              </a:endParaRPr>
            </a:p>
          </p:txBody>
        </p:sp>
        <p:sp>
          <p:nvSpPr>
            <p:cNvPr id="26" name="Oval 10"/>
            <p:cNvSpPr>
              <a:spLocks noChangeArrowheads="1"/>
            </p:cNvSpPr>
            <p:nvPr/>
          </p:nvSpPr>
          <p:spPr bwMode="gray">
            <a:xfrm>
              <a:off x="4992" y="912"/>
              <a:ext cx="480" cy="385"/>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algn="ctr" eaLnBrk="1" hangingPunct="1">
                <a:defRPr/>
              </a:pPr>
              <a:endParaRPr lang="en-US" sz="1800" b="1">
                <a:solidFill>
                  <a:srgbClr val="000000"/>
                </a:solidFill>
              </a:endParaRPr>
            </a:p>
          </p:txBody>
        </p:sp>
      </p:grpSp>
      <p:grpSp>
        <p:nvGrpSpPr>
          <p:cNvPr id="15371" name="Group 11"/>
          <p:cNvGrpSpPr/>
          <p:nvPr/>
        </p:nvGrpSpPr>
        <p:grpSpPr>
          <a:xfrm>
            <a:off x="171450" y="819150"/>
            <a:ext cx="720725" cy="762000"/>
            <a:chOff x="4992" y="816"/>
            <a:chExt cx="576" cy="576"/>
          </a:xfrm>
        </p:grpSpPr>
        <p:sp>
          <p:nvSpPr>
            <p:cNvPr id="28" name="Oval 12"/>
            <p:cNvSpPr>
              <a:spLocks noChangeArrowheads="1"/>
            </p:cNvSpPr>
            <p:nvPr/>
          </p:nvSpPr>
          <p:spPr bwMode="gray">
            <a:xfrm>
              <a:off x="4992" y="816"/>
              <a:ext cx="576" cy="576"/>
            </a:xfrm>
            <a:prstGeom prst="ellipse">
              <a:avLst/>
            </a:prstGeom>
            <a:solidFill>
              <a:schemeClr val="tx2">
                <a:alpha val="52940"/>
              </a:schemeClr>
            </a:solidFill>
            <a:ln>
              <a:noFill/>
            </a:ln>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en-US" altLang="zh-CN" sz="1800">
                <a:solidFill>
                  <a:srgbClr val="000000"/>
                </a:solidFill>
              </a:endParaRPr>
            </a:p>
          </p:txBody>
        </p:sp>
        <p:sp>
          <p:nvSpPr>
            <p:cNvPr id="29" name="Oval 13"/>
            <p:cNvSpPr>
              <a:spLocks noChangeArrowheads="1"/>
            </p:cNvSpPr>
            <p:nvPr/>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algn="ctr" eaLnBrk="1" hangingPunct="1">
                <a:defRPr/>
              </a:pPr>
              <a:endParaRPr lang="en-US" sz="1800" b="1">
                <a:solidFill>
                  <a:srgbClr val="000000"/>
                </a:solidFill>
              </a:endParaRPr>
            </a:p>
          </p:txBody>
        </p:sp>
      </p:grpSp>
      <p:sp>
        <p:nvSpPr>
          <p:cNvPr id="2" name="Title 1"/>
          <p:cNvSpPr>
            <a:spLocks noGrp="1"/>
          </p:cNvSpPr>
          <p:nvPr>
            <p:ph type="title"/>
          </p:nvPr>
        </p:nvSpPr>
        <p:spPr>
          <a:xfrm>
            <a:off x="914400" y="685800"/>
            <a:ext cx="7391400" cy="563563"/>
          </a:xfrm>
        </p:spPr>
        <p:txBody>
          <a:bodyPr/>
          <a:lstStyle/>
          <a:p>
            <a:pPr fontAlgn="base"/>
            <a:r>
              <a:rPr lang="en-US" strike="noStrike" noProof="1"/>
              <a:t>Click to edit Master title style</a:t>
            </a:r>
          </a:p>
        </p:txBody>
      </p:sp>
      <p:sp>
        <p:nvSpPr>
          <p:cNvPr id="3" name="Table Placeholder 2"/>
          <p:cNvSpPr>
            <a:spLocks noGrp="1"/>
          </p:cNvSpPr>
          <p:nvPr>
            <p:ph type="tbl" idx="1"/>
          </p:nvPr>
        </p:nvSpPr>
        <p:spPr>
          <a:xfrm>
            <a:off x="457200" y="1828800"/>
            <a:ext cx="8229600" cy="4495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endParaRPr kumimoji="0" lang="en-US" sz="2800" b="0" i="0" u="none" strike="noStrike" kern="0" cap="none" spc="0" normalizeH="0" baseline="0" noProof="0">
              <a:ln>
                <a:noFill/>
              </a:ln>
              <a:solidFill>
                <a:schemeClr val="tx1"/>
              </a:solidFill>
              <a:effectLst/>
              <a:uLnTx/>
              <a:uFillTx/>
              <a:latin typeface="+mn-lt"/>
              <a:ea typeface="+mn-ea"/>
              <a:cs typeface="+mn-cs"/>
            </a:endParaRPr>
          </a:p>
        </p:txBody>
      </p:sp>
      <p:sp>
        <p:nvSpPr>
          <p:cNvPr id="30" name="Rectangle 29"/>
          <p:cNvSpPr>
            <a:spLocks noGrp="1" noChangeArrowheads="1"/>
          </p:cNvSpPr>
          <p:nvPr>
            <p:ph type="dt" sz="half" idx="2"/>
          </p:nvPr>
        </p:nvSpPr>
        <p:spPr>
          <a:xfrm>
            <a:off x="457200" y="6400800"/>
            <a:ext cx="2133600" cy="320675"/>
          </a:xfrm>
          <a:prstGeom prst="rect">
            <a:avLst/>
          </a:prstGeom>
        </p:spPr>
        <p:txBody>
          <a:bodyPr/>
          <a:lstStyle>
            <a:lvl1pPr>
              <a:defRPr/>
            </a:lvl1pPr>
          </a:lstStyle>
          <a:p>
            <a:pPr eaLnBrk="0" hangingPunct="0">
              <a:defRPr/>
            </a:pPr>
            <a:r>
              <a:rPr lang="en-US" altLang="zh-CN" sz="1800" b="1">
                <a:solidFill>
                  <a:srgbClr val="000000"/>
                </a:solidFill>
                <a:latin typeface="Times New Roman" panose="02020603050405020304" pitchFamily="18" charset="0"/>
              </a:rPr>
              <a:t>&lt;#&gt;</a:t>
            </a:r>
          </a:p>
        </p:txBody>
      </p:sp>
      <p:sp>
        <p:nvSpPr>
          <p:cNvPr id="31" name="Rectangle 30"/>
          <p:cNvSpPr>
            <a:spLocks noGrp="1" noChangeArrowheads="1"/>
          </p:cNvSpPr>
          <p:nvPr>
            <p:ph type="ftr" sz="quarter" idx="3"/>
          </p:nvPr>
        </p:nvSpPr>
        <p:spPr bwMode="auto">
          <a:xfrm>
            <a:off x="5089525" y="6434138"/>
            <a:ext cx="3600450" cy="320675"/>
          </a:xfrm>
          <a:prstGeom prst="rect">
            <a:avLst/>
          </a:prstGeom>
          <a:noFill/>
          <a:ln w="9525">
            <a:noFill/>
            <a:miter lim="800000"/>
          </a:ln>
          <a:effectLst/>
        </p:spPr>
        <p:txBody>
          <a:bodyPr vert="horz" wrap="square" lIns="91440" tIns="45720" rIns="91440" bIns="45720" numCol="1" anchor="t" anchorCtr="0" compatLnSpc="1"/>
          <a:lstStyle>
            <a:lvl1pPr>
              <a:defRPr/>
            </a:lvl1pPr>
          </a:lstStyle>
          <a:p>
            <a:pPr algn="ctr" eaLnBrk="1" hangingPunct="1">
              <a:defRPr/>
            </a:pPr>
            <a:r>
              <a:rPr lang="en-US" altLang="zh-CN" sz="1400" b="1">
                <a:solidFill>
                  <a:srgbClr val="F03628"/>
                </a:solidFill>
                <a:latin typeface="Arial"/>
              </a:rPr>
              <a:t>An Introduction to Database Systems</a:t>
            </a:r>
          </a:p>
        </p:txBody>
      </p:sp>
    </p:spTree>
    <p:extLst>
      <p:ext uri="{BB962C8B-B14F-4D97-AF65-F5344CB8AC3E}">
        <p14:creationId xmlns:p14="http://schemas.microsoft.com/office/powerpoint/2010/main" val="36521334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AndTwoObj" preserve="1">
  <p:cSld name="Title, Text, and 2 Content">
    <p:bg>
      <p:bgPr>
        <a:solidFill>
          <a:schemeClr val="bg1"/>
        </a:solidFill>
        <a:effectLst/>
      </p:bgPr>
    </p:bg>
    <p:spTree>
      <p:nvGrpSpPr>
        <p:cNvPr id="1" name=""/>
        <p:cNvGrpSpPr/>
        <p:nvPr/>
      </p:nvGrpSpPr>
      <p:grpSpPr>
        <a:xfrm>
          <a:off x="0" y="0"/>
          <a:ext cx="0" cy="0"/>
          <a:chOff x="0" y="0"/>
          <a:chExt cx="0" cy="0"/>
        </a:xfrm>
      </p:grpSpPr>
      <p:graphicFrame>
        <p:nvGraphicFramePr>
          <p:cNvPr id="17410" name="Object 2"/>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r:id="rId2" imgW="9563100" imgH="1600200" progId="Photoshop.Image.6">
                  <p:embed/>
                </p:oleObj>
              </mc:Choice>
              <mc:Fallback>
                <p:oleObj r:id="rId2" imgW="9563100" imgH="1600200" progId="Photoshop.Image.6">
                  <p:embed/>
                  <p:pic>
                    <p:nvPicPr>
                      <p:cNvPr id="17410" name="Object 2"/>
                      <p:cNvPicPr/>
                      <p:nvPr/>
                    </p:nvPicPr>
                    <p:blipFill>
                      <a:blip r:embed="rId3"/>
                      <a:stretch>
                        <a:fillRect/>
                      </a:stretch>
                    </p:blipFill>
                    <p:spPr>
                      <a:xfrm>
                        <a:off x="0" y="0"/>
                        <a:ext cx="9144000" cy="1200150"/>
                      </a:xfrm>
                      <a:prstGeom prst="rect">
                        <a:avLst/>
                      </a:prstGeom>
                      <a:noFill/>
                      <a:ln w="38100">
                        <a:noFill/>
                        <a:miter/>
                      </a:ln>
                    </p:spPr>
                  </p:pic>
                </p:oleObj>
              </mc:Fallback>
            </mc:AlternateContent>
          </a:graphicData>
        </a:graphic>
      </p:graphicFrame>
      <p:sp>
        <p:nvSpPr>
          <p:cNvPr id="19" name="Freeform 3"/>
          <p:cNvSpPr/>
          <p:nvPr/>
        </p:nvSpPr>
        <p:spPr bwMode="gray">
          <a:xfrm>
            <a:off x="-11112" y="280988"/>
            <a:ext cx="9155113" cy="1620838"/>
          </a:xfrm>
          <a:custGeom>
            <a:avLst/>
            <a:gdLst>
              <a:gd name="T0" fmla="*/ 2147483646 w 5767"/>
              <a:gd name="T1" fmla="*/ 2147483646 h 1021"/>
              <a:gd name="T2" fmla="*/ 2147483646 w 5767"/>
              <a:gd name="T3" fmla="*/ 2147483646 h 1021"/>
              <a:gd name="T4" fmla="*/ 2147483646 w 5767"/>
              <a:gd name="T5" fmla="*/ 2147483646 h 1021"/>
              <a:gd name="T6" fmla="*/ 2147483646 w 5767"/>
              <a:gd name="T7" fmla="*/ 0 h 1021"/>
              <a:gd name="T8" fmla="*/ 2147483646 w 5767"/>
              <a:gd name="T9" fmla="*/ 2147483646 h 1021"/>
              <a:gd name="T10" fmla="*/ 2147483646 w 5767"/>
              <a:gd name="T11" fmla="*/ 2147483646 h 1021"/>
              <a:gd name="T12" fmla="*/ 2147483646 w 5767"/>
              <a:gd name="T13" fmla="*/ 2147483646 h 1021"/>
              <a:gd name="T14" fmla="*/ 2147483646 w 5767"/>
              <a:gd name="T15" fmla="*/ 2147483646 h 1021"/>
              <a:gd name="T16" fmla="*/ 2147483646 w 5767"/>
              <a:gd name="T17" fmla="*/ 2147483646 h 10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176"/>
            </a:schemeClr>
          </a:solidFill>
          <a:ln w="9525">
            <a:noFill/>
            <a:round/>
          </a:ln>
        </p:spPr>
        <p:txBody>
          <a:bodyPr/>
          <a:lstStyle/>
          <a:p>
            <a:pPr>
              <a:defRPr/>
            </a:pPr>
            <a:endParaRPr lang="zh-CN" altLang="en-US" sz="1800" b="1">
              <a:solidFill>
                <a:srgbClr val="000000"/>
              </a:solidFill>
            </a:endParaRPr>
          </a:p>
        </p:txBody>
      </p:sp>
      <p:sp>
        <p:nvSpPr>
          <p:cNvPr id="20" name="Freeform 4"/>
          <p:cNvSpPr/>
          <p:nvPr/>
        </p:nvSpPr>
        <p:spPr bwMode="gray">
          <a:xfrm>
            <a:off x="-20637" y="533400"/>
            <a:ext cx="9161463" cy="1006475"/>
          </a:xfrm>
          <a:custGeom>
            <a:avLst/>
            <a:gdLst>
              <a:gd name="T0" fmla="*/ 2147483646 w 5771"/>
              <a:gd name="T1" fmla="*/ 2147483646 h 634"/>
              <a:gd name="T2" fmla="*/ 2147483646 w 5771"/>
              <a:gd name="T3" fmla="*/ 2147483646 h 634"/>
              <a:gd name="T4" fmla="*/ 2147483646 w 5771"/>
              <a:gd name="T5" fmla="*/ 2147483646 h 634"/>
              <a:gd name="T6" fmla="*/ 2147483646 w 5771"/>
              <a:gd name="T7" fmla="*/ 2147483646 h 634"/>
              <a:gd name="T8" fmla="*/ 2147483646 w 5771"/>
              <a:gd name="T9" fmla="*/ 2147483646 h 634"/>
              <a:gd name="T10" fmla="*/ 2147483646 w 5771"/>
              <a:gd name="T11" fmla="*/ 2147483646 h 634"/>
              <a:gd name="T12" fmla="*/ 2147483646 w 5771"/>
              <a:gd name="T13" fmla="*/ 2147483646 h 634"/>
              <a:gd name="T14" fmla="*/ 2147483646 w 5771"/>
              <a:gd name="T15" fmla="*/ 2147483646 h 634"/>
              <a:gd name="T16" fmla="*/ 2147483646 w 5771"/>
              <a:gd name="T17" fmla="*/ 2147483646 h 6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ln>
        </p:spPr>
        <p:txBody>
          <a:bodyPr/>
          <a:lstStyle/>
          <a:p>
            <a:pPr>
              <a:defRPr/>
            </a:pPr>
            <a:endParaRPr lang="zh-CN" altLang="en-US" sz="1800" b="1">
              <a:solidFill>
                <a:srgbClr val="000000"/>
              </a:solidFill>
            </a:endParaRPr>
          </a:p>
        </p:txBody>
      </p:sp>
      <p:grpSp>
        <p:nvGrpSpPr>
          <p:cNvPr id="17413" name="Group 5"/>
          <p:cNvGrpSpPr/>
          <p:nvPr/>
        </p:nvGrpSpPr>
        <p:grpSpPr>
          <a:xfrm>
            <a:off x="7740650" y="347663"/>
            <a:ext cx="387350" cy="366712"/>
            <a:chOff x="4752" y="1200"/>
            <a:chExt cx="288" cy="288"/>
          </a:xfrm>
        </p:grpSpPr>
        <p:sp>
          <p:nvSpPr>
            <p:cNvPr id="22" name="Oval 6"/>
            <p:cNvSpPr>
              <a:spLocks noChangeArrowheads="1"/>
            </p:cNvSpPr>
            <p:nvPr/>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ln>
            <a:effectLst/>
          </p:spPr>
          <p:txBody>
            <a:bodyPr wrap="none" anchor="ctr"/>
            <a:lstStyle/>
            <a:p>
              <a:pPr algn="ctr" eaLnBrk="1" hangingPunct="1">
                <a:defRPr/>
              </a:pPr>
              <a:endParaRPr lang="en-US" sz="1800" b="1">
                <a:solidFill>
                  <a:srgbClr val="000000"/>
                </a:solidFill>
              </a:endParaRPr>
            </a:p>
          </p:txBody>
        </p:sp>
        <p:sp>
          <p:nvSpPr>
            <p:cNvPr id="23" name="Oval 7"/>
            <p:cNvSpPr>
              <a:spLocks noChangeArrowheads="1"/>
            </p:cNvSpPr>
            <p:nvPr/>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algn="ctr" eaLnBrk="1" hangingPunct="1">
                <a:defRPr/>
              </a:pPr>
              <a:endParaRPr lang="en-US" sz="1800" b="1">
                <a:solidFill>
                  <a:srgbClr val="000000"/>
                </a:solidFill>
              </a:endParaRPr>
            </a:p>
          </p:txBody>
        </p:sp>
      </p:grpSp>
      <p:grpSp>
        <p:nvGrpSpPr>
          <p:cNvPr id="17416" name="Group 8"/>
          <p:cNvGrpSpPr/>
          <p:nvPr/>
        </p:nvGrpSpPr>
        <p:grpSpPr>
          <a:xfrm>
            <a:off x="8153400" y="53975"/>
            <a:ext cx="609600" cy="592138"/>
            <a:chOff x="4992" y="816"/>
            <a:chExt cx="576" cy="576"/>
          </a:xfrm>
        </p:grpSpPr>
        <p:sp>
          <p:nvSpPr>
            <p:cNvPr id="25" name="Oval 9"/>
            <p:cNvSpPr>
              <a:spLocks noChangeArrowheads="1"/>
            </p:cNvSpPr>
            <p:nvPr/>
          </p:nvSpPr>
          <p:spPr bwMode="gray">
            <a:xfrm>
              <a:off x="4992" y="816"/>
              <a:ext cx="576" cy="576"/>
            </a:xfrm>
            <a:prstGeom prst="ellipse">
              <a:avLst/>
            </a:prstGeom>
            <a:solidFill>
              <a:schemeClr val="accent1">
                <a:alpha val="52940"/>
              </a:schemeClr>
            </a:solidFill>
            <a:ln>
              <a:noFill/>
            </a:ln>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en-US" altLang="zh-CN" sz="1800">
                <a:solidFill>
                  <a:srgbClr val="000000"/>
                </a:solidFill>
              </a:endParaRPr>
            </a:p>
          </p:txBody>
        </p:sp>
        <p:sp>
          <p:nvSpPr>
            <p:cNvPr id="26" name="Oval 10"/>
            <p:cNvSpPr>
              <a:spLocks noChangeArrowheads="1"/>
            </p:cNvSpPr>
            <p:nvPr/>
          </p:nvSpPr>
          <p:spPr bwMode="gray">
            <a:xfrm>
              <a:off x="4992" y="912"/>
              <a:ext cx="480" cy="385"/>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algn="ctr" eaLnBrk="1" hangingPunct="1">
                <a:defRPr/>
              </a:pPr>
              <a:endParaRPr lang="en-US" sz="1800" b="1">
                <a:solidFill>
                  <a:srgbClr val="000000"/>
                </a:solidFill>
              </a:endParaRPr>
            </a:p>
          </p:txBody>
        </p:sp>
      </p:grpSp>
      <p:grpSp>
        <p:nvGrpSpPr>
          <p:cNvPr id="17419" name="Group 11"/>
          <p:cNvGrpSpPr/>
          <p:nvPr/>
        </p:nvGrpSpPr>
        <p:grpSpPr>
          <a:xfrm>
            <a:off x="171450" y="819150"/>
            <a:ext cx="720725" cy="762000"/>
            <a:chOff x="4992" y="816"/>
            <a:chExt cx="576" cy="576"/>
          </a:xfrm>
        </p:grpSpPr>
        <p:sp>
          <p:nvSpPr>
            <p:cNvPr id="28" name="Oval 12"/>
            <p:cNvSpPr>
              <a:spLocks noChangeArrowheads="1"/>
            </p:cNvSpPr>
            <p:nvPr/>
          </p:nvSpPr>
          <p:spPr bwMode="gray">
            <a:xfrm>
              <a:off x="4992" y="816"/>
              <a:ext cx="576" cy="576"/>
            </a:xfrm>
            <a:prstGeom prst="ellipse">
              <a:avLst/>
            </a:prstGeom>
            <a:solidFill>
              <a:schemeClr val="tx2">
                <a:alpha val="52940"/>
              </a:schemeClr>
            </a:solidFill>
            <a:ln>
              <a:noFill/>
            </a:ln>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en-US" altLang="zh-CN" sz="1800">
                <a:solidFill>
                  <a:srgbClr val="000000"/>
                </a:solidFill>
              </a:endParaRPr>
            </a:p>
          </p:txBody>
        </p:sp>
        <p:sp>
          <p:nvSpPr>
            <p:cNvPr id="29" name="Oval 13"/>
            <p:cNvSpPr>
              <a:spLocks noChangeArrowheads="1"/>
            </p:cNvSpPr>
            <p:nvPr/>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algn="ctr" eaLnBrk="1" hangingPunct="1">
                <a:defRPr/>
              </a:pPr>
              <a:endParaRPr lang="en-US" sz="1800" b="1">
                <a:solidFill>
                  <a:srgbClr val="000000"/>
                </a:solidFill>
              </a:endParaRPr>
            </a:p>
          </p:txBody>
        </p:sp>
      </p:grpSp>
      <p:sp>
        <p:nvSpPr>
          <p:cNvPr id="2" name="Title 1"/>
          <p:cNvSpPr>
            <a:spLocks noGrp="1"/>
          </p:cNvSpPr>
          <p:nvPr>
            <p:ph type="title"/>
          </p:nvPr>
        </p:nvSpPr>
        <p:spPr>
          <a:xfrm>
            <a:off x="914400" y="685800"/>
            <a:ext cx="7391400" cy="563563"/>
          </a:xfrm>
        </p:spPr>
        <p:txBody>
          <a:bodyPr/>
          <a:lstStyle/>
          <a:p>
            <a:pPr fontAlgn="base"/>
            <a:r>
              <a:rPr lang="en-US" strike="noStrike" noProof="1"/>
              <a:t>Click to edit Master title style</a:t>
            </a:r>
          </a:p>
        </p:txBody>
      </p:sp>
      <p:sp>
        <p:nvSpPr>
          <p:cNvPr id="3" name="Text Placeholder 2"/>
          <p:cNvSpPr>
            <a:spLocks noGrp="1"/>
          </p:cNvSpPr>
          <p:nvPr>
            <p:ph type="body" sz="half" idx="1"/>
          </p:nvPr>
        </p:nvSpPr>
        <p:spPr>
          <a:xfrm>
            <a:off x="457200" y="1828800"/>
            <a:ext cx="4038600" cy="4495800"/>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Content Placeholder 3"/>
          <p:cNvSpPr>
            <a:spLocks noGrp="1"/>
          </p:cNvSpPr>
          <p:nvPr>
            <p:ph sz="quarter" idx="2"/>
          </p:nvPr>
        </p:nvSpPr>
        <p:spPr>
          <a:xfrm>
            <a:off x="4648200" y="1828800"/>
            <a:ext cx="4038600" cy="2171700"/>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Content Placeholder 4"/>
          <p:cNvSpPr>
            <a:spLocks noGrp="1"/>
          </p:cNvSpPr>
          <p:nvPr>
            <p:ph sz="quarter" idx="3"/>
          </p:nvPr>
        </p:nvSpPr>
        <p:spPr>
          <a:xfrm>
            <a:off x="4648200" y="4152900"/>
            <a:ext cx="4038600" cy="2171700"/>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30" name="Rectangle 15"/>
          <p:cNvSpPr>
            <a:spLocks noGrp="1" noChangeArrowheads="1"/>
          </p:cNvSpPr>
          <p:nvPr>
            <p:ph type="dt" sz="half" idx="12"/>
          </p:nvPr>
        </p:nvSpPr>
        <p:spPr>
          <a:xfrm>
            <a:off x="457200" y="6400800"/>
            <a:ext cx="2133600" cy="320675"/>
          </a:xfrm>
          <a:prstGeom prst="rect">
            <a:avLst/>
          </a:prstGeom>
        </p:spPr>
        <p:txBody>
          <a:bodyPr/>
          <a:lstStyle>
            <a:lvl1pPr>
              <a:defRPr/>
            </a:lvl1pPr>
          </a:lstStyle>
          <a:p>
            <a:pPr eaLnBrk="0" hangingPunct="0">
              <a:defRPr/>
            </a:pPr>
            <a:r>
              <a:rPr lang="en-US" altLang="zh-CN" sz="1800" b="1">
                <a:solidFill>
                  <a:srgbClr val="000000"/>
                </a:solidFill>
                <a:latin typeface="Times New Roman" panose="02020603050405020304" pitchFamily="18" charset="0"/>
              </a:rPr>
              <a:t>&lt;#&gt;</a:t>
            </a:r>
          </a:p>
        </p:txBody>
      </p:sp>
      <p:sp>
        <p:nvSpPr>
          <p:cNvPr id="31" name="Rectangle 16"/>
          <p:cNvSpPr>
            <a:spLocks noGrp="1" noChangeArrowheads="1"/>
          </p:cNvSpPr>
          <p:nvPr>
            <p:ph type="ftr" sz="quarter" idx="13"/>
          </p:nvPr>
        </p:nvSpPr>
        <p:spPr bwMode="auto">
          <a:xfrm>
            <a:off x="5089525" y="6434138"/>
            <a:ext cx="3600450" cy="320675"/>
          </a:xfrm>
          <a:prstGeom prst="rect">
            <a:avLst/>
          </a:prstGeom>
          <a:noFill/>
          <a:ln w="9525">
            <a:noFill/>
            <a:miter lim="800000"/>
          </a:ln>
          <a:effectLst/>
        </p:spPr>
        <p:txBody>
          <a:bodyPr vert="horz" wrap="square" lIns="91440" tIns="45720" rIns="91440" bIns="45720" numCol="1" anchor="t" anchorCtr="0" compatLnSpc="1"/>
          <a:lstStyle>
            <a:lvl1pPr>
              <a:defRPr/>
            </a:lvl1pPr>
          </a:lstStyle>
          <a:p>
            <a:pPr algn="ctr" eaLnBrk="1" hangingPunct="1">
              <a:defRPr/>
            </a:pPr>
            <a:r>
              <a:rPr lang="en-US" altLang="zh-CN" sz="1400" b="1">
                <a:solidFill>
                  <a:srgbClr val="F03628"/>
                </a:solidFill>
                <a:latin typeface="Arial"/>
              </a:rPr>
              <a:t>An Introduction to Database Systems</a:t>
            </a:r>
          </a:p>
        </p:txBody>
      </p:sp>
    </p:spTree>
    <p:extLst>
      <p:ext uri="{BB962C8B-B14F-4D97-AF65-F5344CB8AC3E}">
        <p14:creationId xmlns:p14="http://schemas.microsoft.com/office/powerpoint/2010/main" val="6779107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3" name="日期占位符 2"/>
          <p:cNvSpPr>
            <a:spLocks noGrp="1"/>
          </p:cNvSpPr>
          <p:nvPr>
            <p:ph type="dt" sz="half" idx="10"/>
          </p:nvPr>
        </p:nvSpPr>
        <p:spPr>
          <a:xfrm>
            <a:off x="685800" y="6248400"/>
            <a:ext cx="1905000" cy="457200"/>
          </a:xfrm>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a:xfrm>
            <a:off x="3124200" y="6248400"/>
            <a:ext cx="2895600" cy="457200"/>
          </a:xfrm>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a:xfrm>
            <a:off x="6553200" y="6248400"/>
            <a:ext cx="1905000" cy="457200"/>
          </a:xfrm>
        </p:spPr>
        <p:txBody>
          <a:bodyPr/>
          <a:lstStyle>
            <a:lvl1pPr>
              <a:defRPr/>
            </a:lvl1pPr>
          </a:lstStyle>
          <a:p>
            <a:fld id="{8BA266A6-8D19-4F86-932F-33DAB096DA4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733302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en-GB"/>
          </a:p>
        </p:txBody>
      </p:sp>
      <p:sp>
        <p:nvSpPr>
          <p:cNvPr id="3" name="内容占位符 2"/>
          <p:cNvSpPr>
            <a:spLocks noGrp="1"/>
          </p:cNvSpPr>
          <p:nvPr>
            <p:ph idx="1" hasCustomPrompt="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9F2B6F36-8FF9-420C-92BC-BFB1F83DF57B}"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en-GB"/>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0A3BF755-643A-48C0-A33D-7E10ABBD5344}"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21" Type="http://schemas.openxmlformats.org/officeDocument/2006/relationships/image" Target="../media/image2.pn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oleObject" Target="../embeddings/oleObject1.bin"/><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2.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image" Target="../media/image2.png"/><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theme" Target="../theme/theme5.xml"/><Relationship Id="rId3" Type="http://schemas.openxmlformats.org/officeDocument/2006/relationships/slideLayout" Target="../slideLayouts/slideLayout62.xml"/><Relationship Id="rId21" Type="http://schemas.openxmlformats.org/officeDocument/2006/relationships/image" Target="../media/image2.png"/><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image" Target="../media/image1.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oleObject" Target="../embeddings/oleObject8.bin"/><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kumimoji="1"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kumimoji="1"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kumimoji="1" sz="1400"/>
            </a:lvl1pPr>
          </a:lstStyle>
          <a:p>
            <a:pPr>
              <a:defRPr/>
            </a:pPr>
            <a:fld id="{8FF7655D-5783-4DB9-8B4F-5A110B3A1264}"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r:id="rId19" imgW="9563100" imgH="1600200" progId="Photoshop.Image.6">
                  <p:embed/>
                </p:oleObj>
              </mc:Choice>
              <mc:Fallback>
                <p:oleObj r:id="rId19" imgW="9563100" imgH="1600200" progId="Photoshop.Image.6">
                  <p:embed/>
                  <p:pic>
                    <p:nvPicPr>
                      <p:cNvPr id="1026" name="Object 2"/>
                      <p:cNvPicPr/>
                      <p:nvPr/>
                    </p:nvPicPr>
                    <p:blipFill>
                      <a:blip r:embed="rId20"/>
                      <a:stretch>
                        <a:fillRect/>
                      </a:stretch>
                    </p:blipFill>
                    <p:spPr>
                      <a:xfrm>
                        <a:off x="0" y="0"/>
                        <a:ext cx="9144000" cy="1200150"/>
                      </a:xfrm>
                      <a:prstGeom prst="rect">
                        <a:avLst/>
                      </a:prstGeom>
                      <a:noFill/>
                      <a:ln w="38100">
                        <a:noFill/>
                        <a:miter/>
                      </a:ln>
                    </p:spPr>
                  </p:pic>
                </p:oleObj>
              </mc:Fallback>
            </mc:AlternateContent>
          </a:graphicData>
        </a:graphic>
      </p:graphicFrame>
      <p:sp>
        <p:nvSpPr>
          <p:cNvPr id="1027" name="Freeform 3"/>
          <p:cNvSpPr/>
          <p:nvPr/>
        </p:nvSpPr>
        <p:spPr>
          <a:xfrm>
            <a:off x="-11112" y="280988"/>
            <a:ext cx="9155112" cy="1620837"/>
          </a:xfrm>
          <a:custGeom>
            <a:avLst/>
            <a:gdLst/>
            <a:ahLst/>
            <a:cxnLst>
              <a:cxn ang="0">
                <a:pos x="9525" y="173037"/>
              </a:cxn>
              <a:cxn ang="0">
                <a:pos x="2265363" y="73025"/>
              </a:cxn>
              <a:cxn ang="0">
                <a:pos x="6400800" y="404812"/>
              </a:cxn>
              <a:cxn ang="0">
                <a:pos x="9155113" y="0"/>
              </a:cxn>
              <a:cxn ang="0">
                <a:pos x="9155113" y="1231900"/>
              </a:cxn>
              <a:cxn ang="0">
                <a:pos x="6453188" y="1319212"/>
              </a:cxn>
              <a:cxn ang="0">
                <a:pos x="3149600" y="1069975"/>
              </a:cxn>
              <a:cxn ang="0">
                <a:pos x="22225" y="1579562"/>
              </a:cxn>
              <a:cxn ang="0">
                <a:pos x="9525" y="173037"/>
              </a:cxn>
            </a:cxnLst>
            <a:rect l="0" t="0" r="0" b="0"/>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176"/>
            </a:schemeClr>
          </a:solidFill>
          <a:ln w="9525">
            <a:noFill/>
          </a:ln>
        </p:spPr>
        <p:txBody>
          <a:bodyPr/>
          <a:lstStyle/>
          <a:p>
            <a:endParaRPr lang="zh-CN" altLang="en-US"/>
          </a:p>
        </p:txBody>
      </p:sp>
      <p:sp>
        <p:nvSpPr>
          <p:cNvPr id="1028" name="Freeform 4"/>
          <p:cNvSpPr/>
          <p:nvPr/>
        </p:nvSpPr>
        <p:spPr>
          <a:xfrm>
            <a:off x="-20637" y="533400"/>
            <a:ext cx="9161462" cy="1006475"/>
          </a:xfrm>
          <a:custGeom>
            <a:avLst/>
            <a:gdLst/>
            <a:ahLst/>
            <a:cxnLst>
              <a:cxn ang="0">
                <a:pos x="31750" y="173038"/>
              </a:cxn>
              <a:cxn ang="0">
                <a:pos x="2289175" y="4763"/>
              </a:cxn>
              <a:cxn ang="0">
                <a:pos x="6588125" y="234950"/>
              </a:cxn>
              <a:cxn ang="0">
                <a:pos x="9161463" y="58738"/>
              </a:cxn>
              <a:cxn ang="0">
                <a:pos x="9161463" y="884238"/>
              </a:cxn>
              <a:cxn ang="0">
                <a:pos x="6257925" y="939800"/>
              </a:cxn>
              <a:cxn ang="0">
                <a:pos x="2919413" y="723900"/>
              </a:cxn>
              <a:cxn ang="0">
                <a:pos x="9525" y="984250"/>
              </a:cxn>
              <a:cxn ang="0">
                <a:pos x="31750" y="173038"/>
              </a:cxn>
            </a:cxnLst>
            <a:rect l="0" t="0" r="0" b="0"/>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alpha val="100000"/>
            </a:schemeClr>
          </a:solidFill>
          <a:ln w="9525">
            <a:noFill/>
          </a:ln>
        </p:spPr>
        <p:txBody>
          <a:bodyPr/>
          <a:lstStyle/>
          <a:p>
            <a:endParaRPr lang="zh-CN" altLang="en-US"/>
          </a:p>
        </p:txBody>
      </p:sp>
      <p:grpSp>
        <p:nvGrpSpPr>
          <p:cNvPr id="1029" name="Group 5"/>
          <p:cNvGrpSpPr/>
          <p:nvPr/>
        </p:nvGrpSpPr>
        <p:grpSpPr>
          <a:xfrm>
            <a:off x="7740650" y="347663"/>
            <a:ext cx="387350" cy="366712"/>
            <a:chOff x="4752" y="1200"/>
            <a:chExt cx="288" cy="288"/>
          </a:xfrm>
        </p:grpSpPr>
        <p:sp>
          <p:nvSpPr>
            <p:cNvPr id="455686" name="Oval 6"/>
            <p:cNvSpPr>
              <a:spLocks noChangeArrowheads="1"/>
            </p:cNvSpPr>
            <p:nvPr/>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55687" name="Oval 7"/>
            <p:cNvSpPr>
              <a:spLocks noChangeArrowheads="1"/>
            </p:cNvSpPr>
            <p:nvPr/>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1030" name="Group 8"/>
          <p:cNvGrpSpPr/>
          <p:nvPr/>
        </p:nvGrpSpPr>
        <p:grpSpPr>
          <a:xfrm>
            <a:off x="8153400" y="53975"/>
            <a:ext cx="609600" cy="592138"/>
            <a:chOff x="4992" y="816"/>
            <a:chExt cx="576" cy="576"/>
          </a:xfrm>
        </p:grpSpPr>
        <p:sp>
          <p:nvSpPr>
            <p:cNvPr id="1038" name="Oval 9"/>
            <p:cNvSpPr>
              <a:spLocks noChangeArrowheads="1"/>
            </p:cNvSpPr>
            <p:nvPr/>
          </p:nvSpPr>
          <p:spPr bwMode="gray">
            <a:xfrm>
              <a:off x="4992" y="816"/>
              <a:ext cx="576" cy="576"/>
            </a:xfrm>
            <a:prstGeom prst="ellipse">
              <a:avLst/>
            </a:prstGeom>
            <a:solidFill>
              <a:schemeClr val="accent1">
                <a:alpha val="52940"/>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55690" name="Oval 10"/>
            <p:cNvSpPr>
              <a:spLocks noChangeArrowheads="1"/>
            </p:cNvSpPr>
            <p:nvPr/>
          </p:nvSpPr>
          <p:spPr bwMode="gray">
            <a:xfrm>
              <a:off x="4992" y="912"/>
              <a:ext cx="480" cy="385"/>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1031" name="Group 11"/>
          <p:cNvGrpSpPr/>
          <p:nvPr/>
        </p:nvGrpSpPr>
        <p:grpSpPr>
          <a:xfrm>
            <a:off x="171450" y="819150"/>
            <a:ext cx="720725" cy="762000"/>
            <a:chOff x="4992" y="816"/>
            <a:chExt cx="576" cy="576"/>
          </a:xfrm>
        </p:grpSpPr>
        <p:sp>
          <p:nvSpPr>
            <p:cNvPr id="1036" name="Oval 12"/>
            <p:cNvSpPr>
              <a:spLocks noChangeArrowheads="1"/>
            </p:cNvSpPr>
            <p:nvPr/>
          </p:nvSpPr>
          <p:spPr bwMode="gray">
            <a:xfrm>
              <a:off x="4992" y="816"/>
              <a:ext cx="576" cy="576"/>
            </a:xfrm>
            <a:prstGeom prst="ellipse">
              <a:avLst/>
            </a:prstGeom>
            <a:solidFill>
              <a:schemeClr val="tx2">
                <a:alpha val="52940"/>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55693" name="Oval 13"/>
            <p:cNvSpPr>
              <a:spLocks noChangeArrowheads="1"/>
            </p:cNvSpPr>
            <p:nvPr/>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1032" name="Rectangle 14"/>
          <p:cNvSpPr>
            <a:spLocks noGrp="1"/>
          </p:cNvSpPr>
          <p:nvPr>
            <p:ph type="body" idx="1"/>
          </p:nvPr>
        </p:nvSpPr>
        <p:spPr>
          <a:xfrm>
            <a:off x="457200" y="1828800"/>
            <a:ext cx="8229600" cy="4495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55695" name="Rectangle 15"/>
          <p:cNvSpPr>
            <a:spLocks noGrp="1" noChangeArrowheads="1"/>
          </p:cNvSpPr>
          <p:nvPr>
            <p:ph type="dt" sz="half" idx="2"/>
          </p:nvPr>
        </p:nvSpPr>
        <p:spPr bwMode="auto">
          <a:xfrm>
            <a:off x="457200" y="6400800"/>
            <a:ext cx="2133600" cy="320675"/>
          </a:xfrm>
          <a:prstGeom prst="rect">
            <a:avLst/>
          </a:prstGeom>
          <a:noFill/>
          <a:ln w="9525">
            <a:noFill/>
            <a:miter lim="800000"/>
          </a:ln>
          <a:effectLst/>
        </p:spPr>
        <p:txBody>
          <a:bodyPr vert="horz" wrap="square" lIns="91440" tIns="45720" rIns="91440" bIns="45720" numCol="1" anchor="t" anchorCtr="0" compatLnSpc="1"/>
          <a:lstStyle>
            <a:lvl1pPr algn="l" eaLnBrk="1" hangingPunct="1">
              <a:defRPr sz="1400" b="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4" name="Rectangle 17"/>
          <p:cNvSpPr>
            <a:spLocks noGrp="1"/>
          </p:cNvSpPr>
          <p:nvPr>
            <p:ph type="title"/>
          </p:nvPr>
        </p:nvSpPr>
        <p:spPr>
          <a:xfrm>
            <a:off x="914400" y="685800"/>
            <a:ext cx="7391400" cy="563563"/>
          </a:xfrm>
          <a:prstGeom prst="rect">
            <a:avLst/>
          </a:prstGeom>
          <a:noFill/>
          <a:ln w="9525">
            <a:noFill/>
          </a:ln>
        </p:spPr>
        <p:txBody>
          <a:bodyPr anchor="ctr"/>
          <a:lstStyle/>
          <a:p>
            <a:pPr lvl="0"/>
            <a:r>
              <a:rPr lang="zh-CN" altLang="en-US" dirty="0"/>
              <a:t>单击此处编辑母版标题样式</a:t>
            </a:r>
          </a:p>
        </p:txBody>
      </p:sp>
      <p:pic>
        <p:nvPicPr>
          <p:cNvPr id="1035" name="Picture 5" descr="安大副本111"/>
          <p:cNvPicPr>
            <a:picLocks noChangeAspect="1"/>
          </p:cNvPicPr>
          <p:nvPr userDrawn="1"/>
        </p:nvPicPr>
        <p:blipFill>
          <a:blip r:embed="rId21"/>
          <a:stretch>
            <a:fillRect/>
          </a:stretch>
        </p:blipFill>
        <p:spPr>
          <a:xfrm>
            <a:off x="7019925" y="6010275"/>
            <a:ext cx="2124075" cy="847725"/>
          </a:xfrm>
          <a:prstGeom prst="rect">
            <a:avLst/>
          </a:prstGeom>
          <a:noFill/>
          <a:ln w="9525">
            <a:noFill/>
          </a:ln>
        </p:spPr>
      </p:pic>
    </p:spTree>
    <p:extLst>
      <p:ext uri="{BB962C8B-B14F-4D97-AF65-F5344CB8AC3E}">
        <p14:creationId xmlns:p14="http://schemas.microsoft.com/office/powerpoint/2010/main" val="17315867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Lst>
  <p:hf sldNum="0" hdr="0" ftr="0" dt="0"/>
  <p:txStyles>
    <p:title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4"/>
          <p:cNvSpPr>
            <a:spLocks noGrp="1"/>
          </p:cNvSpPr>
          <p:nvPr>
            <p:ph type="body" idx="1"/>
          </p:nvPr>
        </p:nvSpPr>
        <p:spPr>
          <a:xfrm>
            <a:off x="457200" y="1514475"/>
            <a:ext cx="8229600" cy="4495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55695" name="Rectangle 15"/>
          <p:cNvSpPr>
            <a:spLocks noGrp="1" noChangeArrowheads="1"/>
          </p:cNvSpPr>
          <p:nvPr>
            <p:ph type="dt" sz="half" idx="2"/>
          </p:nvPr>
        </p:nvSpPr>
        <p:spPr bwMode="auto">
          <a:xfrm>
            <a:off x="457200" y="6400800"/>
            <a:ext cx="2133600" cy="320675"/>
          </a:xfrm>
          <a:prstGeom prst="rect">
            <a:avLst/>
          </a:prstGeom>
          <a:noFill/>
          <a:ln w="9525">
            <a:noFill/>
            <a:miter lim="800000"/>
          </a:ln>
          <a:effectLst/>
        </p:spPr>
        <p:txBody>
          <a:bodyPr vert="horz" wrap="square" lIns="91440" tIns="45720" rIns="91440" bIns="45720" numCol="1" anchor="t" anchorCtr="0" compatLnSpc="1"/>
          <a:lstStyle>
            <a:lvl1pPr algn="l" eaLnBrk="1" hangingPunct="1">
              <a:defRPr sz="1400" b="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4" name="Rectangle 17"/>
          <p:cNvSpPr>
            <a:spLocks noGrp="1"/>
          </p:cNvSpPr>
          <p:nvPr>
            <p:ph type="title"/>
          </p:nvPr>
        </p:nvSpPr>
        <p:spPr>
          <a:xfrm>
            <a:off x="755576" y="385603"/>
            <a:ext cx="7391400" cy="563563"/>
          </a:xfrm>
          <a:prstGeom prst="rect">
            <a:avLst/>
          </a:prstGeom>
          <a:noFill/>
          <a:ln w="9525">
            <a:noFill/>
          </a:ln>
        </p:spPr>
        <p:txBody>
          <a:bodyPr anchor="ctr"/>
          <a:lstStyle/>
          <a:p>
            <a:pPr lvl="0"/>
            <a:r>
              <a:rPr lang="zh-CN" altLang="en-US" dirty="0"/>
              <a:t>单击此处编辑母版标题样式</a:t>
            </a:r>
          </a:p>
        </p:txBody>
      </p:sp>
      <p:pic>
        <p:nvPicPr>
          <p:cNvPr id="1035" name="Picture 5" descr="安大副本111"/>
          <p:cNvPicPr>
            <a:picLocks noChangeAspect="1"/>
          </p:cNvPicPr>
          <p:nvPr userDrawn="1"/>
        </p:nvPicPr>
        <p:blipFill>
          <a:blip r:embed="rId18"/>
          <a:stretch>
            <a:fillRect/>
          </a:stretch>
        </p:blipFill>
        <p:spPr>
          <a:xfrm>
            <a:off x="7019925" y="6010275"/>
            <a:ext cx="2124075" cy="847725"/>
          </a:xfrm>
          <a:prstGeom prst="rect">
            <a:avLst/>
          </a:prstGeom>
          <a:noFill/>
          <a:ln w="9525">
            <a:noFill/>
          </a:ln>
        </p:spPr>
      </p:pic>
    </p:spTree>
    <p:extLst>
      <p:ext uri="{BB962C8B-B14F-4D97-AF65-F5344CB8AC3E}">
        <p14:creationId xmlns:p14="http://schemas.microsoft.com/office/powerpoint/2010/main" val="384907449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hf sldNum="0" hdr="0" ftr="0" dt="0"/>
  <p:txStyles>
    <p:titleStyle>
      <a:lvl1pPr algn="ctr" rtl="0" eaLnBrk="0" fontAlgn="base" hangingPunct="0">
        <a:spcBef>
          <a:spcPct val="0"/>
        </a:spcBef>
        <a:spcAft>
          <a:spcPct val="0"/>
        </a:spcAft>
        <a:defRPr sz="3600" b="1">
          <a:solidFill>
            <a:schemeClr val="tx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400"/>
            </a:lvl1pPr>
          </a:lstStyle>
          <a:p>
            <a:pPr>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kumimoji="1" sz="1400"/>
            </a:lvl1pPr>
          </a:lstStyle>
          <a:p>
            <a:pPr>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400"/>
            </a:lvl1pPr>
          </a:lstStyle>
          <a:p>
            <a:pPr>
              <a:defRPr/>
            </a:pPr>
            <a:fld id="{3BA75548-0ADC-4FF7-85EF-3436B5B84301}" type="slidenum">
              <a:rPr lang="en-US" altLang="zh-CN">
                <a:solidFill>
                  <a:srgbClr val="000000"/>
                </a:solidFill>
              </a:rPr>
              <a:pPr>
                <a:defRPr/>
              </a:pPr>
              <a:t>‹#›</a:t>
            </a:fld>
            <a:endParaRPr lang="en-US" altLang="zh-CN">
              <a:solidFill>
                <a:srgbClr val="000000"/>
              </a:solidFill>
            </a:endParaRPr>
          </a:p>
        </p:txBody>
      </p:sp>
      <p:pic>
        <p:nvPicPr>
          <p:cNvPr id="7" name="Picture 5" descr="安大副本111"/>
          <p:cNvPicPr>
            <a:picLocks noChangeAspect="1"/>
          </p:cNvPicPr>
          <p:nvPr userDrawn="1"/>
        </p:nvPicPr>
        <p:blipFill>
          <a:blip r:embed="rId15"/>
          <a:stretch>
            <a:fillRect/>
          </a:stretch>
        </p:blipFill>
        <p:spPr>
          <a:xfrm>
            <a:off x="7019925" y="6010275"/>
            <a:ext cx="2124075" cy="847725"/>
          </a:xfrm>
          <a:prstGeom prst="rect">
            <a:avLst/>
          </a:prstGeom>
          <a:noFill/>
          <a:ln w="9525">
            <a:noFill/>
          </a:ln>
        </p:spPr>
      </p:pic>
    </p:spTree>
    <p:extLst>
      <p:ext uri="{BB962C8B-B14F-4D97-AF65-F5344CB8AC3E}">
        <p14:creationId xmlns:p14="http://schemas.microsoft.com/office/powerpoint/2010/main" val="153063310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r:id="rId19" imgW="9563100" imgH="1600200" progId="Photoshop.Image.6">
                  <p:embed/>
                </p:oleObj>
              </mc:Choice>
              <mc:Fallback>
                <p:oleObj r:id="rId19" imgW="9563100" imgH="1600200" progId="Photoshop.Image.6">
                  <p:embed/>
                  <p:pic>
                    <p:nvPicPr>
                      <p:cNvPr id="1026" name="Object 2"/>
                      <p:cNvPicPr/>
                      <p:nvPr/>
                    </p:nvPicPr>
                    <p:blipFill>
                      <a:blip r:embed="rId20"/>
                      <a:stretch>
                        <a:fillRect/>
                      </a:stretch>
                    </p:blipFill>
                    <p:spPr>
                      <a:xfrm>
                        <a:off x="0" y="0"/>
                        <a:ext cx="9144000" cy="1200150"/>
                      </a:xfrm>
                      <a:prstGeom prst="rect">
                        <a:avLst/>
                      </a:prstGeom>
                      <a:noFill/>
                      <a:ln w="38100">
                        <a:noFill/>
                        <a:miter/>
                      </a:ln>
                    </p:spPr>
                  </p:pic>
                </p:oleObj>
              </mc:Fallback>
            </mc:AlternateContent>
          </a:graphicData>
        </a:graphic>
      </p:graphicFrame>
      <p:sp>
        <p:nvSpPr>
          <p:cNvPr id="1027" name="Freeform 3"/>
          <p:cNvSpPr/>
          <p:nvPr/>
        </p:nvSpPr>
        <p:spPr>
          <a:xfrm>
            <a:off x="-11112" y="280988"/>
            <a:ext cx="9155112" cy="1620837"/>
          </a:xfrm>
          <a:custGeom>
            <a:avLst/>
            <a:gdLst/>
            <a:ahLst/>
            <a:cxnLst>
              <a:cxn ang="0">
                <a:pos x="9525" y="173037"/>
              </a:cxn>
              <a:cxn ang="0">
                <a:pos x="2265363" y="73025"/>
              </a:cxn>
              <a:cxn ang="0">
                <a:pos x="6400800" y="404812"/>
              </a:cxn>
              <a:cxn ang="0">
                <a:pos x="9155113" y="0"/>
              </a:cxn>
              <a:cxn ang="0">
                <a:pos x="9155113" y="1231900"/>
              </a:cxn>
              <a:cxn ang="0">
                <a:pos x="6453188" y="1319212"/>
              </a:cxn>
              <a:cxn ang="0">
                <a:pos x="3149600" y="1069975"/>
              </a:cxn>
              <a:cxn ang="0">
                <a:pos x="22225" y="1579562"/>
              </a:cxn>
              <a:cxn ang="0">
                <a:pos x="9525" y="173037"/>
              </a:cxn>
            </a:cxnLst>
            <a:rect l="0" t="0" r="0" b="0"/>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176"/>
            </a:schemeClr>
          </a:solidFill>
          <a:ln w="9525">
            <a:noFill/>
          </a:ln>
        </p:spPr>
        <p:txBody>
          <a:bodyPr/>
          <a:lstStyle/>
          <a:p>
            <a:endParaRPr lang="zh-CN" altLang="en-US">
              <a:solidFill>
                <a:srgbClr val="000000"/>
              </a:solidFill>
            </a:endParaRPr>
          </a:p>
        </p:txBody>
      </p:sp>
      <p:sp>
        <p:nvSpPr>
          <p:cNvPr id="1028" name="Freeform 4"/>
          <p:cNvSpPr/>
          <p:nvPr/>
        </p:nvSpPr>
        <p:spPr>
          <a:xfrm>
            <a:off x="-20637" y="533400"/>
            <a:ext cx="9161462" cy="1006475"/>
          </a:xfrm>
          <a:custGeom>
            <a:avLst/>
            <a:gdLst/>
            <a:ahLst/>
            <a:cxnLst>
              <a:cxn ang="0">
                <a:pos x="31750" y="173038"/>
              </a:cxn>
              <a:cxn ang="0">
                <a:pos x="2289175" y="4763"/>
              </a:cxn>
              <a:cxn ang="0">
                <a:pos x="6588125" y="234950"/>
              </a:cxn>
              <a:cxn ang="0">
                <a:pos x="9161463" y="58738"/>
              </a:cxn>
              <a:cxn ang="0">
                <a:pos x="9161463" y="884238"/>
              </a:cxn>
              <a:cxn ang="0">
                <a:pos x="6257925" y="939800"/>
              </a:cxn>
              <a:cxn ang="0">
                <a:pos x="2919413" y="723900"/>
              </a:cxn>
              <a:cxn ang="0">
                <a:pos x="9525" y="984250"/>
              </a:cxn>
              <a:cxn ang="0">
                <a:pos x="31750" y="173038"/>
              </a:cxn>
            </a:cxnLst>
            <a:rect l="0" t="0" r="0" b="0"/>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alpha val="100000"/>
            </a:schemeClr>
          </a:solidFill>
          <a:ln w="9525">
            <a:noFill/>
          </a:ln>
        </p:spPr>
        <p:txBody>
          <a:bodyPr/>
          <a:lstStyle/>
          <a:p>
            <a:endParaRPr lang="zh-CN" altLang="en-US">
              <a:solidFill>
                <a:srgbClr val="000000"/>
              </a:solidFill>
            </a:endParaRPr>
          </a:p>
        </p:txBody>
      </p:sp>
      <p:grpSp>
        <p:nvGrpSpPr>
          <p:cNvPr id="1029" name="Group 5"/>
          <p:cNvGrpSpPr/>
          <p:nvPr/>
        </p:nvGrpSpPr>
        <p:grpSpPr>
          <a:xfrm>
            <a:off x="7740650" y="347663"/>
            <a:ext cx="387350" cy="366712"/>
            <a:chOff x="4752" y="1200"/>
            <a:chExt cx="288" cy="288"/>
          </a:xfrm>
        </p:grpSpPr>
        <p:sp>
          <p:nvSpPr>
            <p:cNvPr id="455686" name="Oval 6"/>
            <p:cNvSpPr>
              <a:spLocks noChangeArrowheads="1"/>
            </p:cNvSpPr>
            <p:nvPr/>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ln>
            <a:effectLst/>
          </p:spPr>
          <p:txBody>
            <a:bodyPr wrap="none" anchor="ctr"/>
            <a:lstStyle/>
            <a:p>
              <a:pPr algn="ctr" eaLnBrk="1" hangingPunct="1">
                <a:defRPr/>
              </a:pPr>
              <a:endParaRPr lang="en-US" sz="1800" b="1">
                <a:solidFill>
                  <a:srgbClr val="000000"/>
                </a:solidFill>
              </a:endParaRPr>
            </a:p>
          </p:txBody>
        </p:sp>
        <p:sp>
          <p:nvSpPr>
            <p:cNvPr id="455687" name="Oval 7"/>
            <p:cNvSpPr>
              <a:spLocks noChangeArrowheads="1"/>
            </p:cNvSpPr>
            <p:nvPr/>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algn="ctr" eaLnBrk="1" hangingPunct="1">
                <a:defRPr/>
              </a:pPr>
              <a:endParaRPr lang="en-US" sz="1800" b="1">
                <a:solidFill>
                  <a:srgbClr val="000000"/>
                </a:solidFill>
              </a:endParaRPr>
            </a:p>
          </p:txBody>
        </p:sp>
      </p:grpSp>
      <p:grpSp>
        <p:nvGrpSpPr>
          <p:cNvPr id="1030" name="Group 8"/>
          <p:cNvGrpSpPr/>
          <p:nvPr/>
        </p:nvGrpSpPr>
        <p:grpSpPr>
          <a:xfrm>
            <a:off x="8153400" y="53975"/>
            <a:ext cx="609600" cy="592138"/>
            <a:chOff x="4992" y="816"/>
            <a:chExt cx="576" cy="576"/>
          </a:xfrm>
        </p:grpSpPr>
        <p:sp>
          <p:nvSpPr>
            <p:cNvPr id="1038" name="Oval 9"/>
            <p:cNvSpPr>
              <a:spLocks noChangeArrowheads="1"/>
            </p:cNvSpPr>
            <p:nvPr/>
          </p:nvSpPr>
          <p:spPr bwMode="gray">
            <a:xfrm>
              <a:off x="4992" y="816"/>
              <a:ext cx="576" cy="576"/>
            </a:xfrm>
            <a:prstGeom prst="ellipse">
              <a:avLst/>
            </a:prstGeom>
            <a:solidFill>
              <a:schemeClr val="accent1">
                <a:alpha val="52940"/>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en-US" altLang="zh-CN" sz="1800">
                <a:solidFill>
                  <a:srgbClr val="000000"/>
                </a:solidFill>
              </a:endParaRPr>
            </a:p>
          </p:txBody>
        </p:sp>
        <p:sp>
          <p:nvSpPr>
            <p:cNvPr id="455690" name="Oval 10"/>
            <p:cNvSpPr>
              <a:spLocks noChangeArrowheads="1"/>
            </p:cNvSpPr>
            <p:nvPr/>
          </p:nvSpPr>
          <p:spPr bwMode="gray">
            <a:xfrm>
              <a:off x="4992" y="912"/>
              <a:ext cx="480" cy="385"/>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algn="ctr" eaLnBrk="1" hangingPunct="1">
                <a:defRPr/>
              </a:pPr>
              <a:endParaRPr lang="en-US" sz="1800" b="1">
                <a:solidFill>
                  <a:srgbClr val="000000"/>
                </a:solidFill>
              </a:endParaRPr>
            </a:p>
          </p:txBody>
        </p:sp>
      </p:grpSp>
      <p:grpSp>
        <p:nvGrpSpPr>
          <p:cNvPr id="1031" name="Group 11"/>
          <p:cNvGrpSpPr/>
          <p:nvPr/>
        </p:nvGrpSpPr>
        <p:grpSpPr>
          <a:xfrm>
            <a:off x="171450" y="819150"/>
            <a:ext cx="720725" cy="762000"/>
            <a:chOff x="4992" y="816"/>
            <a:chExt cx="576" cy="576"/>
          </a:xfrm>
        </p:grpSpPr>
        <p:sp>
          <p:nvSpPr>
            <p:cNvPr id="1036" name="Oval 12"/>
            <p:cNvSpPr>
              <a:spLocks noChangeArrowheads="1"/>
            </p:cNvSpPr>
            <p:nvPr/>
          </p:nvSpPr>
          <p:spPr bwMode="gray">
            <a:xfrm>
              <a:off x="4992" y="816"/>
              <a:ext cx="576" cy="576"/>
            </a:xfrm>
            <a:prstGeom prst="ellipse">
              <a:avLst/>
            </a:prstGeom>
            <a:solidFill>
              <a:schemeClr val="tx2">
                <a:alpha val="52940"/>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gn="ctr">
                <a:defRPr b="1">
                  <a:solidFill>
                    <a:schemeClr val="tx1"/>
                  </a:solidFill>
                  <a:latin typeface="Times New Roman" panose="02020603050405020304" pitchFamily="18" charset="0"/>
                  <a:ea typeface="宋体" panose="02010600030101010101" pitchFamily="2" charset="-122"/>
                </a:defRPr>
              </a:lvl1pPr>
              <a:lvl2pPr marL="742950" indent="-285750" algn="ctr">
                <a:defRPr b="1">
                  <a:solidFill>
                    <a:schemeClr val="tx1"/>
                  </a:solidFill>
                  <a:latin typeface="Times New Roman" panose="02020603050405020304" pitchFamily="18" charset="0"/>
                  <a:ea typeface="宋体" panose="02010600030101010101" pitchFamily="2" charset="-122"/>
                </a:defRPr>
              </a:lvl2pPr>
              <a:lvl3pPr marL="1143000" indent="-228600" algn="ctr">
                <a:defRPr b="1">
                  <a:solidFill>
                    <a:schemeClr val="tx1"/>
                  </a:solidFill>
                  <a:latin typeface="Times New Roman" panose="02020603050405020304" pitchFamily="18" charset="0"/>
                  <a:ea typeface="宋体" panose="02010600030101010101" pitchFamily="2" charset="-122"/>
                </a:defRPr>
              </a:lvl3pPr>
              <a:lvl4pPr marL="1600200" indent="-228600" algn="ctr">
                <a:defRPr b="1">
                  <a:solidFill>
                    <a:schemeClr val="tx1"/>
                  </a:solidFill>
                  <a:latin typeface="Times New Roman" panose="02020603050405020304" pitchFamily="18" charset="0"/>
                  <a:ea typeface="宋体" panose="02010600030101010101" pitchFamily="2" charset="-122"/>
                </a:defRPr>
              </a:lvl4pPr>
              <a:lvl5pPr marL="2057400" indent="-228600" algn="ctr">
                <a:defRPr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en-US" altLang="zh-CN" sz="1800">
                <a:solidFill>
                  <a:srgbClr val="000000"/>
                </a:solidFill>
              </a:endParaRPr>
            </a:p>
          </p:txBody>
        </p:sp>
        <p:sp>
          <p:nvSpPr>
            <p:cNvPr id="455693" name="Oval 13"/>
            <p:cNvSpPr>
              <a:spLocks noChangeArrowheads="1"/>
            </p:cNvSpPr>
            <p:nvPr/>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ln>
            <a:effectLst/>
          </p:spPr>
          <p:txBody>
            <a:bodyPr wrap="none" anchor="ctr"/>
            <a:lstStyle/>
            <a:p>
              <a:pPr algn="ctr" eaLnBrk="1" hangingPunct="1">
                <a:defRPr/>
              </a:pPr>
              <a:endParaRPr lang="en-US" sz="1800" b="1">
                <a:solidFill>
                  <a:srgbClr val="000000"/>
                </a:solidFill>
              </a:endParaRPr>
            </a:p>
          </p:txBody>
        </p:sp>
      </p:grpSp>
      <p:sp>
        <p:nvSpPr>
          <p:cNvPr id="1032" name="Rectangle 14"/>
          <p:cNvSpPr>
            <a:spLocks noGrp="1"/>
          </p:cNvSpPr>
          <p:nvPr>
            <p:ph type="body" idx="1"/>
          </p:nvPr>
        </p:nvSpPr>
        <p:spPr>
          <a:xfrm>
            <a:off x="457200" y="1828800"/>
            <a:ext cx="8229600" cy="4495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55695" name="Rectangle 15"/>
          <p:cNvSpPr>
            <a:spLocks noGrp="1" noChangeArrowheads="1"/>
          </p:cNvSpPr>
          <p:nvPr>
            <p:ph type="dt" sz="half" idx="2"/>
          </p:nvPr>
        </p:nvSpPr>
        <p:spPr bwMode="auto">
          <a:xfrm>
            <a:off x="457200" y="6400800"/>
            <a:ext cx="2133600" cy="320675"/>
          </a:xfrm>
          <a:prstGeom prst="rect">
            <a:avLst/>
          </a:prstGeom>
          <a:noFill/>
          <a:ln w="9525">
            <a:noFill/>
            <a:miter lim="800000"/>
          </a:ln>
          <a:effectLst/>
        </p:spPr>
        <p:txBody>
          <a:bodyPr vert="horz" wrap="square" lIns="91440" tIns="45720" rIns="91440" bIns="45720" numCol="1" anchor="t" anchorCtr="0" compatLnSpc="1"/>
          <a:lstStyle>
            <a:lvl1pPr algn="l" eaLnBrk="1" hangingPunct="1">
              <a:defRPr sz="1400" b="0">
                <a:latin typeface="+mn-lt"/>
              </a:defRPr>
            </a:lvl1pPr>
          </a:lstStyle>
          <a:p>
            <a:pPr>
              <a:defRPr/>
            </a:pPr>
            <a:endParaRPr lang="en-US" altLang="zh-CN">
              <a:solidFill>
                <a:srgbClr val="000000"/>
              </a:solidFill>
            </a:endParaRPr>
          </a:p>
        </p:txBody>
      </p:sp>
      <p:sp>
        <p:nvSpPr>
          <p:cNvPr id="1034" name="Rectangle 17"/>
          <p:cNvSpPr>
            <a:spLocks noGrp="1"/>
          </p:cNvSpPr>
          <p:nvPr>
            <p:ph type="title"/>
          </p:nvPr>
        </p:nvSpPr>
        <p:spPr>
          <a:xfrm>
            <a:off x="914400" y="685800"/>
            <a:ext cx="7391400" cy="563563"/>
          </a:xfrm>
          <a:prstGeom prst="rect">
            <a:avLst/>
          </a:prstGeom>
          <a:noFill/>
          <a:ln w="9525">
            <a:noFill/>
          </a:ln>
        </p:spPr>
        <p:txBody>
          <a:bodyPr anchor="ctr"/>
          <a:lstStyle/>
          <a:p>
            <a:pPr lvl="0"/>
            <a:r>
              <a:rPr lang="zh-CN" altLang="en-US" dirty="0"/>
              <a:t>单击此处编辑母版标题样式</a:t>
            </a:r>
          </a:p>
        </p:txBody>
      </p:sp>
      <p:pic>
        <p:nvPicPr>
          <p:cNvPr id="1035" name="Picture 5" descr="安大副本111"/>
          <p:cNvPicPr>
            <a:picLocks noChangeAspect="1"/>
          </p:cNvPicPr>
          <p:nvPr userDrawn="1"/>
        </p:nvPicPr>
        <p:blipFill>
          <a:blip r:embed="rId21"/>
          <a:stretch>
            <a:fillRect/>
          </a:stretch>
        </p:blipFill>
        <p:spPr>
          <a:xfrm>
            <a:off x="7019925" y="6010275"/>
            <a:ext cx="2124075" cy="847725"/>
          </a:xfrm>
          <a:prstGeom prst="rect">
            <a:avLst/>
          </a:prstGeom>
          <a:noFill/>
          <a:ln w="9525">
            <a:noFill/>
          </a:ln>
        </p:spPr>
      </p:pic>
    </p:spTree>
    <p:extLst>
      <p:ext uri="{BB962C8B-B14F-4D97-AF65-F5344CB8AC3E}">
        <p14:creationId xmlns:p14="http://schemas.microsoft.com/office/powerpoint/2010/main" val="334169588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Lst>
  <p:hf sldNum="0" hdr="0" ftr="0" dt="0"/>
  <p:txStyles>
    <p:title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21.wmf"/><Relationship Id="rId3" Type="http://schemas.openxmlformats.org/officeDocument/2006/relationships/image" Target="../media/image16.wmf"/><Relationship Id="rId7" Type="http://schemas.openxmlformats.org/officeDocument/2006/relationships/image" Target="../media/image18.wmf"/><Relationship Id="rId12" Type="http://schemas.openxmlformats.org/officeDocument/2006/relationships/oleObject" Target="../embeddings/oleObject26.bin"/><Relationship Id="rId2" Type="http://schemas.openxmlformats.org/officeDocument/2006/relationships/oleObject" Target="../embeddings/oleObject21.bin"/><Relationship Id="rId1" Type="http://schemas.openxmlformats.org/officeDocument/2006/relationships/slideLayout" Target="../slideLayouts/slideLayout7.xml"/><Relationship Id="rId6" Type="http://schemas.openxmlformats.org/officeDocument/2006/relationships/oleObject" Target="../embeddings/oleObject23.bin"/><Relationship Id="rId11" Type="http://schemas.openxmlformats.org/officeDocument/2006/relationships/image" Target="../media/image20.wmf"/><Relationship Id="rId5" Type="http://schemas.openxmlformats.org/officeDocument/2006/relationships/image" Target="../media/image17.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19.wmf"/><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slideLayout" Target="../slideLayouts/slideLayout7.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image" Target="../media/image13.tmp"/><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21.wmf"/><Relationship Id="rId7" Type="http://schemas.openxmlformats.org/officeDocument/2006/relationships/oleObject" Target="../embeddings/oleObject29.bin"/><Relationship Id="rId12" Type="http://schemas.openxmlformats.org/officeDocument/2006/relationships/image" Target="../media/image36.png"/><Relationship Id="rId2" Type="http://schemas.openxmlformats.org/officeDocument/2006/relationships/oleObject" Target="../embeddings/oleObject27.bin"/><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23.wmf"/><Relationship Id="rId5" Type="http://schemas.openxmlformats.org/officeDocument/2006/relationships/image" Target="../media/image16.wmf"/><Relationship Id="rId10" Type="http://schemas.openxmlformats.org/officeDocument/2006/relationships/oleObject" Target="../embeddings/oleObject30.bin"/><Relationship Id="rId4" Type="http://schemas.openxmlformats.org/officeDocument/2006/relationships/oleObject" Target="../embeddings/oleObject28.bin"/><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18" Type="http://schemas.openxmlformats.org/officeDocument/2006/relationships/slideLayout" Target="../slideLayouts/slideLayout7.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tags" Target="../tags/tag42.xml"/><Relationship Id="rId2" Type="http://schemas.openxmlformats.org/officeDocument/2006/relationships/tags" Target="../tags/tag27.xml"/><Relationship Id="rId16" Type="http://schemas.openxmlformats.org/officeDocument/2006/relationships/tags" Target="../tags/tag41.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5" Type="http://schemas.openxmlformats.org/officeDocument/2006/relationships/tags" Target="../tags/tag30.xml"/><Relationship Id="rId15" Type="http://schemas.openxmlformats.org/officeDocument/2006/relationships/tags" Target="../tags/tag40.xml"/><Relationship Id="rId10" Type="http://schemas.openxmlformats.org/officeDocument/2006/relationships/tags" Target="../tags/tag35.xml"/><Relationship Id="rId19" Type="http://schemas.openxmlformats.org/officeDocument/2006/relationships/image" Target="../media/image13.tmp"/><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oleObject" Target="../embeddings/oleObject35.bin"/><Relationship Id="rId3" Type="http://schemas.openxmlformats.org/officeDocument/2006/relationships/image" Target="../media/image24.wmf"/><Relationship Id="rId7" Type="http://schemas.openxmlformats.org/officeDocument/2006/relationships/image" Target="../media/image25.wmf"/><Relationship Id="rId12" Type="http://schemas.openxmlformats.org/officeDocument/2006/relationships/image" Target="../media/image27.emf"/><Relationship Id="rId2" Type="http://schemas.openxmlformats.org/officeDocument/2006/relationships/oleObject" Target="../embeddings/oleObject31.bin"/><Relationship Id="rId1" Type="http://schemas.openxmlformats.org/officeDocument/2006/relationships/slideLayout" Target="../slideLayouts/slideLayout7.xml"/><Relationship Id="rId6" Type="http://schemas.openxmlformats.org/officeDocument/2006/relationships/oleObject" Target="../embeddings/oleObject32.bin"/><Relationship Id="rId11" Type="http://schemas.openxmlformats.org/officeDocument/2006/relationships/oleObject" Target="../embeddings/oleObject34.bin"/><Relationship Id="rId5" Type="http://schemas.openxmlformats.org/officeDocument/2006/relationships/image" Target="../media/image27.png"/><Relationship Id="rId10" Type="http://schemas.openxmlformats.org/officeDocument/2006/relationships/image" Target="../media/image26.wmf"/><Relationship Id="rId4" Type="http://schemas.openxmlformats.org/officeDocument/2006/relationships/image" Target="../media/image38.png"/><Relationship Id="rId9" Type="http://schemas.openxmlformats.org/officeDocument/2006/relationships/oleObject" Target="../embeddings/oleObject33.bin"/><Relationship Id="rId14" Type="http://schemas.openxmlformats.org/officeDocument/2006/relationships/image" Target="../media/image28.e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image" Target="../media/image29.wmf"/><Relationship Id="rId7" Type="http://schemas.openxmlformats.org/officeDocument/2006/relationships/image" Target="../media/image31.wmf"/><Relationship Id="rId2" Type="http://schemas.openxmlformats.org/officeDocument/2006/relationships/oleObject" Target="../embeddings/oleObject36.bin"/><Relationship Id="rId1" Type="http://schemas.openxmlformats.org/officeDocument/2006/relationships/slideLayout" Target="../slideLayouts/slideLayout7.xml"/><Relationship Id="rId6" Type="http://schemas.openxmlformats.org/officeDocument/2006/relationships/oleObject" Target="../embeddings/oleObject38.bin"/><Relationship Id="rId11" Type="http://schemas.openxmlformats.org/officeDocument/2006/relationships/image" Target="../media/image33.wmf"/><Relationship Id="rId5" Type="http://schemas.openxmlformats.org/officeDocument/2006/relationships/image" Target="../media/image30.wmf"/><Relationship Id="rId10" Type="http://schemas.openxmlformats.org/officeDocument/2006/relationships/oleObject" Target="../embeddings/oleObject40.bin"/><Relationship Id="rId4" Type="http://schemas.openxmlformats.org/officeDocument/2006/relationships/oleObject" Target="../embeddings/oleObject37.bin"/><Relationship Id="rId9" Type="http://schemas.openxmlformats.org/officeDocument/2006/relationships/image" Target="../media/image32.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42.bin"/><Relationship Id="rId13" Type="http://schemas.openxmlformats.org/officeDocument/2006/relationships/image" Target="../media/image43.png"/><Relationship Id="rId18" Type="http://schemas.openxmlformats.org/officeDocument/2006/relationships/image" Target="../media/image460.png"/><Relationship Id="rId3" Type="http://schemas.openxmlformats.org/officeDocument/2006/relationships/image" Target="../media/image40.png"/><Relationship Id="rId7" Type="http://schemas.openxmlformats.org/officeDocument/2006/relationships/image" Target="../media/image34.wmf"/><Relationship Id="rId12" Type="http://schemas.openxmlformats.org/officeDocument/2006/relationships/image" Target="../media/image44.png"/><Relationship Id="rId2" Type="http://schemas.openxmlformats.org/officeDocument/2006/relationships/image" Target="../media/image39.png"/><Relationship Id="rId20" Type="http://schemas.openxmlformats.org/officeDocument/2006/relationships/image" Target="../media/image36.wmf"/><Relationship Id="rId1" Type="http://schemas.openxmlformats.org/officeDocument/2006/relationships/slideLayout" Target="../slideLayouts/slideLayout7.xml"/><Relationship Id="rId6" Type="http://schemas.openxmlformats.org/officeDocument/2006/relationships/oleObject" Target="../embeddings/oleObject41.bin"/><Relationship Id="rId11" Type="http://schemas.openxmlformats.org/officeDocument/2006/relationships/image" Target="../media/image33.wmf"/><Relationship Id="rId5" Type="http://schemas.openxmlformats.org/officeDocument/2006/relationships/image" Target="../media/image410.png"/><Relationship Id="rId10" Type="http://schemas.openxmlformats.org/officeDocument/2006/relationships/oleObject" Target="../embeddings/oleObject40.bin"/><Relationship Id="rId19" Type="http://schemas.openxmlformats.org/officeDocument/2006/relationships/oleObject" Target="../embeddings/oleObject43.bin"/><Relationship Id="rId4" Type="http://schemas.openxmlformats.org/officeDocument/2006/relationships/image" Target="../media/image41.png"/><Relationship Id="rId9" Type="http://schemas.openxmlformats.org/officeDocument/2006/relationships/image" Target="../media/image35.wmf"/><Relationship Id="rId1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image" Target="../media/image37.wmf"/><Relationship Id="rId7" Type="http://schemas.openxmlformats.org/officeDocument/2006/relationships/oleObject" Target="../embeddings/oleObject46.bin"/><Relationship Id="rId12" Type="http://schemas.openxmlformats.org/officeDocument/2006/relationships/image" Target="../media/image41.wmf"/><Relationship Id="rId2" Type="http://schemas.openxmlformats.org/officeDocument/2006/relationships/oleObject" Target="../embeddings/oleObject44.bin"/><Relationship Id="rId1" Type="http://schemas.openxmlformats.org/officeDocument/2006/relationships/slideLayout" Target="../slideLayouts/slideLayout6.xml"/><Relationship Id="rId6" Type="http://schemas.openxmlformats.org/officeDocument/2006/relationships/image" Target="../media/image38.wmf"/><Relationship Id="rId11" Type="http://schemas.openxmlformats.org/officeDocument/2006/relationships/oleObject" Target="../embeddings/oleObject48.bin"/><Relationship Id="rId5" Type="http://schemas.openxmlformats.org/officeDocument/2006/relationships/oleObject" Target="../embeddings/oleObject45.bin"/><Relationship Id="rId10" Type="http://schemas.openxmlformats.org/officeDocument/2006/relationships/image" Target="../media/image40.wmf"/><Relationship Id="rId4" Type="http://schemas.openxmlformats.org/officeDocument/2006/relationships/image" Target="../media/image48.png"/><Relationship Id="rId9" Type="http://schemas.openxmlformats.org/officeDocument/2006/relationships/oleObject" Target="../embeddings/oleObject47.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image" Target="../media/image49.png"/><Relationship Id="rId7" Type="http://schemas.openxmlformats.org/officeDocument/2006/relationships/image" Target="../media/image42.w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oleObject" Target="../embeddings/oleObject50.bin"/><Relationship Id="rId5" Type="http://schemas.openxmlformats.org/officeDocument/2006/relationships/image" Target="../media/image37.wmf"/><Relationship Id="rId4" Type="http://schemas.openxmlformats.org/officeDocument/2006/relationships/oleObject" Target="../embeddings/oleObject49.bin"/><Relationship Id="rId9" Type="http://schemas.openxmlformats.org/officeDocument/2006/relationships/image" Target="../media/image41.wmf"/></Relationships>
</file>

<file path=ppt/slides/_rels/slide19.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slideLayout" Target="../slideLayouts/slideLayout7.xml"/><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tags" Target="../tags/tag59.xml"/><Relationship Id="rId2" Type="http://schemas.openxmlformats.org/officeDocument/2006/relationships/tags" Target="../tags/tag44.xml"/><Relationship Id="rId16" Type="http://schemas.openxmlformats.org/officeDocument/2006/relationships/tags" Target="../tags/tag58.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5" Type="http://schemas.openxmlformats.org/officeDocument/2006/relationships/tags" Target="../tags/tag57.xml"/><Relationship Id="rId10" Type="http://schemas.openxmlformats.org/officeDocument/2006/relationships/tags" Target="../tags/tag52.xml"/><Relationship Id="rId19" Type="http://schemas.openxmlformats.org/officeDocument/2006/relationships/image" Target="../media/image13.tmp"/><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55.bin"/><Relationship Id="rId13" Type="http://schemas.openxmlformats.org/officeDocument/2006/relationships/image" Target="../media/image37.wmf"/><Relationship Id="rId3" Type="http://schemas.openxmlformats.org/officeDocument/2006/relationships/image" Target="../media/image43.wmf"/><Relationship Id="rId7" Type="http://schemas.openxmlformats.org/officeDocument/2006/relationships/image" Target="../media/image45.emf"/><Relationship Id="rId12" Type="http://schemas.openxmlformats.org/officeDocument/2006/relationships/oleObject" Target="../embeddings/oleObject57.bin"/><Relationship Id="rId17" Type="http://schemas.openxmlformats.org/officeDocument/2006/relationships/image" Target="../media/image41.wmf"/><Relationship Id="rId2" Type="http://schemas.openxmlformats.org/officeDocument/2006/relationships/oleObject" Target="../embeddings/oleObject52.bin"/><Relationship Id="rId16" Type="http://schemas.openxmlformats.org/officeDocument/2006/relationships/oleObject" Target="../embeddings/oleObject59.bin"/><Relationship Id="rId1" Type="http://schemas.openxmlformats.org/officeDocument/2006/relationships/slideLayout" Target="../slideLayouts/slideLayout7.xml"/><Relationship Id="rId6" Type="http://schemas.openxmlformats.org/officeDocument/2006/relationships/oleObject" Target="../embeddings/oleObject54.bin"/><Relationship Id="rId11" Type="http://schemas.openxmlformats.org/officeDocument/2006/relationships/image" Target="../media/image47.wmf"/><Relationship Id="rId5" Type="http://schemas.openxmlformats.org/officeDocument/2006/relationships/image" Target="../media/image44.emf"/><Relationship Id="rId15" Type="http://schemas.openxmlformats.org/officeDocument/2006/relationships/image" Target="../media/image48.wmf"/><Relationship Id="rId10" Type="http://schemas.openxmlformats.org/officeDocument/2006/relationships/oleObject" Target="../embeddings/oleObject56.bin"/><Relationship Id="rId4" Type="http://schemas.openxmlformats.org/officeDocument/2006/relationships/oleObject" Target="../embeddings/oleObject53.bin"/><Relationship Id="rId9" Type="http://schemas.openxmlformats.org/officeDocument/2006/relationships/image" Target="../media/image46.wmf"/><Relationship Id="rId14" Type="http://schemas.openxmlformats.org/officeDocument/2006/relationships/oleObject" Target="../embeddings/oleObject58.bin"/></Relationships>
</file>

<file path=ppt/slides/_rels/slide21.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65.bin"/><Relationship Id="rId3" Type="http://schemas.openxmlformats.org/officeDocument/2006/relationships/oleObject" Target="../embeddings/oleObject60.bin"/><Relationship Id="rId7" Type="http://schemas.openxmlformats.org/officeDocument/2006/relationships/oleObject" Target="../embeddings/oleObject62.bin"/><Relationship Id="rId12" Type="http://schemas.openxmlformats.org/officeDocument/2006/relationships/image" Target="../media/image41.wmf"/><Relationship Id="rId2" Type="http://schemas.openxmlformats.org/officeDocument/2006/relationships/notesSlide" Target="../notesSlides/notesSlide7.xml"/><Relationship Id="rId16" Type="http://schemas.openxmlformats.org/officeDocument/2006/relationships/image" Target="../media/image52.wmf"/><Relationship Id="rId1" Type="http://schemas.openxmlformats.org/officeDocument/2006/relationships/slideLayout" Target="../slideLayouts/slideLayout6.xml"/><Relationship Id="rId6" Type="http://schemas.openxmlformats.org/officeDocument/2006/relationships/image" Target="../media/image50.wmf"/><Relationship Id="rId11" Type="http://schemas.openxmlformats.org/officeDocument/2006/relationships/oleObject" Target="../embeddings/oleObject64.bin"/><Relationship Id="rId5" Type="http://schemas.openxmlformats.org/officeDocument/2006/relationships/oleObject" Target="../embeddings/oleObject61.bin"/><Relationship Id="rId15" Type="http://schemas.openxmlformats.org/officeDocument/2006/relationships/oleObject" Target="../embeddings/oleObject66.bin"/><Relationship Id="rId10" Type="http://schemas.openxmlformats.org/officeDocument/2006/relationships/image" Target="../media/image51.wmf"/><Relationship Id="rId4" Type="http://schemas.openxmlformats.org/officeDocument/2006/relationships/image" Target="../media/image49.wmf"/><Relationship Id="rId9" Type="http://schemas.openxmlformats.org/officeDocument/2006/relationships/oleObject" Target="../embeddings/oleObject63.bin"/><Relationship Id="rId14" Type="http://schemas.openxmlformats.org/officeDocument/2006/relationships/image" Target="../media/image47.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image" Target="../media/image47.wmf"/><Relationship Id="rId3" Type="http://schemas.openxmlformats.org/officeDocument/2006/relationships/image" Target="../media/image53.wmf"/><Relationship Id="rId7" Type="http://schemas.openxmlformats.org/officeDocument/2006/relationships/image" Target="../media/image37.wmf"/><Relationship Id="rId12" Type="http://schemas.openxmlformats.org/officeDocument/2006/relationships/oleObject" Target="../embeddings/oleObject72.bin"/><Relationship Id="rId2" Type="http://schemas.openxmlformats.org/officeDocument/2006/relationships/oleObject" Target="../embeddings/oleObject67.bin"/><Relationship Id="rId1" Type="http://schemas.openxmlformats.org/officeDocument/2006/relationships/slideLayout" Target="../slideLayouts/slideLayout6.xml"/><Relationship Id="rId6" Type="http://schemas.openxmlformats.org/officeDocument/2006/relationships/oleObject" Target="../embeddings/oleObject69.bin"/><Relationship Id="rId11" Type="http://schemas.openxmlformats.org/officeDocument/2006/relationships/image" Target="../media/image41.wmf"/><Relationship Id="rId5" Type="http://schemas.openxmlformats.org/officeDocument/2006/relationships/image" Target="../media/image54.wmf"/><Relationship Id="rId10" Type="http://schemas.openxmlformats.org/officeDocument/2006/relationships/oleObject" Target="../embeddings/oleObject71.bin"/><Relationship Id="rId4" Type="http://schemas.openxmlformats.org/officeDocument/2006/relationships/oleObject" Target="../embeddings/oleObject68.bin"/><Relationship Id="rId9" Type="http://schemas.openxmlformats.org/officeDocument/2006/relationships/image" Target="../media/image55.wmf"/></Relationships>
</file>

<file path=ppt/slides/_rels/slide23.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oleObject" Target="../embeddings/oleObject78.bin"/><Relationship Id="rId3" Type="http://schemas.openxmlformats.org/officeDocument/2006/relationships/oleObject" Target="../embeddings/oleObject73.bin"/><Relationship Id="rId7" Type="http://schemas.openxmlformats.org/officeDocument/2006/relationships/oleObject" Target="../embeddings/oleObject75.bin"/><Relationship Id="rId12" Type="http://schemas.openxmlformats.org/officeDocument/2006/relationships/image" Target="../media/image59.wmf"/><Relationship Id="rId2" Type="http://schemas.openxmlformats.org/officeDocument/2006/relationships/notesSlide" Target="../notesSlides/notesSlide8.xml"/><Relationship Id="rId16" Type="http://schemas.openxmlformats.org/officeDocument/2006/relationships/image" Target="../media/image47.wmf"/><Relationship Id="rId1" Type="http://schemas.openxmlformats.org/officeDocument/2006/relationships/slideLayout" Target="../slideLayouts/slideLayout6.xml"/><Relationship Id="rId6" Type="http://schemas.openxmlformats.org/officeDocument/2006/relationships/image" Target="../media/image57.wmf"/><Relationship Id="rId11" Type="http://schemas.openxmlformats.org/officeDocument/2006/relationships/oleObject" Target="../embeddings/oleObject77.bin"/><Relationship Id="rId5" Type="http://schemas.openxmlformats.org/officeDocument/2006/relationships/oleObject" Target="../embeddings/oleObject74.bin"/><Relationship Id="rId15" Type="http://schemas.openxmlformats.org/officeDocument/2006/relationships/oleObject" Target="../embeddings/oleObject79.bin"/><Relationship Id="rId10" Type="http://schemas.openxmlformats.org/officeDocument/2006/relationships/image" Target="../media/image37.wmf"/><Relationship Id="rId4" Type="http://schemas.openxmlformats.org/officeDocument/2006/relationships/image" Target="../media/image56.wmf"/><Relationship Id="rId9" Type="http://schemas.openxmlformats.org/officeDocument/2006/relationships/oleObject" Target="../embeddings/oleObject76.bin"/><Relationship Id="rId14" Type="http://schemas.openxmlformats.org/officeDocument/2006/relationships/image" Target="../media/image41.wmf"/></Relationships>
</file>

<file path=ppt/slides/_rels/slide24.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80.bin"/><Relationship Id="rId7" Type="http://schemas.openxmlformats.org/officeDocument/2006/relationships/oleObject" Target="../embeddings/oleObject82.bin"/><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1.wmf"/><Relationship Id="rId5" Type="http://schemas.openxmlformats.org/officeDocument/2006/relationships/oleObject" Target="../embeddings/oleObject81.bin"/><Relationship Id="rId10" Type="http://schemas.openxmlformats.org/officeDocument/2006/relationships/image" Target="../media/image47.wmf"/><Relationship Id="rId4" Type="http://schemas.openxmlformats.org/officeDocument/2006/relationships/image" Target="../media/image37.wmf"/><Relationship Id="rId9" Type="http://schemas.openxmlformats.org/officeDocument/2006/relationships/oleObject" Target="../embeddings/oleObject83.bin"/></Relationships>
</file>

<file path=ppt/slides/_rels/slide25.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image" Target="../media/image60.png"/><Relationship Id="rId3" Type="http://schemas.openxmlformats.org/officeDocument/2006/relationships/oleObject" Target="../embeddings/oleObject84.bin"/><Relationship Id="rId7" Type="http://schemas.openxmlformats.org/officeDocument/2006/relationships/oleObject" Target="../embeddings/oleObject86.bin"/><Relationship Id="rId12" Type="http://schemas.openxmlformats.org/officeDocument/2006/relationships/image" Target="../media/image47.wmf"/><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37.wmf"/><Relationship Id="rId11" Type="http://schemas.openxmlformats.org/officeDocument/2006/relationships/oleObject" Target="../embeddings/oleObject88.bin"/><Relationship Id="rId5" Type="http://schemas.openxmlformats.org/officeDocument/2006/relationships/oleObject" Target="../embeddings/oleObject85.bin"/><Relationship Id="rId10" Type="http://schemas.openxmlformats.org/officeDocument/2006/relationships/image" Target="../media/image41.wmf"/><Relationship Id="rId4" Type="http://schemas.openxmlformats.org/officeDocument/2006/relationships/image" Target="../media/image62.wmf"/><Relationship Id="rId9" Type="http://schemas.openxmlformats.org/officeDocument/2006/relationships/oleObject" Target="../embeddings/oleObject87.bin"/></Relationships>
</file>

<file path=ppt/slides/_rels/slide26.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oleObject" Target="../embeddings/oleObject94.bin"/><Relationship Id="rId18" Type="http://schemas.openxmlformats.org/officeDocument/2006/relationships/image" Target="../media/image63.wmf"/><Relationship Id="rId3" Type="http://schemas.openxmlformats.org/officeDocument/2006/relationships/image" Target="../media/image64.wmf"/><Relationship Id="rId21" Type="http://schemas.openxmlformats.org/officeDocument/2006/relationships/oleObject" Target="../embeddings/oleObject88.bin"/><Relationship Id="rId7" Type="http://schemas.openxmlformats.org/officeDocument/2006/relationships/oleObject" Target="../embeddings/oleObject91.bin"/><Relationship Id="rId12" Type="http://schemas.openxmlformats.org/officeDocument/2006/relationships/image" Target="../media/image68.wmf"/><Relationship Id="rId17" Type="http://schemas.openxmlformats.org/officeDocument/2006/relationships/oleObject" Target="../embeddings/oleObject86.bin"/><Relationship Id="rId2" Type="http://schemas.openxmlformats.org/officeDocument/2006/relationships/oleObject" Target="../embeddings/oleObject89.bin"/><Relationship Id="rId16" Type="http://schemas.openxmlformats.org/officeDocument/2006/relationships/image" Target="../media/image37.wmf"/><Relationship Id="rId20" Type="http://schemas.openxmlformats.org/officeDocument/2006/relationships/image" Target="../media/image41.wmf"/><Relationship Id="rId1" Type="http://schemas.openxmlformats.org/officeDocument/2006/relationships/slideLayout" Target="../slideLayouts/slideLayout7.xml"/><Relationship Id="rId6" Type="http://schemas.openxmlformats.org/officeDocument/2006/relationships/image" Target="../media/image65.wmf"/><Relationship Id="rId11" Type="http://schemas.openxmlformats.org/officeDocument/2006/relationships/oleObject" Target="../embeddings/oleObject93.bin"/><Relationship Id="rId5" Type="http://schemas.openxmlformats.org/officeDocument/2006/relationships/oleObject" Target="../embeddings/oleObject90.bin"/><Relationship Id="rId15" Type="http://schemas.openxmlformats.org/officeDocument/2006/relationships/oleObject" Target="../embeddings/oleObject85.bin"/><Relationship Id="rId10" Type="http://schemas.openxmlformats.org/officeDocument/2006/relationships/image" Target="../media/image67.wmf"/><Relationship Id="rId19" Type="http://schemas.openxmlformats.org/officeDocument/2006/relationships/oleObject" Target="../embeddings/oleObject87.bin"/><Relationship Id="rId4" Type="http://schemas.openxmlformats.org/officeDocument/2006/relationships/image" Target="../media/image74.png"/><Relationship Id="rId9" Type="http://schemas.openxmlformats.org/officeDocument/2006/relationships/oleObject" Target="../embeddings/oleObject92.bin"/><Relationship Id="rId14" Type="http://schemas.openxmlformats.org/officeDocument/2006/relationships/image" Target="../media/image69.wmf"/><Relationship Id="rId22" Type="http://schemas.openxmlformats.org/officeDocument/2006/relationships/image" Target="../media/image47.wmf"/></Relationships>
</file>

<file path=ppt/slides/_rels/slide27.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oleObject" Target="../embeddings/oleObject95.bin"/><Relationship Id="rId26" Type="http://schemas.openxmlformats.org/officeDocument/2006/relationships/oleObject" Target="../embeddings/oleObject99.bin"/><Relationship Id="rId3" Type="http://schemas.openxmlformats.org/officeDocument/2006/relationships/tags" Target="../tags/tag62.xml"/><Relationship Id="rId21" Type="http://schemas.openxmlformats.org/officeDocument/2006/relationships/image" Target="../media/image37.wmf"/><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notesSlide" Target="../notesSlides/notesSlide9.xml"/><Relationship Id="rId25" Type="http://schemas.openxmlformats.org/officeDocument/2006/relationships/image" Target="../media/image41.wmf"/><Relationship Id="rId2" Type="http://schemas.openxmlformats.org/officeDocument/2006/relationships/tags" Target="../tags/tag61.xml"/><Relationship Id="rId16" Type="http://schemas.openxmlformats.org/officeDocument/2006/relationships/slideLayout" Target="../slideLayouts/slideLayout7.xml"/><Relationship Id="rId20" Type="http://schemas.openxmlformats.org/officeDocument/2006/relationships/oleObject" Target="../embeddings/oleObject96.bin"/><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24" Type="http://schemas.openxmlformats.org/officeDocument/2006/relationships/oleObject" Target="../embeddings/oleObject98.bin"/><Relationship Id="rId5" Type="http://schemas.openxmlformats.org/officeDocument/2006/relationships/tags" Target="../tags/tag64.xml"/><Relationship Id="rId15" Type="http://schemas.openxmlformats.org/officeDocument/2006/relationships/tags" Target="../tags/tag74.xml"/><Relationship Id="rId23" Type="http://schemas.openxmlformats.org/officeDocument/2006/relationships/image" Target="../media/image71.wmf"/><Relationship Id="rId28" Type="http://schemas.openxmlformats.org/officeDocument/2006/relationships/image" Target="../media/image13.tmp"/><Relationship Id="rId10" Type="http://schemas.openxmlformats.org/officeDocument/2006/relationships/tags" Target="../tags/tag69.xml"/><Relationship Id="rId19" Type="http://schemas.openxmlformats.org/officeDocument/2006/relationships/image" Target="../media/image70.wmf"/><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 Id="rId22" Type="http://schemas.openxmlformats.org/officeDocument/2006/relationships/oleObject" Target="../embeddings/oleObject97.bin"/><Relationship Id="rId27" Type="http://schemas.openxmlformats.org/officeDocument/2006/relationships/image" Target="../media/image47.wmf"/></Relationships>
</file>

<file path=ppt/slides/_rels/slide28.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oleObject" Target="../embeddings/oleObject95.bin"/><Relationship Id="rId18" Type="http://schemas.openxmlformats.org/officeDocument/2006/relationships/image" Target="../media/image37.wmf"/><Relationship Id="rId3" Type="http://schemas.openxmlformats.org/officeDocument/2006/relationships/oleObject" Target="../embeddings/oleObject100.bin"/><Relationship Id="rId21" Type="http://schemas.openxmlformats.org/officeDocument/2006/relationships/oleObject" Target="../embeddings/oleObject108.bin"/><Relationship Id="rId7" Type="http://schemas.openxmlformats.org/officeDocument/2006/relationships/oleObject" Target="../embeddings/oleObject102.bin"/><Relationship Id="rId12" Type="http://schemas.openxmlformats.org/officeDocument/2006/relationships/image" Target="../media/image76.wmf"/><Relationship Id="rId17" Type="http://schemas.openxmlformats.org/officeDocument/2006/relationships/oleObject" Target="../embeddings/oleObject106.bin"/><Relationship Id="rId2" Type="http://schemas.openxmlformats.org/officeDocument/2006/relationships/image" Target="../media/image82.png"/><Relationship Id="rId16" Type="http://schemas.openxmlformats.org/officeDocument/2006/relationships/image" Target="../media/image77.wmf"/><Relationship Id="rId20" Type="http://schemas.openxmlformats.org/officeDocument/2006/relationships/image" Target="../media/image78.wmf"/><Relationship Id="rId1" Type="http://schemas.openxmlformats.org/officeDocument/2006/relationships/slideLayout" Target="../slideLayouts/slideLayout2.xml"/><Relationship Id="rId6" Type="http://schemas.openxmlformats.org/officeDocument/2006/relationships/image" Target="../media/image73.wmf"/><Relationship Id="rId11" Type="http://schemas.openxmlformats.org/officeDocument/2006/relationships/oleObject" Target="../embeddings/oleObject104.bin"/><Relationship Id="rId24" Type="http://schemas.openxmlformats.org/officeDocument/2006/relationships/image" Target="../media/image47.wmf"/><Relationship Id="rId5" Type="http://schemas.openxmlformats.org/officeDocument/2006/relationships/oleObject" Target="../embeddings/oleObject101.bin"/><Relationship Id="rId15" Type="http://schemas.openxmlformats.org/officeDocument/2006/relationships/oleObject" Target="../embeddings/oleObject105.bin"/><Relationship Id="rId23" Type="http://schemas.openxmlformats.org/officeDocument/2006/relationships/oleObject" Target="../embeddings/oleObject109.bin"/><Relationship Id="rId10" Type="http://schemas.openxmlformats.org/officeDocument/2006/relationships/image" Target="../media/image75.wmf"/><Relationship Id="rId19" Type="http://schemas.openxmlformats.org/officeDocument/2006/relationships/oleObject" Target="../embeddings/oleObject107.bin"/><Relationship Id="rId4" Type="http://schemas.openxmlformats.org/officeDocument/2006/relationships/image" Target="../media/image72.wmf"/><Relationship Id="rId9" Type="http://schemas.openxmlformats.org/officeDocument/2006/relationships/oleObject" Target="../embeddings/oleObject103.bin"/><Relationship Id="rId14" Type="http://schemas.openxmlformats.org/officeDocument/2006/relationships/image" Target="../media/image70.wmf"/><Relationship Id="rId22" Type="http://schemas.openxmlformats.org/officeDocument/2006/relationships/image" Target="../media/image41.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01.bin"/><Relationship Id="rId13" Type="http://schemas.openxmlformats.org/officeDocument/2006/relationships/image" Target="../media/image75.wmf"/><Relationship Id="rId18" Type="http://schemas.openxmlformats.org/officeDocument/2006/relationships/oleObject" Target="../embeddings/oleObject114.bin"/><Relationship Id="rId3" Type="http://schemas.openxmlformats.org/officeDocument/2006/relationships/image" Target="../media/image79.wmf"/><Relationship Id="rId21" Type="http://schemas.openxmlformats.org/officeDocument/2006/relationships/image" Target="../media/image83.wmf"/><Relationship Id="rId7" Type="http://schemas.openxmlformats.org/officeDocument/2006/relationships/image" Target="../media/image81.wmf"/><Relationship Id="rId12" Type="http://schemas.openxmlformats.org/officeDocument/2006/relationships/oleObject" Target="../embeddings/oleObject103.bin"/><Relationship Id="rId17" Type="http://schemas.openxmlformats.org/officeDocument/2006/relationships/image" Target="../media/image70.wmf"/><Relationship Id="rId25" Type="http://schemas.openxmlformats.org/officeDocument/2006/relationships/image" Target="../media/image47.wmf"/><Relationship Id="rId2" Type="http://schemas.openxmlformats.org/officeDocument/2006/relationships/oleObject" Target="../embeddings/oleObject110.bin"/><Relationship Id="rId16" Type="http://schemas.openxmlformats.org/officeDocument/2006/relationships/oleObject" Target="../embeddings/oleObject95.bin"/><Relationship Id="rId20" Type="http://schemas.openxmlformats.org/officeDocument/2006/relationships/oleObject" Target="../embeddings/oleObject115.bin"/><Relationship Id="rId1" Type="http://schemas.openxmlformats.org/officeDocument/2006/relationships/slideLayout" Target="../slideLayouts/slideLayout2.xml"/><Relationship Id="rId6" Type="http://schemas.openxmlformats.org/officeDocument/2006/relationships/oleObject" Target="../embeddings/oleObject112.bin"/><Relationship Id="rId11" Type="http://schemas.openxmlformats.org/officeDocument/2006/relationships/image" Target="../media/image74.wmf"/><Relationship Id="rId24" Type="http://schemas.openxmlformats.org/officeDocument/2006/relationships/oleObject" Target="../embeddings/oleObject117.bin"/><Relationship Id="rId5" Type="http://schemas.openxmlformats.org/officeDocument/2006/relationships/image" Target="../media/image80.wmf"/><Relationship Id="rId15" Type="http://schemas.openxmlformats.org/officeDocument/2006/relationships/image" Target="../media/image82.wmf"/><Relationship Id="rId23" Type="http://schemas.openxmlformats.org/officeDocument/2006/relationships/image" Target="../media/image41.wmf"/><Relationship Id="rId10" Type="http://schemas.openxmlformats.org/officeDocument/2006/relationships/oleObject" Target="../embeddings/oleObject102.bin"/><Relationship Id="rId19" Type="http://schemas.openxmlformats.org/officeDocument/2006/relationships/image" Target="../media/image37.wmf"/><Relationship Id="rId4" Type="http://schemas.openxmlformats.org/officeDocument/2006/relationships/oleObject" Target="../embeddings/oleObject111.bin"/><Relationship Id="rId9" Type="http://schemas.openxmlformats.org/officeDocument/2006/relationships/image" Target="../media/image73.wmf"/><Relationship Id="rId14" Type="http://schemas.openxmlformats.org/officeDocument/2006/relationships/oleObject" Target="../embeddings/oleObject113.bin"/><Relationship Id="rId22" Type="http://schemas.openxmlformats.org/officeDocument/2006/relationships/oleObject" Target="../embeddings/oleObject116.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21.bin"/><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oleObject" Target="../embeddings/oleObject118.bin"/><Relationship Id="rId1" Type="http://schemas.openxmlformats.org/officeDocument/2006/relationships/slideLayout" Target="../slideLayouts/slideLayout7.xml"/><Relationship Id="rId6" Type="http://schemas.openxmlformats.org/officeDocument/2006/relationships/oleObject" Target="../embeddings/oleObject120.bin"/><Relationship Id="rId5" Type="http://schemas.openxmlformats.org/officeDocument/2006/relationships/image" Target="../media/image84.wmf"/><Relationship Id="rId4" Type="http://schemas.openxmlformats.org/officeDocument/2006/relationships/oleObject" Target="../embeddings/oleObject119.bin"/><Relationship Id="rId9" Type="http://schemas.openxmlformats.org/officeDocument/2006/relationships/image" Target="../media/image47.wmf"/></Relationships>
</file>

<file path=ppt/slides/_rels/slide3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85.wmf"/><Relationship Id="rId7" Type="http://schemas.openxmlformats.org/officeDocument/2006/relationships/image" Target="../media/image99.png"/><Relationship Id="rId2" Type="http://schemas.openxmlformats.org/officeDocument/2006/relationships/oleObject" Target="../embeddings/oleObject122.bin"/><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86.wmf"/><Relationship Id="rId4" Type="http://schemas.openxmlformats.org/officeDocument/2006/relationships/oleObject" Target="../embeddings/oleObject123.bin"/></Relationships>
</file>

<file path=ppt/slides/_rels/slide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88.wmf"/><Relationship Id="rId5" Type="http://schemas.openxmlformats.org/officeDocument/2006/relationships/oleObject" Target="../embeddings/oleObject124.bin"/><Relationship Id="rId4" Type="http://schemas.openxmlformats.org/officeDocument/2006/relationships/image" Target="../media/image103.png"/></Relationships>
</file>

<file path=ppt/slides/_rels/slide3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89.wmf"/><Relationship Id="rId7" Type="http://schemas.openxmlformats.org/officeDocument/2006/relationships/image" Target="../media/image109.png"/><Relationship Id="rId2" Type="http://schemas.openxmlformats.org/officeDocument/2006/relationships/oleObject" Target="../embeddings/oleObject125.bin"/><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89.wmf"/><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oleObject" Target="../embeddings/oleObject125.bin"/><Relationship Id="rId1" Type="http://schemas.openxmlformats.org/officeDocument/2006/relationships/slideLayout" Target="../slideLayouts/slideLayout7.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35.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image" Target="../media/image123.png"/><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image" Target="../media/image122.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image" Target="../media/image121.png"/><Relationship Id="rId5" Type="http://schemas.openxmlformats.org/officeDocument/2006/relationships/tags" Target="../tags/tag79.xml"/><Relationship Id="rId10" Type="http://schemas.openxmlformats.org/officeDocument/2006/relationships/image" Target="../media/image120.png"/><Relationship Id="rId4" Type="http://schemas.openxmlformats.org/officeDocument/2006/relationships/tags" Target="../tags/tag78.xml"/><Relationship Id="rId9" Type="http://schemas.openxmlformats.org/officeDocument/2006/relationships/slideLayout" Target="../slideLayouts/slideLayout7.xml"/><Relationship Id="rId14" Type="http://schemas.openxmlformats.org/officeDocument/2006/relationships/image" Target="../media/image13.tmp"/></Relationships>
</file>

<file path=ppt/slides/_rels/slide3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25.png"/><Relationship Id="rId7" Type="http://schemas.openxmlformats.org/officeDocument/2006/relationships/image" Target="../media/image120.png"/><Relationship Id="rId2" Type="http://schemas.openxmlformats.org/officeDocument/2006/relationships/image" Target="../media/image124.png"/><Relationship Id="rId1" Type="http://schemas.openxmlformats.org/officeDocument/2006/relationships/slideLayout" Target="../slideLayouts/slideLayout13.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23.png"/><Relationship Id="rId4" Type="http://schemas.openxmlformats.org/officeDocument/2006/relationships/image" Target="../media/image126.png"/><Relationship Id="rId9" Type="http://schemas.openxmlformats.org/officeDocument/2006/relationships/image" Target="../media/image122.png"/></Relationships>
</file>

<file path=ppt/slides/_rels/slide3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30.png"/><Relationship Id="rId7" Type="http://schemas.openxmlformats.org/officeDocument/2006/relationships/image" Target="../media/image122.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32.png"/><Relationship Id="rId4" Type="http://schemas.openxmlformats.org/officeDocument/2006/relationships/image" Target="../media/image13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90.wm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36.png"/><Relationship Id="rId11" Type="http://schemas.openxmlformats.org/officeDocument/2006/relationships/oleObject" Target="../embeddings/oleObject126.bin"/><Relationship Id="rId5" Type="http://schemas.openxmlformats.org/officeDocument/2006/relationships/image" Target="../media/image135.png"/><Relationship Id="rId10" Type="http://schemas.openxmlformats.org/officeDocument/2006/relationships/image" Target="../media/image17.wmf"/><Relationship Id="rId4" Type="http://schemas.openxmlformats.org/officeDocument/2006/relationships/image" Target="../media/image134.png"/><Relationship Id="rId9" Type="http://schemas.openxmlformats.org/officeDocument/2006/relationships/oleObject" Target="../embeddings/oleObject22.bin"/></Relationships>
</file>

<file path=ppt/slides/_rels/slide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2.bin"/><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91.wmf"/><Relationship Id="rId7" Type="http://schemas.openxmlformats.org/officeDocument/2006/relationships/image" Target="../media/image93.wmf"/><Relationship Id="rId2" Type="http://schemas.openxmlformats.org/officeDocument/2006/relationships/oleObject" Target="../embeddings/oleObject127.bin"/><Relationship Id="rId1" Type="http://schemas.openxmlformats.org/officeDocument/2006/relationships/slideLayout" Target="../slideLayouts/slideLayout6.xml"/><Relationship Id="rId6" Type="http://schemas.openxmlformats.org/officeDocument/2006/relationships/oleObject" Target="../embeddings/oleObject129.bin"/><Relationship Id="rId5" Type="http://schemas.openxmlformats.org/officeDocument/2006/relationships/image" Target="../media/image92.wmf"/><Relationship Id="rId4" Type="http://schemas.openxmlformats.org/officeDocument/2006/relationships/oleObject" Target="../embeddings/oleObject128.bin"/></Relationships>
</file>

<file path=ppt/slides/_rels/slide41.xml.rels><?xml version="1.0" encoding="UTF-8" standalone="yes"?>
<Relationships xmlns="http://schemas.openxmlformats.org/package/2006/relationships"><Relationship Id="rId8" Type="http://schemas.openxmlformats.org/officeDocument/2006/relationships/image" Target="../media/image96.wmf"/><Relationship Id="rId13" Type="http://schemas.openxmlformats.org/officeDocument/2006/relationships/oleObject" Target="../embeddings/oleObject116.bin"/><Relationship Id="rId3" Type="http://schemas.openxmlformats.org/officeDocument/2006/relationships/oleObject" Target="../embeddings/oleObject130.bin"/><Relationship Id="rId7" Type="http://schemas.openxmlformats.org/officeDocument/2006/relationships/oleObject" Target="../embeddings/oleObject132.bin"/><Relationship Id="rId12" Type="http://schemas.openxmlformats.org/officeDocument/2006/relationships/image" Target="../media/image83.wmf"/><Relationship Id="rId2" Type="http://schemas.openxmlformats.org/officeDocument/2006/relationships/notesSlide" Target="../notesSlides/notesSlide12.xml"/><Relationship Id="rId16" Type="http://schemas.openxmlformats.org/officeDocument/2006/relationships/image" Target="../media/image47.wmf"/><Relationship Id="rId1" Type="http://schemas.openxmlformats.org/officeDocument/2006/relationships/slideLayout" Target="../slideLayouts/slideLayout6.xml"/><Relationship Id="rId6" Type="http://schemas.openxmlformats.org/officeDocument/2006/relationships/image" Target="../media/image95.wmf"/><Relationship Id="rId11" Type="http://schemas.openxmlformats.org/officeDocument/2006/relationships/oleObject" Target="../embeddings/oleObject115.bin"/><Relationship Id="rId5" Type="http://schemas.openxmlformats.org/officeDocument/2006/relationships/oleObject" Target="../embeddings/oleObject131.bin"/><Relationship Id="rId15" Type="http://schemas.openxmlformats.org/officeDocument/2006/relationships/oleObject" Target="../embeddings/oleObject117.bin"/><Relationship Id="rId10" Type="http://schemas.openxmlformats.org/officeDocument/2006/relationships/image" Target="../media/image37.wmf"/><Relationship Id="rId4" Type="http://schemas.openxmlformats.org/officeDocument/2006/relationships/image" Target="../media/image94.wmf"/><Relationship Id="rId9" Type="http://schemas.openxmlformats.org/officeDocument/2006/relationships/oleObject" Target="../embeddings/oleObject114.bin"/><Relationship Id="rId14" Type="http://schemas.openxmlformats.org/officeDocument/2006/relationships/image" Target="../media/image41.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97.wmf"/><Relationship Id="rId7" Type="http://schemas.openxmlformats.org/officeDocument/2006/relationships/image" Target="../media/image99.wmf"/><Relationship Id="rId2" Type="http://schemas.openxmlformats.org/officeDocument/2006/relationships/oleObject" Target="../embeddings/oleObject133.bin"/><Relationship Id="rId1" Type="http://schemas.openxmlformats.org/officeDocument/2006/relationships/slideLayout" Target="../slideLayouts/slideLayout7.xml"/><Relationship Id="rId6" Type="http://schemas.openxmlformats.org/officeDocument/2006/relationships/oleObject" Target="../embeddings/oleObject135.bin"/><Relationship Id="rId5" Type="http://schemas.openxmlformats.org/officeDocument/2006/relationships/image" Target="../media/image98.wmf"/><Relationship Id="rId4" Type="http://schemas.openxmlformats.org/officeDocument/2006/relationships/oleObject" Target="../embeddings/oleObject134.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39.bin"/><Relationship Id="rId3" Type="http://schemas.openxmlformats.org/officeDocument/2006/relationships/image" Target="../media/image100.wmf"/><Relationship Id="rId7" Type="http://schemas.openxmlformats.org/officeDocument/2006/relationships/image" Target="../media/image102.wmf"/><Relationship Id="rId2" Type="http://schemas.openxmlformats.org/officeDocument/2006/relationships/oleObject" Target="../embeddings/oleObject136.bin"/><Relationship Id="rId1" Type="http://schemas.openxmlformats.org/officeDocument/2006/relationships/slideLayout" Target="../slideLayouts/slideLayout2.xml"/><Relationship Id="rId6" Type="http://schemas.openxmlformats.org/officeDocument/2006/relationships/oleObject" Target="../embeddings/oleObject138.bin"/><Relationship Id="rId11" Type="http://schemas.openxmlformats.org/officeDocument/2006/relationships/image" Target="../media/image104.wmf"/><Relationship Id="rId5" Type="http://schemas.openxmlformats.org/officeDocument/2006/relationships/image" Target="../media/image101.wmf"/><Relationship Id="rId10" Type="http://schemas.openxmlformats.org/officeDocument/2006/relationships/oleObject" Target="../embeddings/oleObject140.bin"/><Relationship Id="rId4" Type="http://schemas.openxmlformats.org/officeDocument/2006/relationships/oleObject" Target="../embeddings/oleObject137.bin"/><Relationship Id="rId9" Type="http://schemas.openxmlformats.org/officeDocument/2006/relationships/image" Target="../media/image103.w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44.bin"/><Relationship Id="rId13" Type="http://schemas.openxmlformats.org/officeDocument/2006/relationships/image" Target="../media/image110.wmf"/><Relationship Id="rId18" Type="http://schemas.openxmlformats.org/officeDocument/2006/relationships/image" Target="../media/image141.wmf"/><Relationship Id="rId3" Type="http://schemas.openxmlformats.org/officeDocument/2006/relationships/image" Target="../media/image105.emf"/><Relationship Id="rId21" Type="http://schemas.openxmlformats.org/officeDocument/2006/relationships/image" Target="../media/image1220.png"/><Relationship Id="rId7" Type="http://schemas.openxmlformats.org/officeDocument/2006/relationships/image" Target="../media/image107.wmf"/><Relationship Id="rId12" Type="http://schemas.openxmlformats.org/officeDocument/2006/relationships/oleObject" Target="../embeddings/oleObject146.bin"/><Relationship Id="rId17" Type="http://schemas.openxmlformats.org/officeDocument/2006/relationships/oleObject" Target="../embeddings/oleObject148.bin"/><Relationship Id="rId2" Type="http://schemas.openxmlformats.org/officeDocument/2006/relationships/oleObject" Target="../embeddings/oleObject141.bin"/><Relationship Id="rId16" Type="http://schemas.openxmlformats.org/officeDocument/2006/relationships/image" Target="../media/image140.wmf"/><Relationship Id="rId20" Type="http://schemas.openxmlformats.org/officeDocument/2006/relationships/image" Target="../media/image142.wmf"/><Relationship Id="rId1" Type="http://schemas.openxmlformats.org/officeDocument/2006/relationships/slideLayout" Target="../slideLayouts/slideLayout7.xml"/><Relationship Id="rId6" Type="http://schemas.openxmlformats.org/officeDocument/2006/relationships/oleObject" Target="../embeddings/oleObject143.bin"/><Relationship Id="rId11" Type="http://schemas.openxmlformats.org/officeDocument/2006/relationships/image" Target="../media/image109.emf"/><Relationship Id="rId5" Type="http://schemas.openxmlformats.org/officeDocument/2006/relationships/image" Target="../media/image106.emf"/><Relationship Id="rId15" Type="http://schemas.openxmlformats.org/officeDocument/2006/relationships/oleObject" Target="../embeddings/oleObject147.bin"/><Relationship Id="rId23" Type="http://schemas.openxmlformats.org/officeDocument/2006/relationships/image" Target="../media/image165.png"/><Relationship Id="rId10" Type="http://schemas.openxmlformats.org/officeDocument/2006/relationships/oleObject" Target="../embeddings/oleObject145.bin"/><Relationship Id="rId19" Type="http://schemas.openxmlformats.org/officeDocument/2006/relationships/oleObject" Target="../embeddings/oleObject149.bin"/><Relationship Id="rId4" Type="http://schemas.openxmlformats.org/officeDocument/2006/relationships/oleObject" Target="../embeddings/oleObject142.bin"/><Relationship Id="rId9" Type="http://schemas.openxmlformats.org/officeDocument/2006/relationships/image" Target="../media/image108.wmf"/><Relationship Id="rId14" Type="http://schemas.openxmlformats.org/officeDocument/2006/relationships/image" Target="../media/image139.png"/></Relationships>
</file>

<file path=ppt/slides/_rels/slide48.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image" Target="../media/image1230.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250.png"/></Relationships>
</file>

<file path=ppt/slides/_rels/slide49.xml.rels><?xml version="1.0" encoding="UTF-8" standalone="yes"?>
<Relationships xmlns="http://schemas.openxmlformats.org/package/2006/relationships"><Relationship Id="rId8" Type="http://schemas.openxmlformats.org/officeDocument/2006/relationships/image" Target="../media/image145.wmf"/><Relationship Id="rId3" Type="http://schemas.openxmlformats.org/officeDocument/2006/relationships/oleObject" Target="../embeddings/oleObject150.bin"/><Relationship Id="rId7" Type="http://schemas.openxmlformats.org/officeDocument/2006/relationships/oleObject" Target="../embeddings/oleObject152.bin"/><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44.wmf"/><Relationship Id="rId5" Type="http://schemas.openxmlformats.org/officeDocument/2006/relationships/oleObject" Target="../embeddings/oleObject151.bin"/><Relationship Id="rId10" Type="http://schemas.openxmlformats.org/officeDocument/2006/relationships/image" Target="../media/image146.wmf"/><Relationship Id="rId4" Type="http://schemas.openxmlformats.org/officeDocument/2006/relationships/image" Target="../media/image143.wmf"/><Relationship Id="rId9" Type="http://schemas.openxmlformats.org/officeDocument/2006/relationships/oleObject" Target="../embeddings/oleObject153.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5.wmf"/></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57.bin"/><Relationship Id="rId3" Type="http://schemas.openxmlformats.org/officeDocument/2006/relationships/image" Target="../media/image147.wmf"/><Relationship Id="rId7" Type="http://schemas.openxmlformats.org/officeDocument/2006/relationships/image" Target="../media/image149.wmf"/><Relationship Id="rId2" Type="http://schemas.openxmlformats.org/officeDocument/2006/relationships/oleObject" Target="../embeddings/oleObject154.bin"/><Relationship Id="rId1" Type="http://schemas.openxmlformats.org/officeDocument/2006/relationships/slideLayout" Target="../slideLayouts/slideLayout6.xml"/><Relationship Id="rId6" Type="http://schemas.openxmlformats.org/officeDocument/2006/relationships/oleObject" Target="../embeddings/oleObject156.bin"/><Relationship Id="rId5" Type="http://schemas.openxmlformats.org/officeDocument/2006/relationships/image" Target="../media/image148.wmf"/><Relationship Id="rId4" Type="http://schemas.openxmlformats.org/officeDocument/2006/relationships/oleObject" Target="../embeddings/oleObject155.bin"/><Relationship Id="rId9" Type="http://schemas.openxmlformats.org/officeDocument/2006/relationships/image" Target="../media/image150.wmf"/></Relationships>
</file>

<file path=ppt/slides/_rels/slide51.x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oleObject" Target="../embeddings/oleObject158.bin"/><Relationship Id="rId7" Type="http://schemas.openxmlformats.org/officeDocument/2006/relationships/oleObject" Target="../embeddings/oleObject160.bin"/><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52.wmf"/><Relationship Id="rId5" Type="http://schemas.openxmlformats.org/officeDocument/2006/relationships/oleObject" Target="../embeddings/oleObject159.bin"/><Relationship Id="rId4" Type="http://schemas.openxmlformats.org/officeDocument/2006/relationships/image" Target="../media/image151.wmf"/></Relationships>
</file>

<file path=ppt/slides/_rels/slide52.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tags" Target="../tags/tag95.xml"/><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tags" Target="../tags/tag94.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5" Type="http://schemas.openxmlformats.org/officeDocument/2006/relationships/tags" Target="../tags/tag87.xml"/><Relationship Id="rId15" Type="http://schemas.openxmlformats.org/officeDocument/2006/relationships/image" Target="../media/image13.tmp"/><Relationship Id="rId10" Type="http://schemas.openxmlformats.org/officeDocument/2006/relationships/tags" Target="../tags/tag92.xml"/><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6.xml"/><Relationship Id="rId5" Type="http://schemas.openxmlformats.org/officeDocument/2006/relationships/image" Target="../media/image160.png"/><Relationship Id="rId4" Type="http://schemas.openxmlformats.org/officeDocument/2006/relationships/image" Target="../media/image159.png"/></Relationships>
</file>

<file path=ppt/slides/_rels/slide54.xml.rels><?xml version="1.0" encoding="UTF-8" standalone="yes"?>
<Relationships xmlns="http://schemas.openxmlformats.org/package/2006/relationships"><Relationship Id="rId3" Type="http://schemas.openxmlformats.org/officeDocument/2006/relationships/image" Target="../media/image1580.png"/><Relationship Id="rId7" Type="http://schemas.openxmlformats.org/officeDocument/2006/relationships/image" Target="../media/image162.png"/><Relationship Id="rId2" Type="http://schemas.openxmlformats.org/officeDocument/2006/relationships/image" Target="../media/image1570.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0.png"/><Relationship Id="rId4" Type="http://schemas.openxmlformats.org/officeDocument/2006/relationships/image" Target="../media/image1590.png"/></Relationships>
</file>

<file path=ppt/slides/_rels/slide55.xml.rels><?xml version="1.0" encoding="UTF-8" standalone="yes"?>
<Relationships xmlns="http://schemas.openxmlformats.org/package/2006/relationships"><Relationship Id="rId2" Type="http://schemas.openxmlformats.org/officeDocument/2006/relationships/image" Target="../media/image16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image" Target="../media/image162.wmf"/><Relationship Id="rId18" Type="http://schemas.openxmlformats.org/officeDocument/2006/relationships/image" Target="../media/image13.tmp"/><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oleObject" Target="../embeddings/oleObject162.bin"/><Relationship Id="rId17" Type="http://schemas.openxmlformats.org/officeDocument/2006/relationships/image" Target="../media/image164.wmf"/><Relationship Id="rId2" Type="http://schemas.openxmlformats.org/officeDocument/2006/relationships/tags" Target="../tags/tag97.xml"/><Relationship Id="rId16" Type="http://schemas.openxmlformats.org/officeDocument/2006/relationships/oleObject" Target="../embeddings/oleObject164.bin"/><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image" Target="../media/image161.wmf"/><Relationship Id="rId5" Type="http://schemas.openxmlformats.org/officeDocument/2006/relationships/tags" Target="../tags/tag100.xml"/><Relationship Id="rId15" Type="http://schemas.openxmlformats.org/officeDocument/2006/relationships/image" Target="../media/image163.wmf"/><Relationship Id="rId10" Type="http://schemas.openxmlformats.org/officeDocument/2006/relationships/oleObject" Target="../embeddings/oleObject161.bin"/><Relationship Id="rId4" Type="http://schemas.openxmlformats.org/officeDocument/2006/relationships/tags" Target="../tags/tag99.xml"/><Relationship Id="rId9" Type="http://schemas.openxmlformats.org/officeDocument/2006/relationships/slideLayout" Target="../slideLayouts/slideLayout7.xml"/><Relationship Id="rId14" Type="http://schemas.openxmlformats.org/officeDocument/2006/relationships/oleObject" Target="../embeddings/oleObject163.bin"/></Relationships>
</file>

<file path=ppt/slides/_rels/slide57.xml.rels><?xml version="1.0" encoding="UTF-8" standalone="yes"?>
<Relationships xmlns="http://schemas.openxmlformats.org/package/2006/relationships"><Relationship Id="rId13" Type="http://schemas.openxmlformats.org/officeDocument/2006/relationships/oleObject" Target="../embeddings/oleObject167.bin"/><Relationship Id="rId18" Type="http://schemas.openxmlformats.org/officeDocument/2006/relationships/image" Target="../media/image169.emf"/><Relationship Id="rId26" Type="http://schemas.openxmlformats.org/officeDocument/2006/relationships/oleObject" Target="../embeddings/oleObject173.bin"/><Relationship Id="rId3" Type="http://schemas.openxmlformats.org/officeDocument/2006/relationships/image" Target="../media/image161.wmf"/><Relationship Id="rId21" Type="http://schemas.openxmlformats.org/officeDocument/2006/relationships/image" Target="../media/image171.wmf"/><Relationship Id="rId34" Type="http://schemas.openxmlformats.org/officeDocument/2006/relationships/oleObject" Target="../embeddings/oleObject177.bin"/><Relationship Id="rId7" Type="http://schemas.openxmlformats.org/officeDocument/2006/relationships/image" Target="../media/image165.wmf"/><Relationship Id="rId12" Type="http://schemas.openxmlformats.org/officeDocument/2006/relationships/image" Target="../media/image166.emf"/><Relationship Id="rId17" Type="http://schemas.openxmlformats.org/officeDocument/2006/relationships/oleObject" Target="../embeddings/oleObject169.bin"/><Relationship Id="rId25" Type="http://schemas.openxmlformats.org/officeDocument/2006/relationships/image" Target="../media/image173.emf"/><Relationship Id="rId33" Type="http://schemas.openxmlformats.org/officeDocument/2006/relationships/image" Target="../media/image177.emf"/><Relationship Id="rId2" Type="http://schemas.openxmlformats.org/officeDocument/2006/relationships/oleObject" Target="../embeddings/oleObject161.bin"/><Relationship Id="rId16" Type="http://schemas.openxmlformats.org/officeDocument/2006/relationships/image" Target="../media/image168.emf"/><Relationship Id="rId20" Type="http://schemas.openxmlformats.org/officeDocument/2006/relationships/image" Target="../media/image170.emf"/><Relationship Id="rId29" Type="http://schemas.openxmlformats.org/officeDocument/2006/relationships/image" Target="../media/image175.emf"/><Relationship Id="rId1" Type="http://schemas.openxmlformats.org/officeDocument/2006/relationships/slideLayout" Target="../slideLayouts/slideLayout7.xml"/><Relationship Id="rId6" Type="http://schemas.openxmlformats.org/officeDocument/2006/relationships/oleObject" Target="../embeddings/oleObject165.bin"/><Relationship Id="rId11" Type="http://schemas.openxmlformats.org/officeDocument/2006/relationships/oleObject" Target="../embeddings/oleObject166.bin"/><Relationship Id="rId24" Type="http://schemas.openxmlformats.org/officeDocument/2006/relationships/oleObject" Target="../embeddings/oleObject172.bin"/><Relationship Id="rId32" Type="http://schemas.openxmlformats.org/officeDocument/2006/relationships/oleObject" Target="../embeddings/oleObject176.bin"/><Relationship Id="rId5" Type="http://schemas.openxmlformats.org/officeDocument/2006/relationships/image" Target="../media/image162.wmf"/><Relationship Id="rId15" Type="http://schemas.openxmlformats.org/officeDocument/2006/relationships/oleObject" Target="../embeddings/oleObject168.bin"/><Relationship Id="rId23" Type="http://schemas.openxmlformats.org/officeDocument/2006/relationships/image" Target="../media/image172.emf"/><Relationship Id="rId28" Type="http://schemas.openxmlformats.org/officeDocument/2006/relationships/oleObject" Target="../embeddings/oleObject174.bin"/><Relationship Id="rId10" Type="http://schemas.openxmlformats.org/officeDocument/2006/relationships/image" Target="../media/image1470.png"/><Relationship Id="rId19" Type="http://schemas.openxmlformats.org/officeDocument/2006/relationships/oleObject" Target="../embeddings/oleObject170.bin"/><Relationship Id="rId31" Type="http://schemas.openxmlformats.org/officeDocument/2006/relationships/image" Target="../media/image176.emf"/><Relationship Id="rId4" Type="http://schemas.openxmlformats.org/officeDocument/2006/relationships/oleObject" Target="../embeddings/oleObject162.bin"/><Relationship Id="rId9" Type="http://schemas.openxmlformats.org/officeDocument/2006/relationships/image" Target="../media/image164.wmf"/><Relationship Id="rId14" Type="http://schemas.openxmlformats.org/officeDocument/2006/relationships/image" Target="../media/image167.emf"/><Relationship Id="rId22" Type="http://schemas.openxmlformats.org/officeDocument/2006/relationships/oleObject" Target="../embeddings/oleObject171.bin"/><Relationship Id="rId27" Type="http://schemas.openxmlformats.org/officeDocument/2006/relationships/image" Target="../media/image174.emf"/><Relationship Id="rId30" Type="http://schemas.openxmlformats.org/officeDocument/2006/relationships/oleObject" Target="../embeddings/oleObject175.bin"/><Relationship Id="rId35" Type="http://schemas.openxmlformats.org/officeDocument/2006/relationships/image" Target="../media/image178.wmf"/><Relationship Id="rId8" Type="http://schemas.openxmlformats.org/officeDocument/2006/relationships/oleObject" Target="../embeddings/oleObject164.bin"/></Relationships>
</file>

<file path=ppt/slides/_rels/slide58.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89.wmf"/><Relationship Id="rId7" Type="http://schemas.openxmlformats.org/officeDocument/2006/relationships/image" Target="../media/image203.png"/><Relationship Id="rId2" Type="http://schemas.openxmlformats.org/officeDocument/2006/relationships/oleObject" Target="../embeddings/oleObject125.bin"/><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179.bin"/><Relationship Id="rId3" Type="http://schemas.openxmlformats.org/officeDocument/2006/relationships/image" Target="../media/image179.wmf"/><Relationship Id="rId7" Type="http://schemas.openxmlformats.org/officeDocument/2006/relationships/image" Target="../media/image207.png"/><Relationship Id="rId2" Type="http://schemas.openxmlformats.org/officeDocument/2006/relationships/oleObject" Target="../embeddings/oleObject178.bin"/><Relationship Id="rId1" Type="http://schemas.openxmlformats.org/officeDocument/2006/relationships/slideLayout" Target="../slideLayouts/slideLayout2.xml"/><Relationship Id="rId6" Type="http://schemas.openxmlformats.org/officeDocument/2006/relationships/image" Target="../media/image1790.png"/><Relationship Id="rId11" Type="http://schemas.openxmlformats.org/officeDocument/2006/relationships/image" Target="../media/image109.emf"/><Relationship Id="rId5" Type="http://schemas.openxmlformats.org/officeDocument/2006/relationships/image" Target="../media/image205.png"/><Relationship Id="rId10" Type="http://schemas.openxmlformats.org/officeDocument/2006/relationships/oleObject" Target="../embeddings/oleObject145.bin"/><Relationship Id="rId4" Type="http://schemas.openxmlformats.org/officeDocument/2006/relationships/image" Target="../media/image2040.png"/><Relationship Id="rId9" Type="http://schemas.openxmlformats.org/officeDocument/2006/relationships/image" Target="../media/image180.wmf"/></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wmf"/><Relationship Id="rId18" Type="http://schemas.openxmlformats.org/officeDocument/2006/relationships/image" Target="../media/image25.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oleObject" Target="../embeddings/oleObject15.bin"/><Relationship Id="rId17" Type="http://schemas.openxmlformats.org/officeDocument/2006/relationships/image" Target="../media/image24.png"/><Relationship Id="rId2" Type="http://schemas.openxmlformats.org/officeDocument/2006/relationships/image" Target="../media/image12.pn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0.wmf"/><Relationship Id="rId5" Type="http://schemas.openxmlformats.org/officeDocument/2006/relationships/image" Target="../media/image15.png"/><Relationship Id="rId15" Type="http://schemas.openxmlformats.org/officeDocument/2006/relationships/image" Target="../media/image12.wmf"/><Relationship Id="rId10" Type="http://schemas.openxmlformats.org/officeDocument/2006/relationships/oleObject" Target="../embeddings/oleObject14.bin"/><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oleObject" Target="../embeddings/oleObject16.bin"/></Relationships>
</file>

<file path=ppt/slides/_rels/slide60.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186.png"/><Relationship Id="rId7" Type="http://schemas.openxmlformats.org/officeDocument/2006/relationships/image" Target="../media/image208.png"/><Relationship Id="rId2" Type="http://schemas.openxmlformats.org/officeDocument/2006/relationships/image" Target="../media/image185.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61.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tags" Target="../tags/tag116.xml"/><Relationship Id="rId18" Type="http://schemas.openxmlformats.org/officeDocument/2006/relationships/tags" Target="../tags/tag1080.xml"/><Relationship Id="rId3" Type="http://schemas.openxmlformats.org/officeDocument/2006/relationships/tags" Target="../tags/tag106.xml"/><Relationship Id="rId21" Type="http://schemas.openxmlformats.org/officeDocument/2006/relationships/image" Target="../media/image13.tmp"/><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slideLayout" Target="../slideLayouts/slideLayout7.xml"/><Relationship Id="rId2" Type="http://schemas.openxmlformats.org/officeDocument/2006/relationships/tags" Target="../tags/tag105.xml"/><Relationship Id="rId16" Type="http://schemas.openxmlformats.org/officeDocument/2006/relationships/tags" Target="../tags/tag119.xml"/><Relationship Id="rId20" Type="http://schemas.openxmlformats.org/officeDocument/2006/relationships/image" Target="../media/image174.png"/><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5" Type="http://schemas.openxmlformats.org/officeDocument/2006/relationships/tags" Target="../tags/tag108.xml"/><Relationship Id="rId15" Type="http://schemas.openxmlformats.org/officeDocument/2006/relationships/tags" Target="../tags/tag118.xml"/><Relationship Id="rId10" Type="http://schemas.openxmlformats.org/officeDocument/2006/relationships/tags" Target="../tags/tag113.xml"/><Relationship Id="rId19" Type="http://schemas.openxmlformats.org/officeDocument/2006/relationships/image" Target="../media/image173.png"/><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tags" Target="../tags/tag117.xml"/></Relationships>
</file>

<file path=ppt/slides/_rels/slide62.xml.rels><?xml version="1.0" encoding="UTF-8" standalone="yes"?>
<Relationships xmlns="http://schemas.openxmlformats.org/package/2006/relationships"><Relationship Id="rId2" Type="http://schemas.openxmlformats.org/officeDocument/2006/relationships/image" Target="../media/image181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83.bin"/><Relationship Id="rId3" Type="http://schemas.openxmlformats.org/officeDocument/2006/relationships/image" Target="../media/image181.wmf"/><Relationship Id="rId7" Type="http://schemas.openxmlformats.org/officeDocument/2006/relationships/image" Target="../media/image183.wmf"/><Relationship Id="rId2" Type="http://schemas.openxmlformats.org/officeDocument/2006/relationships/oleObject" Target="../embeddings/oleObject180.bin"/><Relationship Id="rId1" Type="http://schemas.openxmlformats.org/officeDocument/2006/relationships/slideLayout" Target="../slideLayouts/slideLayout13.xml"/><Relationship Id="rId6" Type="http://schemas.openxmlformats.org/officeDocument/2006/relationships/oleObject" Target="../embeddings/oleObject182.bin"/><Relationship Id="rId5" Type="http://schemas.openxmlformats.org/officeDocument/2006/relationships/image" Target="../media/image182.wmf"/><Relationship Id="rId4" Type="http://schemas.openxmlformats.org/officeDocument/2006/relationships/oleObject" Target="../embeddings/oleObject181.bin"/><Relationship Id="rId9" Type="http://schemas.openxmlformats.org/officeDocument/2006/relationships/image" Target="../media/image184.wmf"/></Relationships>
</file>

<file path=ppt/slides/_rels/slide64.xml.rels><?xml version="1.0" encoding="UTF-8" standalone="yes"?>
<Relationships xmlns="http://schemas.openxmlformats.org/package/2006/relationships"><Relationship Id="rId8" Type="http://schemas.openxmlformats.org/officeDocument/2006/relationships/image" Target="../media/image186.wmf"/><Relationship Id="rId3" Type="http://schemas.openxmlformats.org/officeDocument/2006/relationships/oleObject" Target="../embeddings/oleObject184.bin"/><Relationship Id="rId7" Type="http://schemas.openxmlformats.org/officeDocument/2006/relationships/oleObject" Target="../embeddings/oleObject185.bin"/><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09.emf"/><Relationship Id="rId5" Type="http://schemas.openxmlformats.org/officeDocument/2006/relationships/oleObject" Target="../embeddings/oleObject145.bin"/><Relationship Id="rId4" Type="http://schemas.openxmlformats.org/officeDocument/2006/relationships/image" Target="../media/image185.wmf"/></Relationships>
</file>

<file path=ppt/slides/_rels/slide65.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7.wmf"/><Relationship Id="rId7" Type="http://schemas.openxmlformats.org/officeDocument/2006/relationships/image" Target="../media/image189.wmf"/><Relationship Id="rId2" Type="http://schemas.openxmlformats.org/officeDocument/2006/relationships/oleObject" Target="../embeddings/oleObject186.bin"/><Relationship Id="rId1" Type="http://schemas.openxmlformats.org/officeDocument/2006/relationships/slideLayout" Target="../slideLayouts/slideLayout13.xml"/><Relationship Id="rId6" Type="http://schemas.openxmlformats.org/officeDocument/2006/relationships/oleObject" Target="../embeddings/oleObject188.bin"/><Relationship Id="rId5" Type="http://schemas.openxmlformats.org/officeDocument/2006/relationships/image" Target="../media/image188.wmf"/><Relationship Id="rId4" Type="http://schemas.openxmlformats.org/officeDocument/2006/relationships/oleObject" Target="../embeddings/oleObject187.bin"/></Relationships>
</file>

<file path=ppt/slides/_rels/slide6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191.wmf"/><Relationship Id="rId4" Type="http://schemas.openxmlformats.org/officeDocument/2006/relationships/oleObject" Target="../embeddings/oleObject189.bin"/></Relationships>
</file>

<file path=ppt/slides/_rels/slide6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45.bin"/><Relationship Id="rId3" Type="http://schemas.openxmlformats.org/officeDocument/2006/relationships/oleObject" Target="../embeddings/oleObject190.bin"/><Relationship Id="rId7" Type="http://schemas.openxmlformats.org/officeDocument/2006/relationships/image" Target="../media/image228.png"/><Relationship Id="rId2" Type="http://schemas.openxmlformats.org/officeDocument/2006/relationships/image" Target="../media/image2010.png"/><Relationship Id="rId1" Type="http://schemas.openxmlformats.org/officeDocument/2006/relationships/slideLayout" Target="../slideLayouts/slideLayout7.xml"/><Relationship Id="rId6" Type="http://schemas.openxmlformats.org/officeDocument/2006/relationships/image" Target="../media/image192.emf"/><Relationship Id="rId5" Type="http://schemas.openxmlformats.org/officeDocument/2006/relationships/oleObject" Target="../embeddings/oleObject1570.bin"/><Relationship Id="rId4" Type="http://schemas.openxmlformats.org/officeDocument/2006/relationships/image" Target="../media/image192.emf"/><Relationship Id="rId9" Type="http://schemas.openxmlformats.org/officeDocument/2006/relationships/image" Target="../media/image109.emf"/></Relationships>
</file>

<file path=ppt/slides/_rels/slide69.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13.tmp"/><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tags" Target="../tags/tag132.xml"/><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tags" Target="../tags/tag131.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5" Type="http://schemas.openxmlformats.org/officeDocument/2006/relationships/tags" Target="../tags/tag124.xml"/><Relationship Id="rId15" Type="http://schemas.openxmlformats.org/officeDocument/2006/relationships/image" Target="../media/image13.tmp"/><Relationship Id="rId10" Type="http://schemas.openxmlformats.org/officeDocument/2006/relationships/tags" Target="../tags/tag129.xml"/><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image" Target="../media/image193.png"/><Relationship Id="rId7" Type="http://schemas.openxmlformats.org/officeDocument/2006/relationships/image" Target="../media/image11.wmf"/><Relationship Id="rId2" Type="http://schemas.openxmlformats.org/officeDocument/2006/relationships/image" Target="../media/image9.png"/><Relationship Id="rId1" Type="http://schemas.openxmlformats.org/officeDocument/2006/relationships/slideLayout" Target="../slideLayouts/slideLayout20.xml"/><Relationship Id="rId6" Type="http://schemas.openxmlformats.org/officeDocument/2006/relationships/image" Target="../media/image10.wmf"/><Relationship Id="rId5" Type="http://schemas.openxmlformats.org/officeDocument/2006/relationships/image" Target="../media/image194.png"/><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oleObject" Target="../embeddings/oleObject191.bin"/><Relationship Id="rId1" Type="http://schemas.openxmlformats.org/officeDocument/2006/relationships/slideLayout" Target="../slideLayouts/slideLayout20.xml"/><Relationship Id="rId6" Type="http://schemas.openxmlformats.org/officeDocument/2006/relationships/image" Target="../media/image12.wmf"/><Relationship Id="rId5" Type="http://schemas.openxmlformats.org/officeDocument/2006/relationships/image" Target="../media/image196.wmf"/><Relationship Id="rId4" Type="http://schemas.openxmlformats.org/officeDocument/2006/relationships/oleObject" Target="../embeddings/oleObject192.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21.bin"/><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oleObject" Target="../embeddings/oleObject118.bin"/><Relationship Id="rId1" Type="http://schemas.openxmlformats.org/officeDocument/2006/relationships/slideLayout" Target="../slideLayouts/slideLayout20.xml"/><Relationship Id="rId6" Type="http://schemas.openxmlformats.org/officeDocument/2006/relationships/oleObject" Target="../embeddings/oleObject120.bin"/><Relationship Id="rId5" Type="http://schemas.openxmlformats.org/officeDocument/2006/relationships/image" Target="../media/image84.wmf"/><Relationship Id="rId4" Type="http://schemas.openxmlformats.org/officeDocument/2006/relationships/oleObject" Target="../embeddings/oleObject119.bin"/><Relationship Id="rId9" Type="http://schemas.openxmlformats.org/officeDocument/2006/relationships/image" Target="../media/image47.wmf"/></Relationships>
</file>

<file path=ppt/slides/_rels/slide74.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89.wmf"/><Relationship Id="rId7" Type="http://schemas.openxmlformats.org/officeDocument/2006/relationships/image" Target="../media/image206.png"/><Relationship Id="rId12" Type="http://schemas.openxmlformats.org/officeDocument/2006/relationships/image" Target="../media/image214.png"/><Relationship Id="rId2" Type="http://schemas.openxmlformats.org/officeDocument/2006/relationships/oleObject" Target="../embeddings/oleObject125.bin"/><Relationship Id="rId1" Type="http://schemas.openxmlformats.org/officeDocument/2006/relationships/slideLayout" Target="../slideLayouts/slideLayout20.xml"/><Relationship Id="rId6" Type="http://schemas.openxmlformats.org/officeDocument/2006/relationships/image" Target="../media/image199.png"/><Relationship Id="rId11" Type="http://schemas.openxmlformats.org/officeDocument/2006/relationships/image" Target="../media/image213.png"/><Relationship Id="rId5" Type="http://schemas.openxmlformats.org/officeDocument/2006/relationships/image" Target="../media/image198.png"/><Relationship Id="rId10" Type="http://schemas.openxmlformats.org/officeDocument/2006/relationships/image" Target="../media/image212.png"/><Relationship Id="rId4" Type="http://schemas.openxmlformats.org/officeDocument/2006/relationships/image" Target="../media/image197.png"/><Relationship Id="rId9" Type="http://schemas.openxmlformats.org/officeDocument/2006/relationships/image" Target="../media/image211.png"/></Relationships>
</file>

<file path=ppt/slides/_rels/slide75.xml.rels><?xml version="1.0" encoding="UTF-8" standalone="yes"?>
<Relationships xmlns="http://schemas.openxmlformats.org/package/2006/relationships"><Relationship Id="rId3" Type="http://schemas.openxmlformats.org/officeDocument/2006/relationships/image" Target="../media/image2110.png"/><Relationship Id="rId2" Type="http://schemas.openxmlformats.org/officeDocument/2006/relationships/image" Target="../media/image2100.png"/><Relationship Id="rId1" Type="http://schemas.openxmlformats.org/officeDocument/2006/relationships/slideLayout" Target="../slideLayouts/slideLayout20.xml"/><Relationship Id="rId4" Type="http://schemas.openxmlformats.org/officeDocument/2006/relationships/image" Target="../media/image2120.png"/></Relationships>
</file>

<file path=ppt/slides/_rels/slide76.xml.rels><?xml version="1.0" encoding="UTF-8" standalone="yes"?>
<Relationships xmlns="http://schemas.openxmlformats.org/package/2006/relationships"><Relationship Id="rId3" Type="http://schemas.openxmlformats.org/officeDocument/2006/relationships/image" Target="../media/image215.wmf"/><Relationship Id="rId2" Type="http://schemas.openxmlformats.org/officeDocument/2006/relationships/oleObject" Target="../embeddings/oleObject193.bin"/><Relationship Id="rId1" Type="http://schemas.openxmlformats.org/officeDocument/2006/relationships/slideLayout" Target="../slideLayouts/slideLayout20.xml"/><Relationship Id="rId4" Type="http://schemas.openxmlformats.org/officeDocument/2006/relationships/image" Target="../media/image2130.png"/></Relationships>
</file>

<file path=ppt/slides/_rels/slide77.xml.rels><?xml version="1.0" encoding="UTF-8" standalone="yes"?>
<Relationships xmlns="http://schemas.openxmlformats.org/package/2006/relationships"><Relationship Id="rId3" Type="http://schemas.openxmlformats.org/officeDocument/2006/relationships/image" Target="../media/image97.wmf"/><Relationship Id="rId7" Type="http://schemas.openxmlformats.org/officeDocument/2006/relationships/image" Target="../media/image99.wmf"/><Relationship Id="rId2" Type="http://schemas.openxmlformats.org/officeDocument/2006/relationships/oleObject" Target="../embeddings/oleObject133.bin"/><Relationship Id="rId1" Type="http://schemas.openxmlformats.org/officeDocument/2006/relationships/slideLayout" Target="../slideLayouts/slideLayout20.xml"/><Relationship Id="rId6" Type="http://schemas.openxmlformats.org/officeDocument/2006/relationships/oleObject" Target="../embeddings/oleObject135.bin"/><Relationship Id="rId5" Type="http://schemas.openxmlformats.org/officeDocument/2006/relationships/image" Target="../media/image98.wmf"/><Relationship Id="rId4" Type="http://schemas.openxmlformats.org/officeDocument/2006/relationships/oleObject" Target="../embeddings/oleObject134.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197.bin"/><Relationship Id="rId13" Type="http://schemas.openxmlformats.org/officeDocument/2006/relationships/oleObject" Target="../embeddings/oleObject199.bin"/><Relationship Id="rId18" Type="http://schemas.openxmlformats.org/officeDocument/2006/relationships/image" Target="../media/image142.wmf"/><Relationship Id="rId3" Type="http://schemas.openxmlformats.org/officeDocument/2006/relationships/image" Target="../media/image105.emf"/><Relationship Id="rId21" Type="http://schemas.openxmlformats.org/officeDocument/2006/relationships/image" Target="../media/image2140.png"/><Relationship Id="rId7" Type="http://schemas.openxmlformats.org/officeDocument/2006/relationships/image" Target="../media/image107.wmf"/><Relationship Id="rId12" Type="http://schemas.openxmlformats.org/officeDocument/2006/relationships/image" Target="../media/image139.png"/><Relationship Id="rId17" Type="http://schemas.openxmlformats.org/officeDocument/2006/relationships/oleObject" Target="../embeddings/oleObject201.bin"/><Relationship Id="rId2" Type="http://schemas.openxmlformats.org/officeDocument/2006/relationships/oleObject" Target="../embeddings/oleObject194.bin"/><Relationship Id="rId16" Type="http://schemas.openxmlformats.org/officeDocument/2006/relationships/image" Target="../media/image141.wmf"/><Relationship Id="rId20" Type="http://schemas.openxmlformats.org/officeDocument/2006/relationships/image" Target="../media/image109.emf"/><Relationship Id="rId1" Type="http://schemas.openxmlformats.org/officeDocument/2006/relationships/slideLayout" Target="../slideLayouts/slideLayout20.xml"/><Relationship Id="rId6" Type="http://schemas.openxmlformats.org/officeDocument/2006/relationships/oleObject" Target="../embeddings/oleObject196.bin"/><Relationship Id="rId11" Type="http://schemas.openxmlformats.org/officeDocument/2006/relationships/image" Target="../media/image110.wmf"/><Relationship Id="rId5" Type="http://schemas.openxmlformats.org/officeDocument/2006/relationships/image" Target="../media/image106.emf"/><Relationship Id="rId15" Type="http://schemas.openxmlformats.org/officeDocument/2006/relationships/oleObject" Target="../embeddings/oleObject200.bin"/><Relationship Id="rId23" Type="http://schemas.openxmlformats.org/officeDocument/2006/relationships/image" Target="../media/image271.png"/><Relationship Id="rId10" Type="http://schemas.openxmlformats.org/officeDocument/2006/relationships/oleObject" Target="../embeddings/oleObject198.bin"/><Relationship Id="rId19" Type="http://schemas.openxmlformats.org/officeDocument/2006/relationships/oleObject" Target="../embeddings/oleObject202.bin"/><Relationship Id="rId4" Type="http://schemas.openxmlformats.org/officeDocument/2006/relationships/oleObject" Target="../embeddings/oleObject195.bin"/><Relationship Id="rId9" Type="http://schemas.openxmlformats.org/officeDocument/2006/relationships/image" Target="../media/image108.wmf"/><Relationship Id="rId14" Type="http://schemas.openxmlformats.org/officeDocument/2006/relationships/image" Target="../media/image140.wmf"/></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206.bin"/><Relationship Id="rId3" Type="http://schemas.openxmlformats.org/officeDocument/2006/relationships/image" Target="../media/image216.emf"/><Relationship Id="rId7" Type="http://schemas.openxmlformats.org/officeDocument/2006/relationships/image" Target="../media/image218.wmf"/><Relationship Id="rId2" Type="http://schemas.openxmlformats.org/officeDocument/2006/relationships/oleObject" Target="../embeddings/oleObject203.bin"/><Relationship Id="rId1" Type="http://schemas.openxmlformats.org/officeDocument/2006/relationships/slideLayout" Target="../slideLayouts/slideLayout20.xml"/><Relationship Id="rId6" Type="http://schemas.openxmlformats.org/officeDocument/2006/relationships/oleObject" Target="../embeddings/oleObject205.bin"/><Relationship Id="rId11" Type="http://schemas.openxmlformats.org/officeDocument/2006/relationships/image" Target="../media/image220.wmf"/><Relationship Id="rId5" Type="http://schemas.openxmlformats.org/officeDocument/2006/relationships/image" Target="../media/image217.wmf"/><Relationship Id="rId10" Type="http://schemas.openxmlformats.org/officeDocument/2006/relationships/oleObject" Target="../embeddings/oleObject207.bin"/><Relationship Id="rId4" Type="http://schemas.openxmlformats.org/officeDocument/2006/relationships/oleObject" Target="../embeddings/oleObject204.bin"/><Relationship Id="rId9" Type="http://schemas.openxmlformats.org/officeDocument/2006/relationships/image" Target="../media/image219.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8" Type="http://schemas.openxmlformats.org/officeDocument/2006/relationships/image" Target="../media/image5.wmf"/><Relationship Id="rId18" Type="http://schemas.openxmlformats.org/officeDocument/2006/relationships/image" Target="../media/image30.png"/><Relationship Id="rId3" Type="http://schemas.openxmlformats.org/officeDocument/2006/relationships/oleObject" Target="../embeddings/oleObject17.bin"/><Relationship Id="rId21" Type="http://schemas.openxmlformats.org/officeDocument/2006/relationships/image" Target="../media/image34.png"/><Relationship Id="rId7" Type="http://schemas.openxmlformats.org/officeDocument/2006/relationships/oleObject" Target="../embeddings/oleObject19.bin"/><Relationship Id="rId17" Type="http://schemas.openxmlformats.org/officeDocument/2006/relationships/image" Target="../media/image33.png"/><Relationship Id="rId2" Type="http://schemas.openxmlformats.org/officeDocument/2006/relationships/notesSlide" Target="../notesSlides/notesSlide5.xml"/><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5.wmf"/><Relationship Id="rId11" Type="http://schemas.openxmlformats.org/officeDocument/2006/relationships/image" Target="../media/image12.wmf"/><Relationship Id="rId5" Type="http://schemas.openxmlformats.org/officeDocument/2006/relationships/oleObject" Target="../embeddings/oleObject18.bin"/><Relationship Id="rId10" Type="http://schemas.openxmlformats.org/officeDocument/2006/relationships/oleObject" Target="../embeddings/oleObject20.bin"/><Relationship Id="rId19" Type="http://schemas.openxmlformats.org/officeDocument/2006/relationships/image" Target="../media/image31.png"/><Relationship Id="rId4" Type="http://schemas.openxmlformats.org/officeDocument/2006/relationships/image" Target="../media/image14.wmf"/><Relationship Id="rId9" Type="http://schemas.openxmlformats.org/officeDocument/2006/relationships/image" Target="../media/image29.png"/><Relationship Id="rId22"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descr="ppt-background"/>
          <p:cNvPicPr>
            <a:picLocks noChangeAspect="1"/>
          </p:cNvPicPr>
          <p:nvPr/>
        </p:nvPicPr>
        <p:blipFill>
          <a:blip r:embed="rId3"/>
          <a:stretch>
            <a:fillRect/>
          </a:stretch>
        </p:blipFill>
        <p:spPr>
          <a:xfrm>
            <a:off x="1588" y="1588"/>
            <a:ext cx="9142412" cy="6856412"/>
          </a:xfrm>
          <a:prstGeom prst="rect">
            <a:avLst/>
          </a:prstGeom>
          <a:noFill/>
          <a:ln w="9525">
            <a:noFill/>
          </a:ln>
        </p:spPr>
      </p:pic>
      <p:pic>
        <p:nvPicPr>
          <p:cNvPr id="5123" name="Picture 6" descr="安大校徽水印"/>
          <p:cNvPicPr>
            <a:picLocks noChangeAspect="1"/>
          </p:cNvPicPr>
          <p:nvPr/>
        </p:nvPicPr>
        <p:blipFill>
          <a:blip r:embed="rId4"/>
          <a:stretch>
            <a:fillRect/>
          </a:stretch>
        </p:blipFill>
        <p:spPr>
          <a:xfrm>
            <a:off x="7668344" y="58485"/>
            <a:ext cx="1551431" cy="1248599"/>
          </a:xfrm>
          <a:prstGeom prst="rect">
            <a:avLst/>
          </a:prstGeom>
          <a:noFill/>
          <a:ln w="9525">
            <a:noFill/>
          </a:ln>
        </p:spPr>
      </p:pic>
      <p:sp>
        <p:nvSpPr>
          <p:cNvPr id="20481" name="Rectangle 2"/>
          <p:cNvSpPr>
            <a:spLocks noGrp="1"/>
          </p:cNvSpPr>
          <p:nvPr>
            <p:ph type="subTitle" idx="1"/>
          </p:nvPr>
        </p:nvSpPr>
        <p:spPr>
          <a:xfrm>
            <a:off x="1653540" y="3501390"/>
            <a:ext cx="6054725" cy="843280"/>
          </a:xfrm>
        </p:spPr>
        <p:txBody>
          <a:bodyPr vert="horz" wrap="square" lIns="91440" tIns="45720" rIns="91440" bIns="45720" anchor="t">
            <a:scene3d>
              <a:camera prst="orthographicFront"/>
              <a:lightRig rig="threePt" dir="t"/>
            </a:scene3d>
          </a:bodyPr>
          <a:lstStyle/>
          <a:p>
            <a:pPr algn="ctr" eaLnBrk="1" hangingPunct="1">
              <a:lnSpc>
                <a:spcPct val="140000"/>
              </a:lnSpc>
              <a:buFont typeface="Wingdings" panose="05000000000000000000" pitchFamily="2" charset="2"/>
            </a:pPr>
            <a:r>
              <a:rPr lang="zh-CN" altLang="en-US" sz="2800" b="0" dirty="0">
                <a:gradFill>
                  <a:gsLst>
                    <a:gs pos="0">
                      <a:srgbClr val="007BD3"/>
                    </a:gs>
                    <a:gs pos="100000">
                      <a:srgbClr val="034373"/>
                    </a:gs>
                  </a:gsLst>
                  <a:lin scaled="0"/>
                </a:gra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mn-cs"/>
              </a:rPr>
              <a:t>安徽大学人工智能学院</a:t>
            </a:r>
          </a:p>
        </p:txBody>
      </p:sp>
      <p:sp>
        <p:nvSpPr>
          <p:cNvPr id="20482" name="Rectangle 3"/>
          <p:cNvSpPr>
            <a:spLocks noGrp="1"/>
          </p:cNvSpPr>
          <p:nvPr>
            <p:ph type="title"/>
          </p:nvPr>
        </p:nvSpPr>
        <p:spPr>
          <a:xfrm>
            <a:off x="755650" y="1363980"/>
            <a:ext cx="7976870" cy="2257425"/>
          </a:xfrm>
        </p:spPr>
        <p:txBody>
          <a:bodyPr vert="horz" wrap="square" lIns="91440" tIns="45720" rIns="91440" bIns="45720" anchor="ctr">
            <a:scene3d>
              <a:camera prst="orthographicFront"/>
              <a:lightRig rig="threePt" dir="t"/>
            </a:scene3d>
          </a:bodyPr>
          <a:lstStyle/>
          <a:p>
            <a:pPr algn="ctr" eaLnBrk="1" hangingPunct="1"/>
            <a:r>
              <a:rPr lang="zh-CN" altLang="en-US" sz="7200" dirty="0">
                <a:solidFill>
                  <a:schemeClr val="accent1">
                    <a:lumMod val="75000"/>
                  </a:schemeClr>
                </a:solidFill>
                <a:effectLst/>
                <a:latin typeface="隶书" panose="02010509060101010101" pitchFamily="49" charset="-122"/>
                <a:ea typeface="隶书" panose="02010509060101010101" pitchFamily="49" charset="-122"/>
              </a:rPr>
              <a:t>数值分析</a:t>
            </a:r>
            <a:br>
              <a:rPr lang="zh-CN" altLang="en-US" sz="7200" dirty="0">
                <a:solidFill>
                  <a:schemeClr val="accent1">
                    <a:lumMod val="75000"/>
                  </a:schemeClr>
                </a:solidFill>
                <a:effectLst/>
                <a:latin typeface="隶书" panose="02010509060101010101" pitchFamily="49" charset="-122"/>
                <a:ea typeface="隶书" panose="02010509060101010101" pitchFamily="49" charset="-122"/>
              </a:rPr>
            </a:br>
            <a:r>
              <a:rPr lang="en-US" altLang="zh-CN" sz="2800" dirty="0">
                <a:solidFill>
                  <a:schemeClr val="accent1">
                    <a:lumMod val="75000"/>
                  </a:schemeClr>
                </a:solidFill>
                <a:effectLst/>
                <a:latin typeface="Times New Roman" panose="02020603050405020304" pitchFamily="18" charset="0"/>
                <a:ea typeface="隶书" panose="02010509060101010101" pitchFamily="49" charset="-122"/>
                <a:cs typeface="Times New Roman" panose="02020603050405020304" pitchFamily="18" charset="0"/>
              </a:rPr>
              <a:t>Numerical Analysis</a:t>
            </a:r>
            <a:endParaRPr lang="zh-CN" altLang="en-US" sz="2800" dirty="0">
              <a:solidFill>
                <a:schemeClr val="accent1">
                  <a:lumMod val="75000"/>
                </a:schemeClr>
              </a:solidFill>
              <a:effectLst/>
              <a:latin typeface="Times New Roman" panose="02020603050405020304" pitchFamily="18" charset="0"/>
              <a:ea typeface="隶书" panose="02010509060101010101" pitchFamily="49" charset="-122"/>
              <a:cs typeface="Times New Roman" panose="02020603050405020304" pitchFamily="18" charset="0"/>
            </a:endParaRPr>
          </a:p>
        </p:txBody>
      </p:sp>
      <p:sp>
        <p:nvSpPr>
          <p:cNvPr id="20483" name="Rectangle 4"/>
          <p:cNvSpPr/>
          <p:nvPr/>
        </p:nvSpPr>
        <p:spPr>
          <a:xfrm>
            <a:off x="2491105" y="4439920"/>
            <a:ext cx="4415155" cy="521970"/>
          </a:xfrm>
          <a:prstGeom prst="rect">
            <a:avLst/>
          </a:prstGeom>
          <a:noFill/>
          <a:ln w="25400">
            <a:noFill/>
          </a:ln>
        </p:spPr>
        <p:txBody>
          <a:bodyPr wrap="square" anchor="t">
            <a:noAutofit/>
          </a:bodyPr>
          <a:lstStyle/>
          <a:p>
            <a:pPr marL="342900" marR="0" lvl="0" indent="-342900" algn="ctr"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0" cap="none" spc="0" normalizeH="0" baseline="0" noProof="0" dirty="0">
                <a:ln>
                  <a:noFill/>
                </a:ln>
                <a:gradFill>
                  <a:gsLst>
                    <a:gs pos="0">
                      <a:srgbClr val="007BD3"/>
                    </a:gs>
                    <a:gs pos="100000">
                      <a:srgbClr val="034373"/>
                    </a:gs>
                  </a:gsLst>
                  <a:lin scaled="0"/>
                </a:gra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mn-cs"/>
              </a:rPr>
              <a:t>授课教师：肖云</a:t>
            </a:r>
          </a:p>
        </p:txBody>
      </p:sp>
    </p:spTree>
    <p:extLst>
      <p:ext uri="{BB962C8B-B14F-4D97-AF65-F5344CB8AC3E}">
        <p14:creationId xmlns:p14="http://schemas.microsoft.com/office/powerpoint/2010/main" val="3435660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a:grpSpLocks/>
          </p:cNvGrpSpPr>
          <p:nvPr/>
        </p:nvGrpSpPr>
        <p:grpSpPr bwMode="auto">
          <a:xfrm>
            <a:off x="209946" y="771583"/>
            <a:ext cx="4902800" cy="461963"/>
            <a:chOff x="1634" y="747"/>
            <a:chExt cx="3059" cy="291"/>
          </a:xfrm>
        </p:grpSpPr>
        <p:sp>
          <p:nvSpPr>
            <p:cNvPr id="3" name="Rectangle 21"/>
            <p:cNvSpPr>
              <a:spLocks noChangeArrowheads="1"/>
            </p:cNvSpPr>
            <p:nvPr/>
          </p:nvSpPr>
          <p:spPr bwMode="auto">
            <a:xfrm>
              <a:off x="1634" y="747"/>
              <a:ext cx="146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r>
                <a:rPr kumimoji="1" lang="zh-CN" altLang="en-US" sz="2400" b="1" dirty="0"/>
                <a:t>对于给定的数据</a:t>
              </a:r>
            </a:p>
          </p:txBody>
        </p:sp>
        <p:graphicFrame>
          <p:nvGraphicFramePr>
            <p:cNvPr id="4" name="Object 19"/>
            <p:cNvGraphicFramePr>
              <a:graphicFrameLocks noChangeAspect="1"/>
            </p:cNvGraphicFramePr>
            <p:nvPr>
              <p:extLst>
                <p:ext uri="{D42A27DB-BD31-4B8C-83A1-F6EECF244321}">
                  <p14:modId xmlns:p14="http://schemas.microsoft.com/office/powerpoint/2010/main" val="2976409554"/>
                </p:ext>
              </p:extLst>
            </p:nvPr>
          </p:nvGraphicFramePr>
          <p:xfrm>
            <a:off x="3005" y="762"/>
            <a:ext cx="1688" cy="274"/>
          </p:xfrm>
          <a:graphic>
            <a:graphicData uri="http://schemas.openxmlformats.org/presentationml/2006/ole">
              <mc:AlternateContent xmlns:mc="http://schemas.openxmlformats.org/markup-compatibility/2006">
                <mc:Choice xmlns:v="urn:schemas-microsoft-com:vml" Requires="v">
                  <p:oleObj name="Equation" r:id="rId2" imgW="1257120" imgH="203040" progId="Equation.DSMT4">
                    <p:embed/>
                  </p:oleObj>
                </mc:Choice>
                <mc:Fallback>
                  <p:oleObj name="Equation" r:id="rId2" imgW="1257120" imgH="203040" progId="Equation.DSMT4">
                    <p:embed/>
                    <p:pic>
                      <p:nvPicPr>
                        <p:cNvPr id="4" name="Object 19"/>
                        <p:cNvPicPr>
                          <a:picLocks noChangeAspect="1" noChangeArrowheads="1"/>
                        </p:cNvPicPr>
                        <p:nvPr/>
                      </p:nvPicPr>
                      <p:blipFill>
                        <a:blip r:embed="rId3"/>
                        <a:srcRect/>
                        <a:stretch>
                          <a:fillRect/>
                        </a:stretch>
                      </p:blipFill>
                      <p:spPr bwMode="auto">
                        <a:xfrm>
                          <a:off x="3005" y="762"/>
                          <a:ext cx="1688" cy="274"/>
                        </a:xfrm>
                        <a:prstGeom prst="rect">
                          <a:avLst/>
                        </a:prstGeom>
                        <a:noFill/>
                      </p:spPr>
                    </p:pic>
                  </p:oleObj>
                </mc:Fallback>
              </mc:AlternateContent>
            </a:graphicData>
          </a:graphic>
        </p:graphicFrame>
      </p:grpSp>
      <p:graphicFrame>
        <p:nvGraphicFramePr>
          <p:cNvPr id="20" name="Object 5"/>
          <p:cNvGraphicFramePr>
            <a:graphicFrameLocks noChangeAspect="1"/>
          </p:cNvGraphicFramePr>
          <p:nvPr>
            <p:extLst>
              <p:ext uri="{D42A27DB-BD31-4B8C-83A1-F6EECF244321}">
                <p14:modId xmlns:p14="http://schemas.microsoft.com/office/powerpoint/2010/main" val="393298496"/>
              </p:ext>
            </p:extLst>
          </p:nvPr>
        </p:nvGraphicFramePr>
        <p:xfrm>
          <a:off x="1309688" y="1271588"/>
          <a:ext cx="6375400" cy="874712"/>
        </p:xfrm>
        <a:graphic>
          <a:graphicData uri="http://schemas.openxmlformats.org/presentationml/2006/ole">
            <mc:AlternateContent xmlns:mc="http://schemas.openxmlformats.org/markup-compatibility/2006">
              <mc:Choice xmlns:v="urn:schemas-microsoft-com:vml" Requires="v">
                <p:oleObj name="Equation" r:id="rId4" imgW="3149280" imgH="431640" progId="Equation.DSMT4">
                  <p:embed/>
                </p:oleObj>
              </mc:Choice>
              <mc:Fallback>
                <p:oleObj name="Equation" r:id="rId4" imgW="3149280" imgH="431640" progId="Equation.DSMT4">
                  <p:embed/>
                  <p:pic>
                    <p:nvPicPr>
                      <p:cNvPr id="20" name="Object 5"/>
                      <p:cNvPicPr>
                        <a:picLocks noChangeAspect="1" noChangeArrowheads="1"/>
                      </p:cNvPicPr>
                      <p:nvPr/>
                    </p:nvPicPr>
                    <p:blipFill>
                      <a:blip r:embed="rId5"/>
                      <a:srcRect/>
                      <a:stretch>
                        <a:fillRect/>
                      </a:stretch>
                    </p:blipFill>
                    <p:spPr bwMode="auto">
                      <a:xfrm>
                        <a:off x="1309688" y="1271588"/>
                        <a:ext cx="6375400" cy="874712"/>
                      </a:xfrm>
                      <a:prstGeom prst="rect">
                        <a:avLst/>
                      </a:prstGeom>
                      <a:noFill/>
                      <a:ln w="9525">
                        <a:solidFill>
                          <a:schemeClr val="bg1"/>
                        </a:solidFill>
                        <a:miter lim="800000"/>
                        <a:headEnd/>
                        <a:tailEnd/>
                      </a:ln>
                      <a:effectLst/>
                    </p:spPr>
                  </p:pic>
                </p:oleObj>
              </mc:Fallback>
            </mc:AlternateContent>
          </a:graphicData>
        </a:graphic>
      </p:graphicFrame>
      <p:sp>
        <p:nvSpPr>
          <p:cNvPr id="21" name="文本框 20"/>
          <p:cNvSpPr txBox="1"/>
          <p:nvPr/>
        </p:nvSpPr>
        <p:spPr>
          <a:xfrm>
            <a:off x="4998476" y="778982"/>
            <a:ext cx="3864438" cy="461665"/>
          </a:xfrm>
          <a:prstGeom prst="rect">
            <a:avLst/>
          </a:prstGeom>
          <a:noFill/>
        </p:spPr>
        <p:txBody>
          <a:bodyPr wrap="square" rtlCol="0">
            <a:spAutoFit/>
          </a:bodyPr>
          <a:lstStyle/>
          <a:p>
            <a:r>
              <a:rPr lang="zh-CN" altLang="en-US" b="1" dirty="0"/>
              <a:t>构造一个“线性”拟合函数</a:t>
            </a:r>
            <a:endParaRPr lang="en-GB" b="1" dirty="0"/>
          </a:p>
        </p:txBody>
      </p:sp>
      <p:grpSp>
        <p:nvGrpSpPr>
          <p:cNvPr id="31" name="组合 30"/>
          <p:cNvGrpSpPr/>
          <p:nvPr/>
        </p:nvGrpSpPr>
        <p:grpSpPr>
          <a:xfrm>
            <a:off x="391819" y="2162175"/>
            <a:ext cx="8433665" cy="492680"/>
            <a:chOff x="634454" y="2450852"/>
            <a:chExt cx="8433665" cy="492680"/>
          </a:xfrm>
        </p:grpSpPr>
        <p:graphicFrame>
          <p:nvGraphicFramePr>
            <p:cNvPr id="29" name="Object 4"/>
            <p:cNvGraphicFramePr>
              <a:graphicFrameLocks noChangeAspect="1"/>
            </p:cNvGraphicFramePr>
            <p:nvPr>
              <p:extLst>
                <p:ext uri="{D42A27DB-BD31-4B8C-83A1-F6EECF244321}">
                  <p14:modId xmlns:p14="http://schemas.microsoft.com/office/powerpoint/2010/main" val="1251609731"/>
                </p:ext>
              </p:extLst>
            </p:nvPr>
          </p:nvGraphicFramePr>
          <p:xfrm>
            <a:off x="634454" y="2450852"/>
            <a:ext cx="2632075" cy="454025"/>
          </p:xfrm>
          <a:graphic>
            <a:graphicData uri="http://schemas.openxmlformats.org/presentationml/2006/ole">
              <mc:AlternateContent xmlns:mc="http://schemas.openxmlformats.org/markup-compatibility/2006">
                <mc:Choice xmlns:v="urn:schemas-microsoft-com:vml" Requires="v">
                  <p:oleObj name="Equation" r:id="rId6" imgW="1091880" imgH="203040" progId="Equation.DSMT4">
                    <p:embed/>
                  </p:oleObj>
                </mc:Choice>
                <mc:Fallback>
                  <p:oleObj name="Equation" r:id="rId6" imgW="1091880" imgH="203040" progId="Equation.DSMT4">
                    <p:embed/>
                    <p:pic>
                      <p:nvPicPr>
                        <p:cNvPr id="29" name="Object 4"/>
                        <p:cNvPicPr>
                          <a:picLocks noChangeAspect="1" noChangeArrowheads="1"/>
                        </p:cNvPicPr>
                        <p:nvPr/>
                      </p:nvPicPr>
                      <p:blipFill>
                        <a:blip r:embed="rId7"/>
                        <a:srcRect/>
                        <a:stretch>
                          <a:fillRect/>
                        </a:stretch>
                      </p:blipFill>
                      <p:spPr bwMode="auto">
                        <a:xfrm>
                          <a:off x="634454" y="2450852"/>
                          <a:ext cx="2632075" cy="454025"/>
                        </a:xfrm>
                        <a:prstGeom prst="rect">
                          <a:avLst/>
                        </a:prstGeom>
                        <a:noFill/>
                      </p:spPr>
                    </p:pic>
                  </p:oleObj>
                </mc:Fallback>
              </mc:AlternateContent>
            </a:graphicData>
          </a:graphic>
        </p:graphicFrame>
        <p:sp>
          <p:nvSpPr>
            <p:cNvPr id="30" name="文本框 29"/>
            <p:cNvSpPr txBox="1"/>
            <p:nvPr/>
          </p:nvSpPr>
          <p:spPr>
            <a:xfrm>
              <a:off x="3186337" y="2481867"/>
              <a:ext cx="5881782" cy="461665"/>
            </a:xfrm>
            <a:prstGeom prst="rect">
              <a:avLst/>
            </a:prstGeom>
            <a:noFill/>
          </p:spPr>
          <p:txBody>
            <a:bodyPr wrap="square" rtlCol="0">
              <a:spAutoFit/>
            </a:bodyPr>
            <a:lstStyle/>
            <a:p>
              <a:r>
                <a:rPr lang="zh-CN" altLang="en-US" b="1" dirty="0"/>
                <a:t>为基函数，</a:t>
              </a:r>
              <a:r>
                <a:rPr kumimoji="1" lang="zh-CN" altLang="en-US" sz="2400" b="1" dirty="0"/>
                <a:t>是选定的</a:t>
              </a:r>
              <a:r>
                <a:rPr kumimoji="1" lang="zh-CN" altLang="en-US" sz="2400" b="1" dirty="0">
                  <a:solidFill>
                    <a:srgbClr val="0000FF"/>
                  </a:solidFill>
                </a:rPr>
                <a:t>线性无关</a:t>
              </a:r>
              <a:r>
                <a:rPr kumimoji="1" lang="zh-CN" altLang="en-US" sz="2400" b="1" dirty="0"/>
                <a:t>的函数族。</a:t>
              </a:r>
              <a:endParaRPr lang="en-GB" b="1" dirty="0"/>
            </a:p>
          </p:txBody>
        </p:sp>
      </p:grpSp>
      <p:grpSp>
        <p:nvGrpSpPr>
          <p:cNvPr id="22" name="Group 19">
            <a:extLst>
              <a:ext uri="{FF2B5EF4-FFF2-40B4-BE49-F238E27FC236}">
                <a16:creationId xmlns:a16="http://schemas.microsoft.com/office/drawing/2014/main" id="{6FE8E590-92A3-47DC-9112-10B4CCFA9E18}"/>
              </a:ext>
            </a:extLst>
          </p:cNvPr>
          <p:cNvGrpSpPr>
            <a:grpSpLocks/>
          </p:cNvGrpSpPr>
          <p:nvPr/>
        </p:nvGrpSpPr>
        <p:grpSpPr bwMode="auto">
          <a:xfrm>
            <a:off x="342900" y="2947620"/>
            <a:ext cx="8458200" cy="495432"/>
            <a:chOff x="312" y="2248"/>
            <a:chExt cx="5328" cy="311"/>
          </a:xfrm>
        </p:grpSpPr>
        <p:sp>
          <p:nvSpPr>
            <p:cNvPr id="23" name="Rectangle 17">
              <a:extLst>
                <a:ext uri="{FF2B5EF4-FFF2-40B4-BE49-F238E27FC236}">
                  <a16:creationId xmlns:a16="http://schemas.microsoft.com/office/drawing/2014/main" id="{4984A9AD-7DEE-4F57-B755-2AFBBCD4E331}"/>
                </a:ext>
              </a:extLst>
            </p:cNvPr>
            <p:cNvSpPr>
              <a:spLocks noChangeArrowheads="1"/>
            </p:cNvSpPr>
            <p:nvPr/>
          </p:nvSpPr>
          <p:spPr bwMode="auto">
            <a:xfrm>
              <a:off x="312" y="2248"/>
              <a:ext cx="5328"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r>
                <a:rPr kumimoji="1" lang="zh-CN" altLang="en-US" sz="2400" b="1" dirty="0">
                  <a:solidFill>
                    <a:srgbClr val="0000FF"/>
                  </a:solidFill>
                </a:rPr>
                <a:t>例如</a:t>
              </a:r>
              <a:r>
                <a:rPr kumimoji="1" lang="zh-CN" altLang="en-US" sz="2400" b="1" dirty="0"/>
                <a:t>：                     就是一组线性无关的函数族。</a:t>
              </a:r>
            </a:p>
          </p:txBody>
        </p:sp>
        <p:graphicFrame>
          <p:nvGraphicFramePr>
            <p:cNvPr id="24" name="Object 18">
              <a:extLst>
                <a:ext uri="{FF2B5EF4-FFF2-40B4-BE49-F238E27FC236}">
                  <a16:creationId xmlns:a16="http://schemas.microsoft.com/office/drawing/2014/main" id="{B888E023-3F68-4009-92C2-8677653EAB55}"/>
                </a:ext>
              </a:extLst>
            </p:cNvPr>
            <p:cNvGraphicFramePr>
              <a:graphicFrameLocks noChangeAspect="1"/>
            </p:cNvGraphicFramePr>
            <p:nvPr>
              <p:extLst>
                <p:ext uri="{D42A27DB-BD31-4B8C-83A1-F6EECF244321}">
                  <p14:modId xmlns:p14="http://schemas.microsoft.com/office/powerpoint/2010/main" val="2449094791"/>
                </p:ext>
              </p:extLst>
            </p:nvPr>
          </p:nvGraphicFramePr>
          <p:xfrm>
            <a:off x="855" y="2253"/>
            <a:ext cx="1127" cy="306"/>
          </p:xfrm>
          <a:graphic>
            <a:graphicData uri="http://schemas.openxmlformats.org/presentationml/2006/ole">
              <mc:AlternateContent xmlns:mc="http://schemas.openxmlformats.org/markup-compatibility/2006">
                <mc:Choice xmlns:v="urn:schemas-microsoft-com:vml" Requires="v">
                  <p:oleObj name="Equation" r:id="rId8" imgW="787320" imgH="215640" progId="Equation.DSMT4">
                    <p:embed/>
                  </p:oleObj>
                </mc:Choice>
                <mc:Fallback>
                  <p:oleObj name="Equation" r:id="rId8" imgW="787320" imgH="215640" progId="Equation.DSMT4">
                    <p:embed/>
                    <p:pic>
                      <p:nvPicPr>
                        <p:cNvPr id="24" name="Object 18">
                          <a:extLst>
                            <a:ext uri="{FF2B5EF4-FFF2-40B4-BE49-F238E27FC236}">
                              <a16:creationId xmlns:a16="http://schemas.microsoft.com/office/drawing/2014/main" id="{B888E023-3F68-4009-92C2-8677653EAB55}"/>
                            </a:ext>
                          </a:extLst>
                        </p:cNvPr>
                        <p:cNvPicPr>
                          <a:picLocks noChangeAspect="1" noChangeArrowheads="1"/>
                        </p:cNvPicPr>
                        <p:nvPr/>
                      </p:nvPicPr>
                      <p:blipFill>
                        <a:blip r:embed="rId9"/>
                        <a:srcRect/>
                        <a:stretch>
                          <a:fillRect/>
                        </a:stretch>
                      </p:blipFill>
                      <p:spPr bwMode="auto">
                        <a:xfrm>
                          <a:off x="855" y="2253"/>
                          <a:ext cx="1127" cy="306"/>
                        </a:xfrm>
                        <a:prstGeom prst="rect">
                          <a:avLst/>
                        </a:prstGeom>
                        <a:noFill/>
                      </p:spPr>
                    </p:pic>
                  </p:oleObj>
                </mc:Fallback>
              </mc:AlternateContent>
            </a:graphicData>
          </a:graphic>
        </p:graphicFrame>
      </p:grpSp>
      <p:sp>
        <p:nvSpPr>
          <p:cNvPr id="33" name="Rectangle 25">
            <a:extLst>
              <a:ext uri="{FF2B5EF4-FFF2-40B4-BE49-F238E27FC236}">
                <a16:creationId xmlns:a16="http://schemas.microsoft.com/office/drawing/2014/main" id="{7E9D0F9F-5376-403D-9A93-110DFCCF6FCD}"/>
              </a:ext>
            </a:extLst>
          </p:cNvPr>
          <p:cNvSpPr>
            <a:spLocks noChangeArrowheads="1"/>
          </p:cNvSpPr>
          <p:nvPr/>
        </p:nvSpPr>
        <p:spPr bwMode="auto">
          <a:xfrm>
            <a:off x="395072" y="4412506"/>
            <a:ext cx="49404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r>
              <a:rPr kumimoji="1" lang="zh-CN" altLang="en-US" sz="2400" b="1" dirty="0"/>
              <a:t>记</a:t>
            </a:r>
          </a:p>
        </p:txBody>
      </p:sp>
      <p:graphicFrame>
        <p:nvGraphicFramePr>
          <p:cNvPr id="34" name="Object 26">
            <a:extLst>
              <a:ext uri="{FF2B5EF4-FFF2-40B4-BE49-F238E27FC236}">
                <a16:creationId xmlns:a16="http://schemas.microsoft.com/office/drawing/2014/main" id="{3429BA44-4311-4C82-97D3-C193C4FE4CF3}"/>
              </a:ext>
            </a:extLst>
          </p:cNvPr>
          <p:cNvGraphicFramePr>
            <a:graphicFrameLocks noChangeAspect="1"/>
          </p:cNvGraphicFramePr>
          <p:nvPr>
            <p:extLst>
              <p:ext uri="{D42A27DB-BD31-4B8C-83A1-F6EECF244321}">
                <p14:modId xmlns:p14="http://schemas.microsoft.com/office/powerpoint/2010/main" val="2489562501"/>
              </p:ext>
            </p:extLst>
          </p:nvPr>
        </p:nvGraphicFramePr>
        <p:xfrm>
          <a:off x="4338638" y="4233863"/>
          <a:ext cx="3705225" cy="946150"/>
        </p:xfrm>
        <a:graphic>
          <a:graphicData uri="http://schemas.openxmlformats.org/presentationml/2006/ole">
            <mc:AlternateContent xmlns:mc="http://schemas.openxmlformats.org/markup-compatibility/2006">
              <mc:Choice xmlns:v="urn:schemas-microsoft-com:vml" Requires="v">
                <p:oleObj name="Equation" r:id="rId10" imgW="1536480" imgH="393480" progId="Equation.DSMT4">
                  <p:embed/>
                </p:oleObj>
              </mc:Choice>
              <mc:Fallback>
                <p:oleObj name="Equation" r:id="rId10" imgW="1536480" imgH="393480" progId="Equation.DSMT4">
                  <p:embed/>
                  <p:pic>
                    <p:nvPicPr>
                      <p:cNvPr id="34" name="Object 26">
                        <a:extLst>
                          <a:ext uri="{FF2B5EF4-FFF2-40B4-BE49-F238E27FC236}">
                            <a16:creationId xmlns:a16="http://schemas.microsoft.com/office/drawing/2014/main" id="{3429BA44-4311-4C82-97D3-C193C4FE4CF3}"/>
                          </a:ext>
                        </a:extLst>
                      </p:cNvPr>
                      <p:cNvPicPr>
                        <a:picLocks noChangeAspect="1" noChangeArrowheads="1"/>
                      </p:cNvPicPr>
                      <p:nvPr/>
                    </p:nvPicPr>
                    <p:blipFill>
                      <a:blip r:embed="rId11"/>
                      <a:srcRect/>
                      <a:stretch>
                        <a:fillRect/>
                      </a:stretch>
                    </p:blipFill>
                    <p:spPr bwMode="auto">
                      <a:xfrm>
                        <a:off x="4338638" y="4233863"/>
                        <a:ext cx="3705225" cy="946150"/>
                      </a:xfrm>
                      <a:prstGeom prst="rect">
                        <a:avLst/>
                      </a:prstGeom>
                      <a:noFill/>
                    </p:spPr>
                  </p:pic>
                </p:oleObj>
              </mc:Fallback>
            </mc:AlternateContent>
          </a:graphicData>
        </a:graphic>
      </p:graphicFrame>
      <p:graphicFrame>
        <p:nvGraphicFramePr>
          <p:cNvPr id="35" name="Object 28">
            <a:extLst>
              <a:ext uri="{FF2B5EF4-FFF2-40B4-BE49-F238E27FC236}">
                <a16:creationId xmlns:a16="http://schemas.microsoft.com/office/drawing/2014/main" id="{C6B54A77-CF2C-477A-8EBE-8168A295985A}"/>
              </a:ext>
            </a:extLst>
          </p:cNvPr>
          <p:cNvGraphicFramePr>
            <a:graphicFrameLocks noChangeAspect="1"/>
          </p:cNvGraphicFramePr>
          <p:nvPr>
            <p:extLst>
              <p:ext uri="{D42A27DB-BD31-4B8C-83A1-F6EECF244321}">
                <p14:modId xmlns:p14="http://schemas.microsoft.com/office/powerpoint/2010/main" val="374921286"/>
              </p:ext>
            </p:extLst>
          </p:nvPr>
        </p:nvGraphicFramePr>
        <p:xfrm>
          <a:off x="925966" y="4446966"/>
          <a:ext cx="3344731" cy="468952"/>
        </p:xfrm>
        <a:graphic>
          <a:graphicData uri="http://schemas.openxmlformats.org/presentationml/2006/ole">
            <mc:AlternateContent xmlns:mc="http://schemas.openxmlformats.org/markup-compatibility/2006">
              <mc:Choice xmlns:v="urn:schemas-microsoft-com:vml" Requires="v">
                <p:oleObj name="Equation" r:id="rId12" imgW="1396800" imgH="203040" progId="Equation.DSMT4">
                  <p:embed/>
                </p:oleObj>
              </mc:Choice>
              <mc:Fallback>
                <p:oleObj name="Equation" r:id="rId12" imgW="1396800" imgH="203040" progId="Equation.DSMT4">
                  <p:embed/>
                  <p:pic>
                    <p:nvPicPr>
                      <p:cNvPr id="35" name="Object 28">
                        <a:extLst>
                          <a:ext uri="{FF2B5EF4-FFF2-40B4-BE49-F238E27FC236}">
                            <a16:creationId xmlns:a16="http://schemas.microsoft.com/office/drawing/2014/main" id="{C6B54A77-CF2C-477A-8EBE-8168A295985A}"/>
                          </a:ext>
                        </a:extLst>
                      </p:cNvPr>
                      <p:cNvPicPr>
                        <a:picLocks noChangeAspect="1" noChangeArrowheads="1"/>
                      </p:cNvPicPr>
                      <p:nvPr/>
                    </p:nvPicPr>
                    <p:blipFill>
                      <a:blip r:embed="rId13"/>
                      <a:srcRect/>
                      <a:stretch>
                        <a:fillRect/>
                      </a:stretch>
                    </p:blipFill>
                    <p:spPr bwMode="auto">
                      <a:xfrm>
                        <a:off x="925966" y="4446966"/>
                        <a:ext cx="3344731" cy="468952"/>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DB917E6-96AA-4ED5-BA28-710AAD160A56}"/>
                  </a:ext>
                </a:extLst>
              </p:cNvPr>
              <p:cNvSpPr txBox="1"/>
              <p:nvPr/>
            </p:nvSpPr>
            <p:spPr>
              <a:xfrm>
                <a:off x="399332" y="5123672"/>
                <a:ext cx="6336704" cy="461665"/>
              </a:xfrm>
              <a:prstGeom prst="rect">
                <a:avLst/>
              </a:prstGeom>
              <a:noFill/>
            </p:spPr>
            <p:txBody>
              <a:bodyPr wrap="square" rtlCol="0">
                <a:spAutoFit/>
              </a:bodyPr>
              <a:lstStyle/>
              <a:p>
                <a:r>
                  <a:rPr lang="zh-CN" altLang="en-US" b="1" dirty="0"/>
                  <a:t>称为由</a:t>
                </a:r>
                <a14:m>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b="0" i="1">
                            <a:latin typeface="Cambria Math" panose="02040503050406030204" pitchFamily="18" charset="0"/>
                          </a:rPr>
                          <m:t>𝜑</m:t>
                        </m:r>
                      </m:e>
                      <m:sub>
                        <m:r>
                          <a:rPr lang="zh-CN" altLang="en-US" b="0" i="0">
                            <a:latin typeface="Cambria Math" panose="02040503050406030204" pitchFamily="18" charset="0"/>
                          </a:rPr>
                          <m:t>0</m:t>
                        </m:r>
                      </m:sub>
                    </m:sSub>
                    <m:r>
                      <a:rPr lang="zh-CN" altLang="en-US" b="0"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b="0" i="1">
                            <a:latin typeface="Cambria Math" panose="02040503050406030204" pitchFamily="18" charset="0"/>
                          </a:rPr>
                          <m:t>𝜑</m:t>
                        </m:r>
                      </m:e>
                      <m:sub>
                        <m:r>
                          <a:rPr lang="zh-CN" altLang="en-US" b="0" i="0">
                            <a:latin typeface="Cambria Math" panose="02040503050406030204" pitchFamily="18" charset="0"/>
                          </a:rPr>
                          <m:t>1</m:t>
                        </m:r>
                      </m:sub>
                    </m:sSub>
                    <m:r>
                      <a:rPr lang="zh-CN" altLang="en-US" b="0"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b="0" i="1">
                            <a:latin typeface="Cambria Math" panose="02040503050406030204" pitchFamily="18" charset="0"/>
                          </a:rPr>
                          <m:t>𝜑</m:t>
                        </m:r>
                      </m:e>
                      <m:sub>
                        <m:r>
                          <a:rPr lang="zh-CN" altLang="en-US" b="0" i="1">
                            <a:latin typeface="Cambria Math" panose="02040503050406030204" pitchFamily="18" charset="0"/>
                          </a:rPr>
                          <m:t>𝑚</m:t>
                        </m:r>
                      </m:sub>
                    </m:sSub>
                    <m:r>
                      <a:rPr lang="zh-CN" altLang="en-US" b="1" i="1">
                        <a:latin typeface="Cambria Math" panose="02040503050406030204" pitchFamily="18" charset="0"/>
                      </a:rPr>
                      <m:t>张成</m:t>
                    </m:r>
                  </m:oMath>
                </a14:m>
                <a:r>
                  <a:rPr lang="zh-CN" altLang="en-US" b="1" dirty="0"/>
                  <a:t>的空间。</a:t>
                </a:r>
              </a:p>
            </p:txBody>
          </p:sp>
        </mc:Choice>
        <mc:Fallback xmlns="">
          <p:sp>
            <p:nvSpPr>
              <p:cNvPr id="7" name="文本框 6">
                <a:extLst>
                  <a:ext uri="{FF2B5EF4-FFF2-40B4-BE49-F238E27FC236}">
                    <a16:creationId xmlns:a16="http://schemas.microsoft.com/office/drawing/2014/main" id="{DDB917E6-96AA-4ED5-BA28-710AAD160A56}"/>
                  </a:ext>
                </a:extLst>
              </p:cNvPr>
              <p:cNvSpPr txBox="1">
                <a:spLocks noRot="1" noChangeAspect="1" noMove="1" noResize="1" noEditPoints="1" noAdjustHandles="1" noChangeArrowheads="1" noChangeShapeType="1" noTextEdit="1"/>
              </p:cNvSpPr>
              <p:nvPr/>
            </p:nvSpPr>
            <p:spPr>
              <a:xfrm>
                <a:off x="399332" y="5123672"/>
                <a:ext cx="6336704" cy="461665"/>
              </a:xfrm>
              <a:prstGeom prst="rect">
                <a:avLst/>
              </a:prstGeom>
              <a:blipFill>
                <a:blip r:embed="rId14"/>
                <a:stretch>
                  <a:fillRect l="-1540" t="-14474" b="-25000"/>
                </a:stretch>
              </a:blipFill>
            </p:spPr>
            <p:txBody>
              <a:bodyPr/>
              <a:lstStyle/>
              <a:p>
                <a:r>
                  <a:rPr lang="zh-CN" altLang="en-US">
                    <a:noFill/>
                  </a:rPr>
                  <a:t> </a:t>
                </a:r>
              </a:p>
            </p:txBody>
          </p:sp>
        </mc:Fallback>
      </mc:AlternateContent>
      <p:grpSp>
        <p:nvGrpSpPr>
          <p:cNvPr id="37" name="组合 36">
            <a:extLst>
              <a:ext uri="{FF2B5EF4-FFF2-40B4-BE49-F238E27FC236}">
                <a16:creationId xmlns:a16="http://schemas.microsoft.com/office/drawing/2014/main" id="{01213B08-2B0C-4272-95A8-B78C285A8BC9}"/>
              </a:ext>
            </a:extLst>
          </p:cNvPr>
          <p:cNvGrpSpPr/>
          <p:nvPr/>
        </p:nvGrpSpPr>
        <p:grpSpPr>
          <a:xfrm>
            <a:off x="54548" y="5679"/>
            <a:ext cx="3760026" cy="469106"/>
            <a:chOff x="307918" y="1196752"/>
            <a:chExt cx="3760026" cy="469106"/>
          </a:xfrm>
        </p:grpSpPr>
        <p:sp>
          <p:nvSpPr>
            <p:cNvPr id="38" name="Text Box 11">
              <a:extLst>
                <a:ext uri="{FF2B5EF4-FFF2-40B4-BE49-F238E27FC236}">
                  <a16:creationId xmlns:a16="http://schemas.microsoft.com/office/drawing/2014/main" id="{227994D6-5356-4D42-9DEE-AFB8A3596AFA}"/>
                </a:ext>
              </a:extLst>
            </p:cNvPr>
            <p:cNvSpPr txBox="1">
              <a:spLocks noChangeArrowheads="1"/>
            </p:cNvSpPr>
            <p:nvPr/>
          </p:nvSpPr>
          <p:spPr bwMode="auto">
            <a:xfrm>
              <a:off x="635769" y="1204193"/>
              <a:ext cx="3432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拟合函数的构造</a:t>
              </a:r>
            </a:p>
          </p:txBody>
        </p:sp>
        <p:sp>
          <p:nvSpPr>
            <p:cNvPr id="39" name="Rectangle 46">
              <a:extLst>
                <a:ext uri="{FF2B5EF4-FFF2-40B4-BE49-F238E27FC236}">
                  <a16:creationId xmlns:a16="http://schemas.microsoft.com/office/drawing/2014/main" id="{6A7D8A6F-F1D8-4022-9BE9-69C932D02012}"/>
                </a:ext>
              </a:extLst>
            </p:cNvPr>
            <p:cNvSpPr>
              <a:spLocks noChangeArrowheads="1"/>
            </p:cNvSpPr>
            <p:nvPr/>
          </p:nvSpPr>
          <p:spPr bwMode="auto">
            <a:xfrm>
              <a:off x="307918" y="1196752"/>
              <a:ext cx="45712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solidFill>
                    <a:schemeClr val="accent2"/>
                  </a:solidFill>
                  <a:sym typeface="Wingdings" panose="05000000000000000000" pitchFamily="2" charset="2"/>
                </a:rPr>
                <a:t></a:t>
              </a:r>
            </a:p>
          </p:txBody>
        </p:sp>
      </p:grpSp>
      <p:sp>
        <p:nvSpPr>
          <p:cNvPr id="40" name="Rectangle 24">
            <a:extLst>
              <a:ext uri="{FF2B5EF4-FFF2-40B4-BE49-F238E27FC236}">
                <a16:creationId xmlns:a16="http://schemas.microsoft.com/office/drawing/2014/main" id="{EAD944D2-9EB0-4FA9-A2D8-1F40A0E82317}"/>
              </a:ext>
            </a:extLst>
          </p:cNvPr>
          <p:cNvSpPr>
            <a:spLocks noChangeArrowheads="1"/>
          </p:cNvSpPr>
          <p:nvPr/>
        </p:nvSpPr>
        <p:spPr bwMode="auto">
          <a:xfrm>
            <a:off x="4932040" y="-27384"/>
            <a:ext cx="42119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2000" b="1" dirty="0"/>
              <a:t>§2 Least-Squares Line</a:t>
            </a:r>
          </a:p>
        </p:txBody>
      </p:sp>
      <p:sp>
        <p:nvSpPr>
          <p:cNvPr id="10" name="文本框 9">
            <a:extLst>
              <a:ext uri="{FF2B5EF4-FFF2-40B4-BE49-F238E27FC236}">
                <a16:creationId xmlns:a16="http://schemas.microsoft.com/office/drawing/2014/main" id="{85935C62-3722-402C-A241-6AF75903EF63}"/>
              </a:ext>
            </a:extLst>
          </p:cNvPr>
          <p:cNvSpPr txBox="1"/>
          <p:nvPr/>
        </p:nvSpPr>
        <p:spPr>
          <a:xfrm>
            <a:off x="3353445" y="5831771"/>
            <a:ext cx="1834503" cy="461665"/>
          </a:xfrm>
          <a:prstGeom prst="rect">
            <a:avLst/>
          </a:prstGeom>
          <a:noFill/>
        </p:spPr>
        <p:txBody>
          <a:bodyPr wrap="square" rtlCol="0">
            <a:spAutoFit/>
          </a:bodyPr>
          <a:lstStyle/>
          <a:p>
            <a:r>
              <a:rPr lang="zh-CN" altLang="en-US" b="1" dirty="0">
                <a:solidFill>
                  <a:srgbClr val="0000FF"/>
                </a:solidFill>
              </a:rPr>
              <a:t>拟合函数类</a:t>
            </a:r>
          </a:p>
        </p:txBody>
      </p:sp>
    </p:spTree>
    <p:extLst>
      <p:ext uri="{BB962C8B-B14F-4D97-AF65-F5344CB8AC3E}">
        <p14:creationId xmlns:p14="http://schemas.microsoft.com/office/powerpoint/2010/main" val="261532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par>
                                <p:cTn id="19" presetID="2" presetClass="entr" presetSubtype="4"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ppt_x"/>
                                          </p:val>
                                        </p:tav>
                                        <p:tav tm="100000">
                                          <p:val>
                                            <p:strVal val="#ppt_x"/>
                                          </p:val>
                                        </p:tav>
                                      </p:tavLst>
                                    </p:anim>
                                    <p:anim calcmode="lin" valueType="num">
                                      <p:cBhvr additive="base">
                                        <p:cTn id="2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down)">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ppt_x"/>
                                          </p:val>
                                        </p:tav>
                                        <p:tav tm="100000">
                                          <p:val>
                                            <p:strVal val="#ppt_x"/>
                                          </p:val>
                                        </p:tav>
                                      </p:tavLst>
                                    </p:anim>
                                    <p:anim calcmode="lin" valueType="num">
                                      <p:cBhvr additive="base">
                                        <p:cTn id="3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down)">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down)">
                                      <p:cBhvr>
                                        <p:cTn id="5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3" grpId="0"/>
      <p:bldP spid="7"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A60BE0E-AB54-422F-A95A-B609B0144C84}"/>
              </a:ext>
            </a:extLst>
          </p:cNvPr>
          <p:cNvSpPr txBox="1"/>
          <p:nvPr>
            <p:custDataLst>
              <p:tags r:id="rId2"/>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正确</a:t>
            </a:r>
          </a:p>
        </p:txBody>
      </p:sp>
      <p:sp>
        <p:nvSpPr>
          <p:cNvPr id="6" name="文本框 5">
            <a:extLst>
              <a:ext uri="{FF2B5EF4-FFF2-40B4-BE49-F238E27FC236}">
                <a16:creationId xmlns:a16="http://schemas.microsoft.com/office/drawing/2014/main" id="{0D3D002D-C8E8-48D4-A413-EC7043AAE2F9}"/>
              </a:ext>
            </a:extLst>
          </p:cNvPr>
          <p:cNvSpPr txBox="1"/>
          <p:nvPr>
            <p:custDataLst>
              <p:tags r:id="rId3"/>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错误</a:t>
            </a:r>
          </a:p>
        </p:txBody>
      </p:sp>
      <p:sp>
        <p:nvSpPr>
          <p:cNvPr id="9" name="椭圆 8">
            <a:extLst>
              <a:ext uri="{FF2B5EF4-FFF2-40B4-BE49-F238E27FC236}">
                <a16:creationId xmlns:a16="http://schemas.microsoft.com/office/drawing/2014/main" id="{7BB5D86C-F305-4C89-9A37-0EFCAE7A0348}"/>
              </a:ext>
            </a:extLst>
          </p:cNvPr>
          <p:cNvSpPr>
            <a:spLocks noChangeAspect="1"/>
          </p:cNvSpPr>
          <p:nvPr>
            <p:custDataLst>
              <p:tags r:id="rId4"/>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2CE8F26F-BCEA-4152-946A-B9C6138C9107}"/>
              </a:ext>
            </a:extLst>
          </p:cNvPr>
          <p:cNvSpPr>
            <a:spLocks noChangeAspect="1"/>
          </p:cNvSpPr>
          <p:nvPr>
            <p:custDataLst>
              <p:tags r:id="rId5"/>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9B52FD42-C65E-44C0-824C-0789EB970D69}"/>
              </a:ext>
            </a:extLst>
          </p:cNvPr>
          <p:cNvSpPr/>
          <p:nvPr>
            <p:custDataLst>
              <p:tags r:id="rId6"/>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mc:AlternateContent xmlns:mc="http://schemas.openxmlformats.org/markup-compatibility/2006" xmlns:a14="http://schemas.microsoft.com/office/drawing/2010/main">
        <mc:Choice Requires="a14">
          <p:sp>
            <p:nvSpPr>
              <p:cNvPr id="21" name="Rectangle 5">
                <a:extLst>
                  <a:ext uri="{FF2B5EF4-FFF2-40B4-BE49-F238E27FC236}">
                    <a16:creationId xmlns:a16="http://schemas.microsoft.com/office/drawing/2014/main" id="{5DA9C48A-4D2C-44A2-A402-3DF79C8D838C}"/>
                  </a:ext>
                </a:extLst>
              </p:cNvPr>
              <p:cNvSpPr>
                <a:spLocks noChangeArrowheads="1"/>
              </p:cNvSpPr>
              <p:nvPr/>
            </p:nvSpPr>
            <p:spPr bwMode="auto">
              <a:xfrm>
                <a:off x="611560" y="1007117"/>
                <a:ext cx="7776864" cy="113428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nSpc>
                    <a:spcPct val="150000"/>
                  </a:lnSpc>
                </a:pPr>
                <a:r>
                  <a:rPr kumimoji="0" lang="zh-CN" altLang="zh-CN" b="0" i="0" u="none" strike="noStrike" cap="none" normalizeH="0" baseline="0" dirty="0">
                    <a:ln>
                      <a:noFill/>
                    </a:ln>
                    <a:solidFill>
                      <a:srgbClr val="333333"/>
                    </a:solidFill>
                    <a:effectLst/>
                    <a:latin typeface="Arial" panose="020B0604020202020204" pitchFamily="34" charset="0"/>
                    <a:ea typeface="-apple-system"/>
                  </a:rPr>
                  <a:t>拟合函数类型为 </a:t>
                </a:r>
                <a14:m>
                  <m:oMath xmlns:m="http://schemas.openxmlformats.org/officeDocument/2006/math">
                    <m:r>
                      <a:rPr lang="zh-CN" altLang="en-US" i="1">
                        <a:latin typeface="Cambria Math" panose="02040503050406030204" pitchFamily="18" charset="0"/>
                      </a:rPr>
                      <m:t>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solidFill>
                          <a:srgbClr val="FF0000"/>
                        </a:solidFill>
                        <a:latin typeface="Cambria Math" panose="02040503050406030204" pitchFamily="18" charset="0"/>
                      </a:rPr>
                      <m:t>𝑎</m:t>
                    </m:r>
                    <m:r>
                      <a:rPr lang="en-US" altLang="zh-CN" b="0" i="1" smtClean="0">
                        <a:latin typeface="Cambria Math" panose="02040503050406030204" pitchFamily="18" charset="0"/>
                      </a:rPr>
                      <m:t>+</m:t>
                    </m:r>
                    <m:r>
                      <a:rPr lang="en-US" altLang="zh-CN" b="0" i="1" smtClean="0">
                        <a:solidFill>
                          <a:srgbClr val="FF0000"/>
                        </a:solidFill>
                        <a:latin typeface="Cambria Math" panose="02040503050406030204" pitchFamily="18" charset="0"/>
                      </a:rPr>
                      <m:t>𝑏</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ln</m:t>
                    </m:r>
                    <m:r>
                      <a:rPr lang="en-US" altLang="zh-CN" b="0" i="0" smtClean="0">
                        <a:latin typeface="Cambria Math" panose="02040503050406030204" pitchFamily="18" charset="0"/>
                      </a:rPr>
                      <m:t> </m:t>
                    </m:r>
                    <m:r>
                      <a:rPr lang="en-US" altLang="zh-CN" b="0" i="1" smtClean="0">
                        <a:latin typeface="Cambria Math" panose="02040503050406030204" pitchFamily="18" charset="0"/>
                      </a:rPr>
                      <m:t>𝑥</m:t>
                    </m:r>
                    <m:r>
                      <a:rPr lang="en-US" altLang="zh-CN" b="0" i="0" smtClean="0">
                        <a:latin typeface="Cambria Math" panose="02040503050406030204" pitchFamily="18" charset="0"/>
                      </a:rPr>
                      <m:t>+</m:t>
                    </m:r>
                    <m:r>
                      <a:rPr lang="en-US" altLang="zh-CN" b="0" i="1" smtClean="0">
                        <a:solidFill>
                          <a:srgbClr val="FF0000"/>
                        </a:solidFill>
                        <a:latin typeface="Cambria Math" panose="02040503050406030204" pitchFamily="18" charset="0"/>
                      </a:rPr>
                      <m:t>𝑐</m:t>
                    </m:r>
                    <m:r>
                      <a:rPr lang="en-US" altLang="zh-CN" b="0" i="0"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2</m:t>
                        </m:r>
                      </m:sup>
                    </m:sSup>
                  </m:oMath>
                </a14:m>
                <a:r>
                  <a:rPr kumimoji="0" lang="zh-CN" altLang="zh-CN" b="0" i="0" u="none" strike="noStrike" cap="none" normalizeH="0" baseline="0" dirty="0">
                    <a:ln>
                      <a:noFill/>
                    </a:ln>
                    <a:solidFill>
                      <a:srgbClr val="333333"/>
                    </a:solidFill>
                    <a:effectLst/>
                    <a:latin typeface="Arial" panose="020B0604020202020204" pitchFamily="34" charset="0"/>
                    <a:ea typeface="-apple-system"/>
                  </a:rPr>
                  <a:t>的拟合基函数</a:t>
                </a:r>
                <a:r>
                  <a:rPr lang="zh-CN" altLang="en-US" dirty="0">
                    <a:solidFill>
                      <a:srgbClr val="333333"/>
                    </a:solidFill>
                    <a:ea typeface="-apple-system"/>
                  </a:rPr>
                  <a:t>为</a:t>
                </a:r>
                <a:r>
                  <a:rPr lang="en-US" altLang="zh-CN" dirty="0">
                    <a:solidFill>
                      <a:srgbClr val="333333"/>
                    </a:solidFill>
                    <a:ea typeface="-apple-system"/>
                  </a:rPr>
                  <a:t>1</a:t>
                </a:r>
                <a:r>
                  <a:rPr lang="zh-CN" altLang="en-US" dirty="0">
                    <a:solidFill>
                      <a:srgbClr val="333333"/>
                    </a:solidFill>
                    <a:ea typeface="-apple-system"/>
                  </a:rPr>
                  <a:t>，</a:t>
                </a:r>
                <a:r>
                  <a:rPr lang="en-US" altLang="zh-CN" dirty="0"/>
                  <a:t> </a:t>
                </a:r>
                <a14:m>
                  <m:oMath xmlns:m="http://schemas.openxmlformats.org/officeDocument/2006/math">
                    <m:r>
                      <m:rPr>
                        <m:sty m:val="p"/>
                      </m:rPr>
                      <a:rPr lang="en-US" altLang="zh-CN">
                        <a:latin typeface="Cambria Math" panose="02040503050406030204" pitchFamily="18" charset="0"/>
                      </a:rPr>
                      <m:t>ln</m:t>
                    </m:r>
                    <m:r>
                      <a:rPr lang="en-US" altLang="zh-CN">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 </m:t>
                    </m:r>
                  </m:oMath>
                </a14:m>
                <a:r>
                  <a:rPr lang="zh-CN" altLang="en-US" dirty="0">
                    <a:solidFill>
                      <a:srgbClr val="333333"/>
                    </a:solidFill>
                    <a:ea typeface="-apple-system"/>
                  </a:rPr>
                  <a:t>，</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 </m:t>
                    </m:r>
                  </m:oMath>
                </a14:m>
                <a:r>
                  <a:rPr kumimoji="0" lang="zh-CN" altLang="zh-CN" b="0" i="0" u="none" strike="noStrike" cap="none" normalizeH="0" baseline="0" dirty="0">
                    <a:ln>
                      <a:noFill/>
                    </a:ln>
                    <a:solidFill>
                      <a:schemeClr val="tx1"/>
                    </a:solidFill>
                    <a:effectLst/>
                    <a:latin typeface="Arial" panose="020B0604020202020204" pitchFamily="34" charset="0"/>
                  </a:rPr>
                  <a:t> </a:t>
                </a:r>
                <a:r>
                  <a:rPr kumimoji="0" lang="zh-CN" altLang="zh-CN" b="0" i="0" u="none" strike="noStrike" cap="none" normalizeH="0" baseline="0" dirty="0">
                    <a:ln>
                      <a:noFill/>
                    </a:ln>
                    <a:solidFill>
                      <a:srgbClr val="333333"/>
                    </a:solidFill>
                    <a:effectLst/>
                    <a:latin typeface="Arial" panose="020B0604020202020204" pitchFamily="34" charset="0"/>
                    <a:ea typeface="-apple-system"/>
                  </a:rPr>
                  <a:t> 。( )</a:t>
                </a:r>
                <a:r>
                  <a:rPr kumimoji="0" lang="zh-CN" altLang="zh-CN" b="0" i="0" u="none" strike="noStrike" cap="none" normalizeH="0" baseline="0" dirty="0">
                    <a:ln>
                      <a:noFill/>
                    </a:ln>
                    <a:solidFill>
                      <a:schemeClr val="tx1"/>
                    </a:solidFill>
                    <a:effectLst/>
                    <a:latin typeface="Arial" panose="020B0604020202020204" pitchFamily="34" charset="0"/>
                  </a:rPr>
                  <a:t> </a:t>
                </a:r>
              </a:p>
            </p:txBody>
          </p:sp>
        </mc:Choice>
        <mc:Fallback xmlns="">
          <p:sp>
            <p:nvSpPr>
              <p:cNvPr id="21" name="Rectangle 5">
                <a:extLst>
                  <a:ext uri="{FF2B5EF4-FFF2-40B4-BE49-F238E27FC236}">
                    <a16:creationId xmlns:a16="http://schemas.microsoft.com/office/drawing/2014/main" id="{5DA9C48A-4D2C-44A2-A402-3DF79C8D838C}"/>
                  </a:ext>
                </a:extLst>
              </p:cNvPr>
              <p:cNvSpPr>
                <a:spLocks noRot="1" noChangeAspect="1" noMove="1" noResize="1" noEditPoints="1" noAdjustHandles="1" noChangeArrowheads="1" noChangeShapeType="1" noTextEdit="1"/>
              </p:cNvSpPr>
              <p:nvPr/>
            </p:nvSpPr>
            <p:spPr bwMode="auto">
              <a:xfrm>
                <a:off x="611560" y="1007117"/>
                <a:ext cx="7776864" cy="1134285"/>
              </a:xfrm>
              <a:prstGeom prst="rect">
                <a:avLst/>
              </a:prstGeom>
              <a:blipFill>
                <a:blip r:embed="rId14"/>
                <a:stretch>
                  <a:fillRect l="-1176" r="-705" b="-1236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18" name="组合 17">
            <a:extLst>
              <a:ext uri="{FF2B5EF4-FFF2-40B4-BE49-F238E27FC236}">
                <a16:creationId xmlns:a16="http://schemas.microsoft.com/office/drawing/2014/main" id="{44A709FB-BDBF-49A6-BAF6-4300432E7E6C}"/>
              </a:ext>
            </a:extLst>
          </p:cNvPr>
          <p:cNvGrpSpPr/>
          <p:nvPr>
            <p:custDataLst>
              <p:tags r:id="rId7"/>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1CB43039-3C58-41EB-83DC-C2EEE6FF5D02}"/>
                </a:ext>
              </a:extLst>
            </p:cNvPr>
            <p:cNvSpPr/>
            <p:nvPr>
              <p:custDataLst>
                <p:tags r:id="rId9"/>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90FE691-FA4E-4A6B-85CD-9127276725F2}"/>
                </a:ext>
              </a:extLst>
            </p:cNvPr>
            <p:cNvSpPr/>
            <p:nvPr>
              <p:custDataLst>
                <p:tags r:id="rId10"/>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E8EBEB71-FD26-44F8-ABB0-45436485CADF}"/>
                </a:ext>
              </a:extLst>
            </p:cNvPr>
            <p:cNvSpPr txBox="1"/>
            <p:nvPr>
              <p:custDataLst>
                <p:tags r:id="rId11"/>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3ECD93E8-6339-4964-8969-3C672EEB7749}"/>
                </a:ext>
              </a:extLst>
            </p:cNvPr>
            <p:cNvSpPr txBox="1"/>
            <p:nvPr>
              <p:custDataLst>
                <p:tags r:id="rId12"/>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C71135BF-CB79-4376-9108-E4314156C01C}"/>
              </a:ext>
            </a:extLst>
          </p:cNvPr>
          <p:cNvPicPr>
            <a:picLocks/>
          </p:cNvPicPr>
          <p:nvPr>
            <p:custDataLst>
              <p:tags r:id="rId8"/>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71774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2A6046E-6E1F-40CF-AC6A-33DB8E36EDFE}"/>
              </a:ext>
            </a:extLst>
          </p:cNvPr>
          <p:cNvGrpSpPr/>
          <p:nvPr/>
        </p:nvGrpSpPr>
        <p:grpSpPr>
          <a:xfrm>
            <a:off x="54548" y="5679"/>
            <a:ext cx="3760026" cy="469106"/>
            <a:chOff x="307918" y="1196752"/>
            <a:chExt cx="3760026" cy="469106"/>
          </a:xfrm>
        </p:grpSpPr>
        <p:sp>
          <p:nvSpPr>
            <p:cNvPr id="3" name="Text Box 11">
              <a:extLst>
                <a:ext uri="{FF2B5EF4-FFF2-40B4-BE49-F238E27FC236}">
                  <a16:creationId xmlns:a16="http://schemas.microsoft.com/office/drawing/2014/main" id="{08BC28AE-7C33-4631-A9E1-64196206E9B0}"/>
                </a:ext>
              </a:extLst>
            </p:cNvPr>
            <p:cNvSpPr txBox="1">
              <a:spLocks noChangeArrowheads="1"/>
            </p:cNvSpPr>
            <p:nvPr/>
          </p:nvSpPr>
          <p:spPr bwMode="auto">
            <a:xfrm>
              <a:off x="635769" y="1204193"/>
              <a:ext cx="3432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最小二乘法定义</a:t>
              </a:r>
            </a:p>
          </p:txBody>
        </p:sp>
        <p:sp>
          <p:nvSpPr>
            <p:cNvPr id="4" name="Rectangle 46">
              <a:extLst>
                <a:ext uri="{FF2B5EF4-FFF2-40B4-BE49-F238E27FC236}">
                  <a16:creationId xmlns:a16="http://schemas.microsoft.com/office/drawing/2014/main" id="{50C9B842-71B3-43E7-9B2A-9164DC7153AE}"/>
                </a:ext>
              </a:extLst>
            </p:cNvPr>
            <p:cNvSpPr>
              <a:spLocks noChangeArrowheads="1"/>
            </p:cNvSpPr>
            <p:nvPr/>
          </p:nvSpPr>
          <p:spPr bwMode="auto">
            <a:xfrm>
              <a:off x="307918" y="1196752"/>
              <a:ext cx="45712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solidFill>
                    <a:schemeClr val="accent2"/>
                  </a:solidFill>
                  <a:sym typeface="Wingdings" panose="05000000000000000000" pitchFamily="2" charset="2"/>
                </a:rPr>
                <a:t></a:t>
              </a:r>
            </a:p>
          </p:txBody>
        </p:sp>
      </p:grpSp>
      <p:sp>
        <p:nvSpPr>
          <p:cNvPr id="5" name="Rectangle 24">
            <a:extLst>
              <a:ext uri="{FF2B5EF4-FFF2-40B4-BE49-F238E27FC236}">
                <a16:creationId xmlns:a16="http://schemas.microsoft.com/office/drawing/2014/main" id="{111E7F3D-211E-4F36-BC74-08EA5C936271}"/>
              </a:ext>
            </a:extLst>
          </p:cNvPr>
          <p:cNvSpPr>
            <a:spLocks noChangeArrowheads="1"/>
          </p:cNvSpPr>
          <p:nvPr/>
        </p:nvSpPr>
        <p:spPr bwMode="auto">
          <a:xfrm>
            <a:off x="4932040" y="-27384"/>
            <a:ext cx="42119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2000" b="1" dirty="0"/>
              <a:t>§2 Least-Squares Line</a:t>
            </a:r>
          </a:p>
        </p:txBody>
      </p:sp>
      <p:sp>
        <p:nvSpPr>
          <p:cNvPr id="6" name="Rectangle 25">
            <a:extLst>
              <a:ext uri="{FF2B5EF4-FFF2-40B4-BE49-F238E27FC236}">
                <a16:creationId xmlns:a16="http://schemas.microsoft.com/office/drawing/2014/main" id="{2A6F627E-02A1-4902-AE7E-7BAE96CD463C}"/>
              </a:ext>
            </a:extLst>
          </p:cNvPr>
          <p:cNvSpPr>
            <a:spLocks noChangeArrowheads="1"/>
          </p:cNvSpPr>
          <p:nvPr/>
        </p:nvSpPr>
        <p:spPr bwMode="auto">
          <a:xfrm>
            <a:off x="436545" y="1749056"/>
            <a:ext cx="49404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r>
              <a:rPr kumimoji="1" lang="zh-CN" altLang="en-US" sz="2400" b="1" dirty="0"/>
              <a:t>设</a:t>
            </a:r>
          </a:p>
        </p:txBody>
      </p:sp>
      <p:graphicFrame>
        <p:nvGraphicFramePr>
          <p:cNvPr id="7" name="Object 28">
            <a:extLst>
              <a:ext uri="{FF2B5EF4-FFF2-40B4-BE49-F238E27FC236}">
                <a16:creationId xmlns:a16="http://schemas.microsoft.com/office/drawing/2014/main" id="{71D40CF8-0C43-430D-A129-F3F35D25DE19}"/>
              </a:ext>
            </a:extLst>
          </p:cNvPr>
          <p:cNvGraphicFramePr>
            <a:graphicFrameLocks noChangeAspect="1"/>
          </p:cNvGraphicFramePr>
          <p:nvPr>
            <p:extLst>
              <p:ext uri="{D42A27DB-BD31-4B8C-83A1-F6EECF244321}">
                <p14:modId xmlns:p14="http://schemas.microsoft.com/office/powerpoint/2010/main" val="2711617342"/>
              </p:ext>
            </p:extLst>
          </p:nvPr>
        </p:nvGraphicFramePr>
        <p:xfrm>
          <a:off x="836459" y="1761442"/>
          <a:ext cx="3344731" cy="468952"/>
        </p:xfrm>
        <a:graphic>
          <a:graphicData uri="http://schemas.openxmlformats.org/presentationml/2006/ole">
            <mc:AlternateContent xmlns:mc="http://schemas.openxmlformats.org/markup-compatibility/2006">
              <mc:Choice xmlns:v="urn:schemas-microsoft-com:vml" Requires="v">
                <p:oleObj name="Equation" r:id="rId2" imgW="1396800" imgH="203040" progId="Equation.DSMT4">
                  <p:embed/>
                </p:oleObj>
              </mc:Choice>
              <mc:Fallback>
                <p:oleObj name="Equation" r:id="rId2" imgW="1396800" imgH="203040" progId="Equation.DSMT4">
                  <p:embed/>
                  <p:pic>
                    <p:nvPicPr>
                      <p:cNvPr id="7" name="Object 28">
                        <a:extLst>
                          <a:ext uri="{FF2B5EF4-FFF2-40B4-BE49-F238E27FC236}">
                            <a16:creationId xmlns:a16="http://schemas.microsoft.com/office/drawing/2014/main" id="{71D40CF8-0C43-430D-A129-F3F35D25DE19}"/>
                          </a:ext>
                        </a:extLst>
                      </p:cNvPr>
                      <p:cNvPicPr>
                        <a:picLocks noChangeAspect="1" noChangeArrowheads="1"/>
                      </p:cNvPicPr>
                      <p:nvPr/>
                    </p:nvPicPr>
                    <p:blipFill>
                      <a:blip r:embed="rId3"/>
                      <a:srcRect/>
                      <a:stretch>
                        <a:fillRect/>
                      </a:stretch>
                    </p:blipFill>
                    <p:spPr bwMode="auto">
                      <a:xfrm>
                        <a:off x="836459" y="1761442"/>
                        <a:ext cx="3344731" cy="468952"/>
                      </a:xfrm>
                      <a:prstGeom prst="rect">
                        <a:avLst/>
                      </a:prstGeom>
                      <a:noFill/>
                    </p:spPr>
                  </p:pic>
                </p:oleObj>
              </mc:Fallback>
            </mc:AlternateContent>
          </a:graphicData>
        </a:graphic>
      </p:graphicFrame>
      <p:grpSp>
        <p:nvGrpSpPr>
          <p:cNvPr id="8" name="Group 22">
            <a:extLst>
              <a:ext uri="{FF2B5EF4-FFF2-40B4-BE49-F238E27FC236}">
                <a16:creationId xmlns:a16="http://schemas.microsoft.com/office/drawing/2014/main" id="{BD30020B-2938-437E-85D1-1E7891BA66FD}"/>
              </a:ext>
            </a:extLst>
          </p:cNvPr>
          <p:cNvGrpSpPr>
            <a:grpSpLocks/>
          </p:cNvGrpSpPr>
          <p:nvPr/>
        </p:nvGrpSpPr>
        <p:grpSpPr bwMode="auto">
          <a:xfrm>
            <a:off x="4029482" y="1766740"/>
            <a:ext cx="4676812" cy="469901"/>
            <a:chOff x="1557" y="706"/>
            <a:chExt cx="2918" cy="296"/>
          </a:xfrm>
        </p:grpSpPr>
        <p:sp>
          <p:nvSpPr>
            <p:cNvPr id="9" name="Rectangle 21">
              <a:extLst>
                <a:ext uri="{FF2B5EF4-FFF2-40B4-BE49-F238E27FC236}">
                  <a16:creationId xmlns:a16="http://schemas.microsoft.com/office/drawing/2014/main" id="{EFEE7F2B-FE49-4389-865E-C672CAE90CCA}"/>
                </a:ext>
              </a:extLst>
            </p:cNvPr>
            <p:cNvSpPr>
              <a:spLocks noChangeArrowheads="1"/>
            </p:cNvSpPr>
            <p:nvPr/>
          </p:nvSpPr>
          <p:spPr bwMode="auto">
            <a:xfrm>
              <a:off x="1557" y="706"/>
              <a:ext cx="127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r>
                <a:rPr kumimoji="1" lang="zh-CN" altLang="en-US" sz="2400" b="1" dirty="0"/>
                <a:t>，给定的数据</a:t>
              </a:r>
            </a:p>
          </p:txBody>
        </p:sp>
        <p:graphicFrame>
          <p:nvGraphicFramePr>
            <p:cNvPr id="10" name="Object 19">
              <a:extLst>
                <a:ext uri="{FF2B5EF4-FFF2-40B4-BE49-F238E27FC236}">
                  <a16:creationId xmlns:a16="http://schemas.microsoft.com/office/drawing/2014/main" id="{659A1DB8-7E99-46B9-AC42-815C4D48EF3F}"/>
                </a:ext>
              </a:extLst>
            </p:cNvPr>
            <p:cNvGraphicFramePr>
              <a:graphicFrameLocks noChangeAspect="1"/>
            </p:cNvGraphicFramePr>
            <p:nvPr>
              <p:extLst>
                <p:ext uri="{D42A27DB-BD31-4B8C-83A1-F6EECF244321}">
                  <p14:modId xmlns:p14="http://schemas.microsoft.com/office/powerpoint/2010/main" val="2991750580"/>
                </p:ext>
              </p:extLst>
            </p:nvPr>
          </p:nvGraphicFramePr>
          <p:xfrm>
            <a:off x="2787" y="728"/>
            <a:ext cx="1688" cy="274"/>
          </p:xfrm>
          <a:graphic>
            <a:graphicData uri="http://schemas.openxmlformats.org/presentationml/2006/ole">
              <mc:AlternateContent xmlns:mc="http://schemas.openxmlformats.org/markup-compatibility/2006">
                <mc:Choice xmlns:v="urn:schemas-microsoft-com:vml" Requires="v">
                  <p:oleObj name="Equation" r:id="rId4" imgW="1257120" imgH="203040" progId="Equation.DSMT4">
                    <p:embed/>
                  </p:oleObj>
                </mc:Choice>
                <mc:Fallback>
                  <p:oleObj name="Equation" r:id="rId4" imgW="1257120" imgH="203040" progId="Equation.DSMT4">
                    <p:embed/>
                    <p:pic>
                      <p:nvPicPr>
                        <p:cNvPr id="10" name="Object 19">
                          <a:extLst>
                            <a:ext uri="{FF2B5EF4-FFF2-40B4-BE49-F238E27FC236}">
                              <a16:creationId xmlns:a16="http://schemas.microsoft.com/office/drawing/2014/main" id="{659A1DB8-7E99-46B9-AC42-815C4D48EF3F}"/>
                            </a:ext>
                          </a:extLst>
                        </p:cNvPr>
                        <p:cNvPicPr>
                          <a:picLocks noChangeAspect="1" noChangeArrowheads="1"/>
                        </p:cNvPicPr>
                        <p:nvPr/>
                      </p:nvPicPr>
                      <p:blipFill>
                        <a:blip r:embed="rId5"/>
                        <a:srcRect/>
                        <a:stretch>
                          <a:fillRect/>
                        </a:stretch>
                      </p:blipFill>
                      <p:spPr bwMode="auto">
                        <a:xfrm>
                          <a:off x="2787" y="728"/>
                          <a:ext cx="1688" cy="274"/>
                        </a:xfrm>
                        <a:prstGeom prst="rect">
                          <a:avLst/>
                        </a:prstGeom>
                        <a:noFill/>
                      </p:spPr>
                    </p:pic>
                  </p:oleObj>
                </mc:Fallback>
              </mc:AlternateContent>
            </a:graphicData>
          </a:graphic>
        </p:graphicFrame>
      </p:grpSp>
      <mc:AlternateContent xmlns:mc="http://schemas.openxmlformats.org/markup-compatibility/2006" xmlns:a14="http://schemas.microsoft.com/office/drawing/2010/main">
        <mc:Choice Requires="a14">
          <p:sp>
            <p:nvSpPr>
              <p:cNvPr id="11" name="Rectangle 25">
                <a:extLst>
                  <a:ext uri="{FF2B5EF4-FFF2-40B4-BE49-F238E27FC236}">
                    <a16:creationId xmlns:a16="http://schemas.microsoft.com/office/drawing/2014/main" id="{C0A04621-77BE-46DA-A33A-C12A32A5B895}"/>
                  </a:ext>
                </a:extLst>
              </p:cNvPr>
              <p:cNvSpPr>
                <a:spLocks noChangeArrowheads="1"/>
              </p:cNvSpPr>
              <p:nvPr/>
            </p:nvSpPr>
            <p:spPr bwMode="auto">
              <a:xfrm>
                <a:off x="443151" y="2450550"/>
                <a:ext cx="8595601"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a:spAutoFit/>
              </a:bodyPr>
              <a:lstStyle/>
              <a:p>
                <a:pPr eaLnBrk="1" hangingPunct="1"/>
                <a:r>
                  <a:rPr kumimoji="1" lang="zh-CN" altLang="en-US" b="1" dirty="0"/>
                  <a:t>找到一个</a:t>
                </a:r>
                <a:r>
                  <a:rPr kumimoji="1" lang="zh-CN" altLang="en-US" sz="2400" b="1" dirty="0"/>
                  <a:t>函数</a:t>
                </a:r>
                <a14:m>
                  <m:oMath xmlns:m="http://schemas.openxmlformats.org/officeDocument/2006/math">
                    <m:sSup>
                      <m:sSupPr>
                        <m:ctrlPr>
                          <a:rPr lang="el-GR" altLang="zh-CN" i="1" smtClean="0">
                            <a:solidFill>
                              <a:srgbClr val="FF0000"/>
                            </a:solidFill>
                            <a:latin typeface="Cambria Math" panose="02040503050406030204" pitchFamily="18" charset="0"/>
                            <a:ea typeface="Cambria Math" panose="02040503050406030204" pitchFamily="18" charset="0"/>
                          </a:rPr>
                        </m:ctrlPr>
                      </m:sSupPr>
                      <m:e>
                        <m:r>
                          <a:rPr lang="zh-CN" altLang="en-US" i="1">
                            <a:solidFill>
                              <a:srgbClr val="FF0000"/>
                            </a:solidFill>
                            <a:latin typeface="Cambria Math" panose="02040503050406030204" pitchFamily="18" charset="0"/>
                          </a:rPr>
                          <m:t>𝜑</m:t>
                        </m:r>
                      </m:e>
                      <m:sup>
                        <m:r>
                          <a:rPr lang="en-US" altLang="zh-CN" b="0" i="1" smtClean="0">
                            <a:solidFill>
                              <a:srgbClr val="FF0000"/>
                            </a:solidFill>
                            <a:latin typeface="Cambria Math" panose="02040503050406030204" pitchFamily="18" charset="0"/>
                            <a:ea typeface="Cambria Math" panose="02040503050406030204" pitchFamily="18" charset="0"/>
                          </a:rPr>
                          <m:t>∗</m:t>
                        </m:r>
                      </m:sup>
                    </m:sSup>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𝑥</m:t>
                        </m:r>
                      </m:e>
                    </m:d>
                    <m:r>
                      <a:rPr lang="zh-CN" altLang="en-US" i="1" smtClean="0">
                        <a:latin typeface="Cambria Math" panose="02040503050406030204" pitchFamily="18" charset="0"/>
                      </a:rPr>
                      <m:t>∈</m:t>
                    </m:r>
                    <m:r>
                      <a:rPr lang="en-US" altLang="zh-CN" b="0" i="1" smtClean="0">
                        <a:latin typeface="Cambria Math" panose="02040503050406030204" pitchFamily="18" charset="0"/>
                      </a:rPr>
                      <m:t>𝑀</m:t>
                    </m:r>
                  </m:oMath>
                </a14:m>
                <a:r>
                  <a:rPr kumimoji="1" lang="zh-CN" altLang="en-US" sz="2400" b="1" dirty="0"/>
                  <a:t>，满足</a:t>
                </a:r>
              </a:p>
            </p:txBody>
          </p:sp>
        </mc:Choice>
        <mc:Fallback xmlns="">
          <p:sp>
            <p:nvSpPr>
              <p:cNvPr id="11" name="Rectangle 25">
                <a:extLst>
                  <a:ext uri="{FF2B5EF4-FFF2-40B4-BE49-F238E27FC236}">
                    <a16:creationId xmlns:a16="http://schemas.microsoft.com/office/drawing/2014/main" id="{C0A04621-77BE-46DA-A33A-C12A32A5B895}"/>
                  </a:ext>
                </a:extLst>
              </p:cNvPr>
              <p:cNvSpPr>
                <a:spLocks noRot="1" noChangeAspect="1" noMove="1" noResize="1" noEditPoints="1" noAdjustHandles="1" noChangeArrowheads="1" noChangeShapeType="1" noTextEdit="1"/>
              </p:cNvSpPr>
              <p:nvPr/>
            </p:nvSpPr>
            <p:spPr bwMode="auto">
              <a:xfrm>
                <a:off x="443151" y="2450550"/>
                <a:ext cx="8595601" cy="461665"/>
              </a:xfrm>
              <a:prstGeom prst="rect">
                <a:avLst/>
              </a:prstGeom>
              <a:blipFill>
                <a:blip r:embed="rId6"/>
                <a:stretch>
                  <a:fillRect l="-1135" t="-14474" b="-25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graphicFrame>
        <p:nvGraphicFramePr>
          <p:cNvPr id="14" name="Object 12">
            <a:extLst>
              <a:ext uri="{FF2B5EF4-FFF2-40B4-BE49-F238E27FC236}">
                <a16:creationId xmlns:a16="http://schemas.microsoft.com/office/drawing/2014/main" id="{CB8A3371-93F8-4597-A1BF-EB66F1752FE3}"/>
              </a:ext>
            </a:extLst>
          </p:cNvPr>
          <p:cNvGraphicFramePr>
            <a:graphicFrameLocks noChangeAspect="1"/>
          </p:cNvGraphicFramePr>
          <p:nvPr>
            <p:extLst>
              <p:ext uri="{D42A27DB-BD31-4B8C-83A1-F6EECF244321}">
                <p14:modId xmlns:p14="http://schemas.microsoft.com/office/powerpoint/2010/main" val="356415057"/>
              </p:ext>
            </p:extLst>
          </p:nvPr>
        </p:nvGraphicFramePr>
        <p:xfrm>
          <a:off x="1114425" y="2849111"/>
          <a:ext cx="6915150" cy="949325"/>
        </p:xfrm>
        <a:graphic>
          <a:graphicData uri="http://schemas.openxmlformats.org/presentationml/2006/ole">
            <mc:AlternateContent xmlns:mc="http://schemas.openxmlformats.org/markup-compatibility/2006">
              <mc:Choice xmlns:v="urn:schemas-microsoft-com:vml" Requires="v">
                <p:oleObj name="Equation" r:id="rId7" imgW="3009600" imgH="393480" progId="Equation.DSMT4">
                  <p:embed/>
                </p:oleObj>
              </mc:Choice>
              <mc:Fallback>
                <p:oleObj name="Equation" r:id="rId7" imgW="3009600" imgH="393480" progId="Equation.DSMT4">
                  <p:embed/>
                  <p:pic>
                    <p:nvPicPr>
                      <p:cNvPr id="14" name="Object 12">
                        <a:extLst>
                          <a:ext uri="{FF2B5EF4-FFF2-40B4-BE49-F238E27FC236}">
                            <a16:creationId xmlns:a16="http://schemas.microsoft.com/office/drawing/2014/main" id="{CB8A3371-93F8-4597-A1BF-EB66F1752FE3}"/>
                          </a:ext>
                        </a:extLst>
                      </p:cNvPr>
                      <p:cNvPicPr>
                        <a:picLocks noChangeAspect="1" noChangeArrowheads="1"/>
                      </p:cNvPicPr>
                      <p:nvPr/>
                    </p:nvPicPr>
                    <p:blipFill>
                      <a:blip r:embed="rId8"/>
                      <a:srcRect/>
                      <a:stretch>
                        <a:fillRect/>
                      </a:stretch>
                    </p:blipFill>
                    <p:spPr bwMode="auto">
                      <a:xfrm>
                        <a:off x="1114425" y="2849111"/>
                        <a:ext cx="6915150" cy="94932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7" name="Rectangle 25">
                <a:extLst>
                  <a:ext uri="{FF2B5EF4-FFF2-40B4-BE49-F238E27FC236}">
                    <a16:creationId xmlns:a16="http://schemas.microsoft.com/office/drawing/2014/main" id="{9FE1E6B5-6529-4D92-9505-7D153E819682}"/>
                  </a:ext>
                </a:extLst>
              </p:cNvPr>
              <p:cNvSpPr>
                <a:spLocks noChangeArrowheads="1"/>
              </p:cNvSpPr>
              <p:nvPr/>
            </p:nvSpPr>
            <p:spPr bwMode="auto">
              <a:xfrm>
                <a:off x="382399" y="3999348"/>
                <a:ext cx="8595601" cy="1000980"/>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a:spAutoFit/>
              </a:bodyPr>
              <a:lstStyle/>
              <a:p>
                <a:pPr eaLnBrk="1" hangingPunct="1">
                  <a:lnSpc>
                    <a:spcPct val="130000"/>
                  </a:lnSpc>
                </a:pPr>
                <a:r>
                  <a:rPr kumimoji="1" lang="zh-CN" altLang="en-US" b="1" dirty="0"/>
                  <a:t>则称</a:t>
                </a:r>
                <a14:m>
                  <m:oMath xmlns:m="http://schemas.openxmlformats.org/officeDocument/2006/math">
                    <m:sSup>
                      <m:sSupPr>
                        <m:ctrlPr>
                          <a:rPr lang="el-GR" altLang="zh-CN" i="1" smtClean="0">
                            <a:solidFill>
                              <a:srgbClr val="FF0000"/>
                            </a:solidFill>
                            <a:latin typeface="Cambria Math" panose="02040503050406030204" pitchFamily="18" charset="0"/>
                            <a:ea typeface="Cambria Math" panose="02040503050406030204" pitchFamily="18" charset="0"/>
                          </a:rPr>
                        </m:ctrlPr>
                      </m:sSupPr>
                      <m:e>
                        <m:r>
                          <a:rPr lang="zh-CN" altLang="en-US" i="1">
                            <a:solidFill>
                              <a:srgbClr val="FF0000"/>
                            </a:solidFill>
                            <a:latin typeface="Cambria Math" panose="02040503050406030204" pitchFamily="18" charset="0"/>
                          </a:rPr>
                          <m:t>𝜑</m:t>
                        </m:r>
                      </m:e>
                      <m:sup>
                        <m:r>
                          <a:rPr lang="en-US" altLang="zh-CN" b="0" i="1" smtClean="0">
                            <a:solidFill>
                              <a:srgbClr val="FF0000"/>
                            </a:solidFill>
                            <a:latin typeface="Cambria Math" panose="02040503050406030204" pitchFamily="18" charset="0"/>
                            <a:ea typeface="Cambria Math" panose="02040503050406030204" pitchFamily="18" charset="0"/>
                          </a:rPr>
                          <m:t>∗</m:t>
                        </m:r>
                      </m:sup>
                    </m:sSup>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𝑥</m:t>
                        </m:r>
                      </m:e>
                    </m:d>
                  </m:oMath>
                </a14:m>
                <a:r>
                  <a:rPr kumimoji="1" lang="zh-CN" altLang="en-US" sz="2400" b="1" dirty="0"/>
                  <a:t>为</a:t>
                </a:r>
                <a14:m>
                  <m:oMath xmlns:m="http://schemas.openxmlformats.org/officeDocument/2006/math">
                    <m:r>
                      <a:rPr lang="zh-CN" altLang="en-US" i="1">
                        <a:latin typeface="Cambria Math" panose="02040503050406030204" pitchFamily="18" charset="0"/>
                      </a:rPr>
                      <m:t>𝑓</m:t>
                    </m:r>
                    <m:d>
                      <m:dPr>
                        <m:ctrlPr>
                          <a:rPr lang="zh-CN" altLang="en-US" i="1">
                            <a:latin typeface="Cambria Math" panose="02040503050406030204" pitchFamily="18" charset="0"/>
                          </a:rPr>
                        </m:ctrlPr>
                      </m:dPr>
                      <m:e>
                        <m:r>
                          <a:rPr lang="en-US" altLang="zh-CN" b="0" i="1" smtClean="0">
                            <a:latin typeface="Cambria Math" panose="02040503050406030204" pitchFamily="18" charset="0"/>
                          </a:rPr>
                          <m:t>𝑥</m:t>
                        </m:r>
                      </m:e>
                    </m:d>
                  </m:oMath>
                </a14:m>
                <a:r>
                  <a:rPr kumimoji="1" lang="zh-CN" altLang="en-US" sz="2400" b="1" dirty="0"/>
                  <a:t>在</a:t>
                </a:r>
                <a:r>
                  <a:rPr kumimoji="1" lang="en-US" altLang="zh-CN" sz="2400" b="1" dirty="0"/>
                  <a:t>n+1</a:t>
                </a:r>
                <a:r>
                  <a:rPr kumimoji="1" lang="zh-CN" altLang="en-US" sz="2400" b="1" dirty="0"/>
                  <a:t>个节点</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en-US" altLang="zh-CN" b="0" i="1" smtClean="0">
                            <a:latin typeface="Cambria Math" panose="02040503050406030204" pitchFamily="18" charset="0"/>
                          </a:rPr>
                          <m:t>0</m:t>
                        </m:r>
                      </m:sub>
                    </m:sSub>
                  </m:oMath>
                </a14:m>
                <a:r>
                  <a:rPr kumimoji="1" lang="en-US" altLang="zh-CN" sz="2400" b="1" dirty="0"/>
                  <a:t>,</a:t>
                </a:r>
                <a:r>
                  <a:rPr lang="zh-CN" altLang="en-US" dirty="0">
                    <a:solidFill>
                      <a:srgbClr val="836967"/>
                    </a:solidFill>
                  </a:rPr>
                  <a:t> </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en-US" altLang="zh-CN" b="0" i="1" smtClean="0">
                            <a:latin typeface="Cambria Math" panose="02040503050406030204" pitchFamily="18" charset="0"/>
                          </a:rPr>
                          <m:t>1</m:t>
                        </m:r>
                      </m:sub>
                    </m:sSub>
                  </m:oMath>
                </a14:m>
                <a:r>
                  <a:rPr kumimoji="1" lang="en-US" altLang="zh-CN" sz="2400" b="1" dirty="0"/>
                  <a:t>,…,</a:t>
                </a:r>
                <a:r>
                  <a:rPr lang="zh-CN" altLang="en-US" dirty="0">
                    <a:solidFill>
                      <a:srgbClr val="836967"/>
                    </a:solidFill>
                  </a:rPr>
                  <a:t> </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en-US" altLang="zh-CN" b="0" i="1" smtClean="0">
                            <a:latin typeface="Cambria Math" panose="02040503050406030204" pitchFamily="18" charset="0"/>
                          </a:rPr>
                          <m:t>𝑛</m:t>
                        </m:r>
                      </m:sub>
                    </m:sSub>
                  </m:oMath>
                </a14:m>
                <a:r>
                  <a:rPr kumimoji="1" lang="zh-CN" altLang="en-US" sz="2400" b="1" dirty="0"/>
                  <a:t>上关于权</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smtClean="0">
                            <a:latin typeface="Cambria Math" panose="02040503050406030204" pitchFamily="18" charset="0"/>
                          </a:rPr>
                          <m:t>𝜔</m:t>
                        </m:r>
                      </m:e>
                      <m:sub>
                        <m:r>
                          <a:rPr lang="en-US" altLang="zh-CN" i="1">
                            <a:latin typeface="Cambria Math" panose="02040503050406030204" pitchFamily="18" charset="0"/>
                          </a:rPr>
                          <m:t>0</m:t>
                        </m:r>
                      </m:sub>
                    </m:sSub>
                  </m:oMath>
                </a14:m>
                <a:r>
                  <a:rPr kumimoji="1" lang="en-US" altLang="zh-CN" b="1" dirty="0"/>
                  <a:t>,</a:t>
                </a:r>
                <a:r>
                  <a:rPr lang="zh-CN" altLang="en-US" dirty="0">
                    <a:solidFill>
                      <a:srgbClr val="836967"/>
                    </a:solidFill>
                  </a:rPr>
                  <a:t> </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𝜔</m:t>
                        </m:r>
                      </m:e>
                      <m:sub>
                        <m:r>
                          <a:rPr lang="en-US" altLang="zh-CN" i="1">
                            <a:latin typeface="Cambria Math" panose="02040503050406030204" pitchFamily="18" charset="0"/>
                          </a:rPr>
                          <m:t>1</m:t>
                        </m:r>
                      </m:sub>
                    </m:sSub>
                  </m:oMath>
                </a14:m>
                <a:r>
                  <a:rPr kumimoji="1" lang="en-US" altLang="zh-CN" b="1" dirty="0"/>
                  <a:t>,…,</a:t>
                </a:r>
                <a:r>
                  <a:rPr lang="zh-CN" altLang="en-US" dirty="0">
                    <a:solidFill>
                      <a:srgbClr val="836967"/>
                    </a:solidFill>
                  </a:rPr>
                  <a:t> </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𝜔</m:t>
                        </m:r>
                      </m:e>
                      <m:sub>
                        <m:r>
                          <a:rPr lang="en-US" altLang="zh-CN" i="1">
                            <a:latin typeface="Cambria Math" panose="02040503050406030204" pitchFamily="18" charset="0"/>
                          </a:rPr>
                          <m:t>𝑛</m:t>
                        </m:r>
                      </m:sub>
                    </m:sSub>
                  </m:oMath>
                </a14:m>
                <a:r>
                  <a:rPr kumimoji="1" lang="zh-CN" altLang="en-US" sz="2400" b="1" dirty="0"/>
                  <a:t>的最小二乘解 </a:t>
                </a:r>
                <a:r>
                  <a:rPr lang="zh-CN" altLang="en-US" b="1" dirty="0"/>
                  <a:t>（经验公式）</a:t>
                </a:r>
                <a:r>
                  <a:rPr kumimoji="1" lang="en-US" altLang="zh-CN" sz="2400" b="1" dirty="0"/>
                  <a:t>.</a:t>
                </a:r>
              </a:p>
            </p:txBody>
          </p:sp>
        </mc:Choice>
        <mc:Fallback xmlns="">
          <p:sp>
            <p:nvSpPr>
              <p:cNvPr id="17" name="Rectangle 25">
                <a:extLst>
                  <a:ext uri="{FF2B5EF4-FFF2-40B4-BE49-F238E27FC236}">
                    <a16:creationId xmlns:a16="http://schemas.microsoft.com/office/drawing/2014/main" id="{9FE1E6B5-6529-4D92-9505-7D153E819682}"/>
                  </a:ext>
                </a:extLst>
              </p:cNvPr>
              <p:cNvSpPr>
                <a:spLocks noRot="1" noChangeAspect="1" noMove="1" noResize="1" noEditPoints="1" noAdjustHandles="1" noChangeArrowheads="1" noChangeShapeType="1" noTextEdit="1"/>
              </p:cNvSpPr>
              <p:nvPr/>
            </p:nvSpPr>
            <p:spPr bwMode="auto">
              <a:xfrm>
                <a:off x="382399" y="3999348"/>
                <a:ext cx="8595601" cy="1000980"/>
              </a:xfrm>
              <a:prstGeom prst="rect">
                <a:avLst/>
              </a:prstGeom>
              <a:blipFill>
                <a:blip r:embed="rId9"/>
                <a:stretch>
                  <a:fillRect l="-1135" t="-610" b="-1402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graphicFrame>
        <p:nvGraphicFramePr>
          <p:cNvPr id="15" name="Object 5">
            <a:extLst>
              <a:ext uri="{FF2B5EF4-FFF2-40B4-BE49-F238E27FC236}">
                <a16:creationId xmlns:a16="http://schemas.microsoft.com/office/drawing/2014/main" id="{F5A91730-6CB6-49ED-ADC7-B6F5489D595F}"/>
              </a:ext>
            </a:extLst>
          </p:cNvPr>
          <p:cNvGraphicFramePr>
            <a:graphicFrameLocks noChangeAspect="1"/>
          </p:cNvGraphicFramePr>
          <p:nvPr>
            <p:extLst>
              <p:ext uri="{D42A27DB-BD31-4B8C-83A1-F6EECF244321}">
                <p14:modId xmlns:p14="http://schemas.microsoft.com/office/powerpoint/2010/main" val="1451110729"/>
              </p:ext>
            </p:extLst>
          </p:nvPr>
        </p:nvGraphicFramePr>
        <p:xfrm>
          <a:off x="506198" y="621147"/>
          <a:ext cx="7471082" cy="1007895"/>
        </p:xfrm>
        <a:graphic>
          <a:graphicData uri="http://schemas.openxmlformats.org/presentationml/2006/ole">
            <mc:AlternateContent xmlns:mc="http://schemas.openxmlformats.org/markup-compatibility/2006">
              <mc:Choice xmlns:v="urn:schemas-microsoft-com:vml" Requires="v">
                <p:oleObj name="Equation" r:id="rId10" imgW="3200400" imgH="431640" progId="Equation.DSMT4">
                  <p:embed/>
                </p:oleObj>
              </mc:Choice>
              <mc:Fallback>
                <p:oleObj name="Equation" r:id="rId10" imgW="3200400" imgH="431640" progId="Equation.DSMT4">
                  <p:embed/>
                  <p:pic>
                    <p:nvPicPr>
                      <p:cNvPr id="15" name="Object 5">
                        <a:extLst>
                          <a:ext uri="{FF2B5EF4-FFF2-40B4-BE49-F238E27FC236}">
                            <a16:creationId xmlns:a16="http://schemas.microsoft.com/office/drawing/2014/main" id="{F5A91730-6CB6-49ED-ADC7-B6F5489D595F}"/>
                          </a:ext>
                        </a:extLst>
                      </p:cNvPr>
                      <p:cNvPicPr>
                        <a:picLocks noChangeAspect="1" noChangeArrowheads="1"/>
                      </p:cNvPicPr>
                      <p:nvPr/>
                    </p:nvPicPr>
                    <p:blipFill>
                      <a:blip r:embed="rId11"/>
                      <a:srcRect/>
                      <a:stretch>
                        <a:fillRect/>
                      </a:stretch>
                    </p:blipFill>
                    <p:spPr bwMode="auto">
                      <a:xfrm>
                        <a:off x="506198" y="621147"/>
                        <a:ext cx="7471082" cy="1007895"/>
                      </a:xfrm>
                      <a:prstGeom prst="rect">
                        <a:avLst/>
                      </a:prstGeom>
                      <a:noFill/>
                      <a:ln w="9525">
                        <a:solidFill>
                          <a:schemeClr val="bg1"/>
                        </a:solidFill>
                        <a:miter lim="800000"/>
                        <a:headEnd/>
                        <a:tailEnd/>
                      </a:ln>
                      <a:effectLst/>
                    </p:spPr>
                  </p:pic>
                </p:oleObj>
              </mc:Fallback>
            </mc:AlternateContent>
          </a:graphicData>
        </a:graphic>
      </p:graphicFrame>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D19F8AC-C589-4709-807D-C6413C99D77B}"/>
                  </a:ext>
                </a:extLst>
              </p:cNvPr>
              <p:cNvSpPr txBox="1"/>
              <p:nvPr/>
            </p:nvSpPr>
            <p:spPr>
              <a:xfrm>
                <a:off x="1979712" y="5240356"/>
                <a:ext cx="4625788" cy="520848"/>
              </a:xfrm>
              <a:prstGeom prst="rect">
                <a:avLst/>
              </a:prstGeom>
              <a:noFill/>
            </p:spPr>
            <p:txBody>
              <a:bodyPr wrap="square">
                <a:spAutoFit/>
              </a:bodyPr>
              <a:lstStyle/>
              <a:p>
                <a:pPr eaLnBrk="1" hangingPunct="1">
                  <a:lnSpc>
                    <a:spcPct val="130000"/>
                  </a:lnSpc>
                </a:pPr>
                <a:r>
                  <a:rPr kumimoji="1" lang="zh-CN" altLang="en-US" sz="2400" b="1" dirty="0"/>
                  <a:t>称</a:t>
                </a:r>
                <a:r>
                  <a:rPr kumimoji="1" lang="zh-CN" altLang="en-US" sz="2400" b="1" dirty="0">
                    <a:solidFill>
                      <a:srgbClr val="FF0000"/>
                    </a:solidFill>
                  </a:rPr>
                  <a:t>求</a:t>
                </a:r>
                <a14:m>
                  <m:oMath xmlns:m="http://schemas.openxmlformats.org/officeDocument/2006/math">
                    <m:sSup>
                      <m:sSupPr>
                        <m:ctrlPr>
                          <a:rPr lang="el-GR" altLang="zh-CN" i="1">
                            <a:solidFill>
                              <a:srgbClr val="FF0000"/>
                            </a:solidFill>
                            <a:latin typeface="Cambria Math" panose="02040503050406030204" pitchFamily="18" charset="0"/>
                            <a:ea typeface="Cambria Math" panose="02040503050406030204" pitchFamily="18" charset="0"/>
                          </a:rPr>
                        </m:ctrlPr>
                      </m:sSupPr>
                      <m:e>
                        <m:r>
                          <a:rPr lang="zh-CN" altLang="en-US" i="1">
                            <a:solidFill>
                              <a:srgbClr val="FF0000"/>
                            </a:solidFill>
                            <a:latin typeface="Cambria Math" panose="02040503050406030204" pitchFamily="18" charset="0"/>
                          </a:rPr>
                          <m:t>𝜑</m:t>
                        </m:r>
                      </m:e>
                      <m:sup>
                        <m:r>
                          <a:rPr lang="en-US" altLang="zh-CN" i="1">
                            <a:solidFill>
                              <a:srgbClr val="FF0000"/>
                            </a:solidFill>
                            <a:latin typeface="Cambria Math" panose="02040503050406030204" pitchFamily="18" charset="0"/>
                            <a:ea typeface="Cambria Math" panose="02040503050406030204" pitchFamily="18" charset="0"/>
                          </a:rPr>
                          <m:t>∗</m:t>
                        </m:r>
                      </m:sup>
                    </m:sSup>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𝑥</m:t>
                        </m:r>
                      </m:e>
                    </m:d>
                  </m:oMath>
                </a14:m>
                <a:r>
                  <a:rPr kumimoji="1" lang="zh-CN" altLang="en-US" sz="2400" b="1" dirty="0">
                    <a:solidFill>
                      <a:srgbClr val="FF0000"/>
                    </a:solidFill>
                  </a:rPr>
                  <a:t>的方法</a:t>
                </a:r>
                <a:r>
                  <a:rPr kumimoji="1" lang="zh-CN" altLang="en-US" sz="2400" b="1" dirty="0"/>
                  <a:t>为最小二乘法。</a:t>
                </a:r>
              </a:p>
            </p:txBody>
          </p:sp>
        </mc:Choice>
        <mc:Fallback xmlns="">
          <p:sp>
            <p:nvSpPr>
              <p:cNvPr id="18" name="文本框 17">
                <a:extLst>
                  <a:ext uri="{FF2B5EF4-FFF2-40B4-BE49-F238E27FC236}">
                    <a16:creationId xmlns:a16="http://schemas.microsoft.com/office/drawing/2014/main" id="{4D19F8AC-C589-4709-807D-C6413C99D77B}"/>
                  </a:ext>
                </a:extLst>
              </p:cNvPr>
              <p:cNvSpPr txBox="1">
                <a:spLocks noRot="1" noChangeAspect="1" noMove="1" noResize="1" noEditPoints="1" noAdjustHandles="1" noChangeArrowheads="1" noChangeShapeType="1" noTextEdit="1"/>
              </p:cNvSpPr>
              <p:nvPr/>
            </p:nvSpPr>
            <p:spPr>
              <a:xfrm>
                <a:off x="1979712" y="5240356"/>
                <a:ext cx="4625788" cy="520848"/>
              </a:xfrm>
              <a:prstGeom prst="rect">
                <a:avLst/>
              </a:prstGeom>
              <a:blipFill>
                <a:blip r:embed="rId12"/>
                <a:stretch>
                  <a:fillRect l="-2108" t="-1176" r="-1976" b="-235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839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A883725-F322-490E-99EA-34A86039D96F}"/>
              </a:ext>
            </a:extLst>
          </p:cNvPr>
          <p:cNvSpPr txBox="1"/>
          <p:nvPr>
            <p:custDataLst>
              <p:tags r:id="rId2"/>
            </p:custDataLst>
          </p:nvPr>
        </p:nvSpPr>
        <p:spPr>
          <a:xfrm>
            <a:off x="914400" y="635001"/>
            <a:ext cx="7315200" cy="1658144"/>
          </a:xfrm>
          <a:prstGeom prst="rect">
            <a:avLst/>
          </a:prstGeom>
          <a:noFill/>
        </p:spPr>
        <p:txBody>
          <a:bodyPr vert="horz" wrap="square" rtlCol="0" anchor="ctr" anchorCtr="0">
            <a:noAutofit/>
          </a:bodyPr>
          <a:lstStyle/>
          <a:p>
            <a:pPr>
              <a:lnSpc>
                <a:spcPct val="150000"/>
              </a:lnSpc>
            </a:pPr>
            <a:r>
              <a:rPr lang="zh-CN" altLang="en-US" b="1" i="0" dirty="0">
                <a:solidFill>
                  <a:srgbClr val="333333"/>
                </a:solidFill>
                <a:effectLst/>
                <a:latin typeface="-apple-system"/>
              </a:rPr>
              <a:t>数据拟合的最小二乘法构造过程中采用的是误差向量的</a:t>
            </a:r>
            <a:r>
              <a:rPr lang="en-US" altLang="zh-CN" b="1" i="0" dirty="0">
                <a:solidFill>
                  <a:srgbClr val="333333"/>
                </a:solidFill>
                <a:effectLst/>
                <a:latin typeface="-apple-system"/>
              </a:rPr>
              <a:t>(    )</a:t>
            </a:r>
            <a:r>
              <a:rPr lang="zh-CN" altLang="en-US" b="1" i="0" dirty="0">
                <a:solidFill>
                  <a:srgbClr val="333333"/>
                </a:solidFill>
                <a:effectLst/>
                <a:latin typeface="-apple-system"/>
              </a:rPr>
              <a:t>范数</a:t>
            </a:r>
            <a:endParaRPr lang="zh-CN" altLang="en-US"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EE4BE10D-64CB-4BEF-BFC1-AF643D10E227}"/>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b="1" dirty="0">
                <a:solidFill>
                  <a:srgbClr val="000000"/>
                </a:solidFill>
                <a:latin typeface="宋体" panose="02010600030101010101" pitchFamily="2" charset="-122"/>
                <a:sym typeface="Microsoft Yahei" panose="020B0503020204020204" pitchFamily="34" charset="-122"/>
              </a:rPr>
              <a:t>1</a:t>
            </a:r>
            <a:endParaRPr lang="zh-CN" altLang="en-US" sz="2600" b="1" dirty="0">
              <a:solidFill>
                <a:srgbClr val="000000"/>
              </a:solidFill>
              <a:latin typeface="宋体" panose="02010600030101010101" pitchFamily="2" charset="-122"/>
              <a:sym typeface="Microsoft Yahei" panose="020B0503020204020204" pitchFamily="34" charset="-122"/>
            </a:endParaRPr>
          </a:p>
        </p:txBody>
      </p:sp>
      <p:sp>
        <p:nvSpPr>
          <p:cNvPr id="8" name="文本框 7">
            <a:extLst>
              <a:ext uri="{FF2B5EF4-FFF2-40B4-BE49-F238E27FC236}">
                <a16:creationId xmlns:a16="http://schemas.microsoft.com/office/drawing/2014/main" id="{8A496674-06E4-4BE3-9184-2CEF4BCAEA97}"/>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b="1" dirty="0">
                <a:solidFill>
                  <a:srgbClr val="000000"/>
                </a:solidFill>
                <a:latin typeface="宋体" panose="02010600030101010101" pitchFamily="2" charset="-122"/>
                <a:sym typeface="Microsoft Yahei" panose="020B0503020204020204" pitchFamily="34" charset="-122"/>
              </a:rPr>
              <a:t>2</a:t>
            </a:r>
            <a:endParaRPr lang="zh-CN" altLang="en-US" sz="2600" b="1" dirty="0">
              <a:solidFill>
                <a:srgbClr val="000000"/>
              </a:solidFill>
              <a:latin typeface="宋体" panose="02010600030101010101" pitchFamily="2" charset="-122"/>
              <a:sym typeface="Microsoft Yahei" panose="020B0503020204020204" pitchFamily="34" charset="-122"/>
            </a:endParaRPr>
          </a:p>
        </p:txBody>
      </p:sp>
      <p:sp>
        <p:nvSpPr>
          <p:cNvPr id="9" name="文本框 8">
            <a:extLst>
              <a:ext uri="{FF2B5EF4-FFF2-40B4-BE49-F238E27FC236}">
                <a16:creationId xmlns:a16="http://schemas.microsoft.com/office/drawing/2014/main" id="{C0137409-AADC-43E7-8FAA-461B8469AF65}"/>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b="1" dirty="0">
                <a:solidFill>
                  <a:srgbClr val="000000"/>
                </a:solidFill>
                <a:latin typeface="宋体" panose="02010600030101010101" pitchFamily="2" charset="-122"/>
                <a:sym typeface="Microsoft Yahei" panose="020B0503020204020204" pitchFamily="34" charset="-122"/>
              </a:rPr>
              <a:t>无穷</a:t>
            </a:r>
          </a:p>
        </p:txBody>
      </p:sp>
      <p:sp>
        <p:nvSpPr>
          <p:cNvPr id="10" name="文本框 9">
            <a:extLst>
              <a:ext uri="{FF2B5EF4-FFF2-40B4-BE49-F238E27FC236}">
                <a16:creationId xmlns:a16="http://schemas.microsoft.com/office/drawing/2014/main" id="{8AA53807-BA7C-4DB3-9CBE-1D2A41CD749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b="1" dirty="0">
                <a:solidFill>
                  <a:srgbClr val="000000"/>
                </a:solidFill>
                <a:latin typeface="宋体" panose="02010600030101010101" pitchFamily="2" charset="-122"/>
                <a:sym typeface="Microsoft Yahei" panose="020B0503020204020204" pitchFamily="34" charset="-122"/>
              </a:rPr>
              <a:t>F</a:t>
            </a:r>
            <a:endParaRPr lang="zh-CN" altLang="en-US" sz="2600" b="1" dirty="0">
              <a:solidFill>
                <a:srgbClr val="000000"/>
              </a:solidFill>
              <a:latin typeface="宋体" panose="02010600030101010101" pitchFamily="2" charset="-122"/>
              <a:sym typeface="Microsoft Yahei" panose="020B0503020204020204" pitchFamily="34" charset="-122"/>
            </a:endParaRPr>
          </a:p>
        </p:txBody>
      </p:sp>
      <p:sp>
        <p:nvSpPr>
          <p:cNvPr id="11" name="椭圆 10">
            <a:extLst>
              <a:ext uri="{FF2B5EF4-FFF2-40B4-BE49-F238E27FC236}">
                <a16:creationId xmlns:a16="http://schemas.microsoft.com/office/drawing/2014/main" id="{50B8BA86-A3E5-4152-9D1B-A3BFEF5A67FD}"/>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3B2AFDA0-8FCC-4E20-A962-F7FB66EBA36D}"/>
              </a:ext>
            </a:extLst>
          </p:cNvPr>
          <p:cNvSpPr>
            <a:spLocks noChangeAspect="1"/>
          </p:cNvSpPr>
          <p:nvPr>
            <p:custDataLst>
              <p:tags r:id="rId8"/>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FED931E0-69D5-4BBA-A67C-7C2B639B8D77}"/>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9B37EBC4-BB67-4F0D-AA2C-1783C20104DB}"/>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243CF337-616C-4BFD-86AE-9E10F4B2159B}"/>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6DD594BE-9900-4D26-BBCA-8263D80545A3}"/>
              </a:ext>
            </a:extLst>
          </p:cNvPr>
          <p:cNvGrpSpPr/>
          <p:nvPr>
            <p:custDataLst>
              <p:tags r:id="rId12"/>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75F07B10-2FFC-4AEB-926A-ADC793C66FBA}"/>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DB1B0C24-8DC1-4482-A245-8CC571071596}"/>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EFDC5886-F020-4081-843B-B4020702D04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B0449060-E3E6-4A92-B440-B99936A67E1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0568672A-B542-486A-BFD2-21A4AB8E98C9}"/>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664676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34"/>
          <p:cNvGraphicFramePr>
            <a:graphicFrameLocks noChangeAspect="1"/>
          </p:cNvGraphicFramePr>
          <p:nvPr>
            <p:extLst>
              <p:ext uri="{D42A27DB-BD31-4B8C-83A1-F6EECF244321}">
                <p14:modId xmlns:p14="http://schemas.microsoft.com/office/powerpoint/2010/main" val="1937269220"/>
              </p:ext>
            </p:extLst>
          </p:nvPr>
        </p:nvGraphicFramePr>
        <p:xfrm>
          <a:off x="508132" y="2468219"/>
          <a:ext cx="5254361" cy="905106"/>
        </p:xfrm>
        <a:graphic>
          <a:graphicData uri="http://schemas.openxmlformats.org/presentationml/2006/ole">
            <mc:AlternateContent xmlns:mc="http://schemas.openxmlformats.org/markup-compatibility/2006">
              <mc:Choice xmlns:v="urn:schemas-microsoft-com:vml" Requires="v">
                <p:oleObj name="Equation" r:id="rId2" imgW="2273040" imgH="393480" progId="Equation.DSMT4">
                  <p:embed/>
                </p:oleObj>
              </mc:Choice>
              <mc:Fallback>
                <p:oleObj name="Equation" r:id="rId2" imgW="2273040" imgH="393480" progId="Equation.DSMT4">
                  <p:embed/>
                  <p:pic>
                    <p:nvPicPr>
                      <p:cNvPr id="17" name="Object 34"/>
                      <p:cNvPicPr>
                        <a:picLocks noChangeAspect="1" noChangeArrowheads="1"/>
                      </p:cNvPicPr>
                      <p:nvPr/>
                    </p:nvPicPr>
                    <p:blipFill>
                      <a:blip r:embed="rId3"/>
                      <a:srcRect/>
                      <a:stretch>
                        <a:fillRect/>
                      </a:stretch>
                    </p:blipFill>
                    <p:spPr bwMode="auto">
                      <a:xfrm>
                        <a:off x="508132" y="2468219"/>
                        <a:ext cx="5254361" cy="905106"/>
                      </a:xfrm>
                      <a:prstGeom prst="rect">
                        <a:avLst/>
                      </a:prstGeom>
                      <a:noFill/>
                    </p:spPr>
                  </p:pic>
                </p:oleObj>
              </mc:Fallback>
            </mc:AlternateContent>
          </a:graphicData>
        </a:graphic>
      </p:graphicFrame>
      <p:grpSp>
        <p:nvGrpSpPr>
          <p:cNvPr id="23" name="组合 22"/>
          <p:cNvGrpSpPr/>
          <p:nvPr/>
        </p:nvGrpSpPr>
        <p:grpSpPr>
          <a:xfrm>
            <a:off x="55665" y="26044"/>
            <a:ext cx="4343400" cy="472277"/>
            <a:chOff x="307918" y="1196752"/>
            <a:chExt cx="3760026" cy="838438"/>
          </a:xfrm>
        </p:grpSpPr>
        <p:sp>
          <p:nvSpPr>
            <p:cNvPr id="24" name="Text Box 11"/>
            <p:cNvSpPr txBox="1">
              <a:spLocks noChangeArrowheads="1"/>
            </p:cNvSpPr>
            <p:nvPr/>
          </p:nvSpPr>
          <p:spPr bwMode="auto">
            <a:xfrm>
              <a:off x="635769" y="1204193"/>
              <a:ext cx="34321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最小二乘法</a:t>
              </a:r>
            </a:p>
          </p:txBody>
        </p:sp>
        <p:sp>
          <p:nvSpPr>
            <p:cNvPr id="25" name="Rectangle 46"/>
            <p:cNvSpPr>
              <a:spLocks noChangeArrowheads="1"/>
            </p:cNvSpPr>
            <p:nvPr/>
          </p:nvSpPr>
          <p:spPr bwMode="auto">
            <a:xfrm>
              <a:off x="307918" y="1196752"/>
              <a:ext cx="457126" cy="819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solidFill>
                    <a:schemeClr val="accent2"/>
                  </a:solidFill>
                  <a:sym typeface="Wingdings" panose="05000000000000000000" pitchFamily="2" charset="2"/>
                </a:rPr>
                <a:t></a:t>
              </a:r>
            </a:p>
          </p:txBody>
        </p:sp>
      </p:grpSp>
      <p:sp>
        <p:nvSpPr>
          <p:cNvPr id="26" name="矩形 25"/>
          <p:cNvSpPr/>
          <p:nvPr/>
        </p:nvSpPr>
        <p:spPr>
          <a:xfrm>
            <a:off x="475611" y="1302754"/>
            <a:ext cx="2659702" cy="461665"/>
          </a:xfrm>
          <a:prstGeom prst="rect">
            <a:avLst/>
          </a:prstGeom>
        </p:spPr>
        <p:txBody>
          <a:bodyPr wrap="none">
            <a:spAutoFit/>
          </a:bodyPr>
          <a:lstStyle/>
          <a:p>
            <a:r>
              <a:rPr kumimoji="1" lang="zh-CN" altLang="en-US" b="1" dirty="0"/>
              <a:t>即，达到极小时的</a:t>
            </a:r>
            <a:endParaRPr lang="en-GB" dirty="0"/>
          </a:p>
        </p:txBody>
      </p:sp>
      <mc:AlternateContent xmlns:mc="http://schemas.openxmlformats.org/markup-compatibility/2006" xmlns:a14="http://schemas.microsoft.com/office/drawing/2010/main">
        <mc:Choice Requires="a14">
          <p:sp>
            <p:nvSpPr>
              <p:cNvPr id="27" name="文本框 26"/>
              <p:cNvSpPr txBox="1"/>
              <p:nvPr/>
            </p:nvSpPr>
            <p:spPr>
              <a:xfrm>
                <a:off x="434382" y="756376"/>
                <a:ext cx="2939532" cy="461665"/>
              </a:xfrm>
              <a:prstGeom prst="rect">
                <a:avLst/>
              </a:prstGeom>
              <a:noFill/>
            </p:spPr>
            <p:txBody>
              <a:bodyPr wrap="square" rtlCol="0">
                <a:spAutoFit/>
              </a:bodyPr>
              <a:lstStyle/>
              <a:p>
                <a:r>
                  <a:rPr lang="zh-CN" altLang="en-US" b="1" dirty="0"/>
                  <a:t>找到</a:t>
                </a:r>
                <a14:m>
                  <m:oMath xmlns:m="http://schemas.openxmlformats.org/officeDocument/2006/math">
                    <m:r>
                      <a:rPr lang="zh-CN" altLang="en-US" b="1" i="1" dirty="0" smtClean="0">
                        <a:solidFill>
                          <a:schemeClr val="tx1"/>
                        </a:solidFill>
                        <a:latin typeface="Cambria Math" panose="02040503050406030204" pitchFamily="18" charset="0"/>
                        <a:ea typeface="Cambria Math" panose="02040503050406030204" pitchFamily="18" charset="0"/>
                      </a:rPr>
                      <m:t>一个</m:t>
                    </m:r>
                    <m:sSup>
                      <m:sSupPr>
                        <m:ctrlPr>
                          <a:rPr lang="el-GR" altLang="zh-CN" i="1">
                            <a:solidFill>
                              <a:srgbClr val="FF0000"/>
                            </a:solidFill>
                            <a:latin typeface="Cambria Math" panose="02040503050406030204" pitchFamily="18" charset="0"/>
                            <a:ea typeface="Cambria Math" panose="02040503050406030204" pitchFamily="18" charset="0"/>
                          </a:rPr>
                        </m:ctrlPr>
                      </m:sSupPr>
                      <m:e>
                        <m:r>
                          <a:rPr lang="zh-CN" altLang="en-US" i="1">
                            <a:solidFill>
                              <a:srgbClr val="FF0000"/>
                            </a:solidFill>
                            <a:latin typeface="Cambria Math" panose="02040503050406030204" pitchFamily="18" charset="0"/>
                          </a:rPr>
                          <m:t>𝜑</m:t>
                        </m:r>
                      </m:e>
                      <m:sup>
                        <m:r>
                          <a:rPr lang="en-US" altLang="zh-CN" i="1">
                            <a:solidFill>
                              <a:srgbClr val="FF0000"/>
                            </a:solidFill>
                            <a:latin typeface="Cambria Math" panose="02040503050406030204" pitchFamily="18" charset="0"/>
                            <a:ea typeface="Cambria Math" panose="02040503050406030204" pitchFamily="18" charset="0"/>
                          </a:rPr>
                          <m:t>∗</m:t>
                        </m:r>
                      </m:sup>
                    </m:sSup>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𝑥</m:t>
                        </m:r>
                      </m:e>
                    </m:d>
                  </m:oMath>
                </a14:m>
                <a:r>
                  <a:rPr lang="zh-CN" altLang="en-US" b="1" dirty="0"/>
                  <a:t>满足</a:t>
                </a:r>
                <a:r>
                  <a:rPr lang="zh-CN" altLang="en-US" dirty="0"/>
                  <a:t> </a:t>
                </a:r>
                <a:endParaRPr lang="en-GB" b="1" dirty="0"/>
              </a:p>
            </p:txBody>
          </p:sp>
        </mc:Choice>
        <mc:Fallback xmlns="">
          <p:sp>
            <p:nvSpPr>
              <p:cNvPr id="27" name="文本框 26"/>
              <p:cNvSpPr txBox="1">
                <a:spLocks noRot="1" noChangeAspect="1" noMove="1" noResize="1" noEditPoints="1" noAdjustHandles="1" noChangeArrowheads="1" noChangeShapeType="1" noTextEdit="1"/>
              </p:cNvSpPr>
              <p:nvPr/>
            </p:nvSpPr>
            <p:spPr>
              <a:xfrm>
                <a:off x="434382" y="756376"/>
                <a:ext cx="2939532" cy="461665"/>
              </a:xfrm>
              <a:prstGeom prst="rect">
                <a:avLst/>
              </a:prstGeom>
              <a:blipFill>
                <a:blip r:embed="rId4"/>
                <a:stretch>
                  <a:fillRect l="-3112" t="-14474" b="-25000"/>
                </a:stretch>
              </a:blipFill>
            </p:spPr>
            <p:txBody>
              <a:bodyPr/>
              <a:lstStyle/>
              <a:p>
                <a:r>
                  <a:rPr lang="zh-CN" altLang="en-US">
                    <a:noFill/>
                  </a:rPr>
                  <a:t> </a:t>
                </a:r>
              </a:p>
            </p:txBody>
          </p:sp>
        </mc:Fallback>
      </mc:AlternateContent>
      <p:sp>
        <p:nvSpPr>
          <p:cNvPr id="38" name="Rectangle 24"/>
          <p:cNvSpPr>
            <a:spLocks noChangeArrowheads="1"/>
          </p:cNvSpPr>
          <p:nvPr/>
        </p:nvSpPr>
        <p:spPr bwMode="auto">
          <a:xfrm>
            <a:off x="4932040" y="-27384"/>
            <a:ext cx="42119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2000" b="1" dirty="0"/>
              <a:t>§2 Least-Squares Line</a:t>
            </a:r>
          </a:p>
        </p:txBody>
      </p:sp>
      <mc:AlternateContent xmlns:mc="http://schemas.openxmlformats.org/markup-compatibility/2006" xmlns:a14="http://schemas.microsoft.com/office/drawing/2010/main">
        <mc:Choice Requires="a14">
          <p:sp>
            <p:nvSpPr>
              <p:cNvPr id="40" name="Object 12">
                <a:extLst>
                  <a:ext uri="{FF2B5EF4-FFF2-40B4-BE49-F238E27FC236}">
                    <a16:creationId xmlns:a16="http://schemas.microsoft.com/office/drawing/2014/main" id="{8EC61FE8-6F40-42CB-A25B-4C482E35993E}"/>
                  </a:ext>
                </a:extLst>
              </p:cNvPr>
              <p:cNvSpPr txBox="1"/>
              <p:nvPr/>
            </p:nvSpPr>
            <p:spPr bwMode="auto">
              <a:xfrm>
                <a:off x="3135313" y="378179"/>
                <a:ext cx="4211960" cy="1143044"/>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limLow>
                        <m:limLowPr>
                          <m:ctrlPr>
                            <a:rPr lang="zh-CN" altLang="en-US" i="1">
                              <a:solidFill>
                                <a:srgbClr val="000000"/>
                              </a:solidFill>
                              <a:latin typeface="Cambria Math" panose="02040503050406030204" pitchFamily="18" charset="0"/>
                            </a:rPr>
                          </m:ctrlPr>
                        </m:limLowPr>
                        <m:e>
                          <m:r>
                            <m:rPr>
                              <m:sty m:val="p"/>
                            </m:rPr>
                            <a:rPr lang="zh-CN" altLang="en-US" i="0">
                              <a:solidFill>
                                <a:srgbClr val="000000"/>
                              </a:solidFill>
                              <a:latin typeface="Cambria Math" panose="02040503050406030204" pitchFamily="18" charset="0"/>
                            </a:rPr>
                            <m:t>min</m:t>
                          </m:r>
                        </m:e>
                        <m:lim>
                          <m:r>
                            <a:rPr lang="zh-CN" altLang="en-US" i="1">
                              <a:solidFill>
                                <a:srgbClr val="000000"/>
                              </a:solidFill>
                              <a:latin typeface="Cambria Math" panose="02040503050406030204" pitchFamily="18" charset="0"/>
                            </a:rPr>
                            <m:t>𝜑</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𝑀</m:t>
                          </m:r>
                        </m:lim>
                      </m:limLow>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𝑛</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𝜔</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𝜑</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nary>
                    </m:oMath>
                  </m:oMathPara>
                </a14:m>
                <a:endParaRPr lang="zh-CN" altLang="en-US" dirty="0"/>
              </a:p>
            </p:txBody>
          </p:sp>
        </mc:Choice>
        <mc:Fallback xmlns="">
          <p:sp>
            <p:nvSpPr>
              <p:cNvPr id="40" name="Object 12">
                <a:extLst>
                  <a:ext uri="{FF2B5EF4-FFF2-40B4-BE49-F238E27FC236}">
                    <a16:creationId xmlns:a16="http://schemas.microsoft.com/office/drawing/2014/main" id="{8EC61FE8-6F40-42CB-A25B-4C482E35993E}"/>
                  </a:ext>
                </a:extLst>
              </p:cNvPr>
              <p:cNvSpPr txBox="1">
                <a:spLocks noRot="1" noChangeAspect="1" noMove="1" noResize="1" noEditPoints="1" noAdjustHandles="1" noChangeArrowheads="1" noChangeShapeType="1" noTextEdit="1"/>
              </p:cNvSpPr>
              <p:nvPr/>
            </p:nvSpPr>
            <p:spPr bwMode="auto">
              <a:xfrm>
                <a:off x="3135313" y="378179"/>
                <a:ext cx="4211960" cy="1143044"/>
              </a:xfrm>
              <a:prstGeom prst="rect">
                <a:avLst/>
              </a:prstGeom>
              <a:blipFill>
                <a:blip r:embed="rId5"/>
                <a:stretch>
                  <a:fillRect/>
                </a:stretch>
              </a:blipFill>
              <a:ln>
                <a:noFill/>
              </a:ln>
              <a:effectLst/>
            </p:spPr>
            <p:txBody>
              <a:bodyPr/>
              <a:lstStyle/>
              <a:p>
                <a:r>
                  <a:rPr lang="zh-CN" altLang="en-US">
                    <a:noFill/>
                  </a:rPr>
                  <a:t> </a:t>
                </a:r>
              </a:p>
            </p:txBody>
          </p:sp>
        </mc:Fallback>
      </mc:AlternateContent>
      <p:graphicFrame>
        <p:nvGraphicFramePr>
          <p:cNvPr id="42" name="Object 5">
            <a:extLst>
              <a:ext uri="{FF2B5EF4-FFF2-40B4-BE49-F238E27FC236}">
                <a16:creationId xmlns:a16="http://schemas.microsoft.com/office/drawing/2014/main" id="{FB5BB5A4-2EBF-49BF-AFE0-DC5B800BA03E}"/>
              </a:ext>
            </a:extLst>
          </p:cNvPr>
          <p:cNvGraphicFramePr>
            <a:graphicFrameLocks noChangeAspect="1"/>
          </p:cNvGraphicFramePr>
          <p:nvPr>
            <p:extLst>
              <p:ext uri="{D42A27DB-BD31-4B8C-83A1-F6EECF244321}">
                <p14:modId xmlns:p14="http://schemas.microsoft.com/office/powerpoint/2010/main" val="3591271377"/>
              </p:ext>
            </p:extLst>
          </p:nvPr>
        </p:nvGraphicFramePr>
        <p:xfrm>
          <a:off x="796766" y="1692809"/>
          <a:ext cx="7262940" cy="977293"/>
        </p:xfrm>
        <a:graphic>
          <a:graphicData uri="http://schemas.openxmlformats.org/presentationml/2006/ole">
            <mc:AlternateContent xmlns:mc="http://schemas.openxmlformats.org/markup-compatibility/2006">
              <mc:Choice xmlns:v="urn:schemas-microsoft-com:vml" Requires="v">
                <p:oleObj name="Equation" r:id="rId6" imgW="3200400" imgH="431640" progId="Equation.DSMT4">
                  <p:embed/>
                </p:oleObj>
              </mc:Choice>
              <mc:Fallback>
                <p:oleObj name="Equation" r:id="rId6" imgW="3200400" imgH="431640" progId="Equation.DSMT4">
                  <p:embed/>
                  <p:pic>
                    <p:nvPicPr>
                      <p:cNvPr id="42" name="Object 5">
                        <a:extLst>
                          <a:ext uri="{FF2B5EF4-FFF2-40B4-BE49-F238E27FC236}">
                            <a16:creationId xmlns:a16="http://schemas.microsoft.com/office/drawing/2014/main" id="{FB5BB5A4-2EBF-49BF-AFE0-DC5B800BA03E}"/>
                          </a:ext>
                        </a:extLst>
                      </p:cNvPr>
                      <p:cNvPicPr>
                        <a:picLocks noChangeAspect="1" noChangeArrowheads="1"/>
                      </p:cNvPicPr>
                      <p:nvPr/>
                    </p:nvPicPr>
                    <p:blipFill>
                      <a:blip r:embed="rId7"/>
                      <a:srcRect/>
                      <a:stretch>
                        <a:fillRect/>
                      </a:stretch>
                    </p:blipFill>
                    <p:spPr bwMode="auto">
                      <a:xfrm>
                        <a:off x="796766" y="1692809"/>
                        <a:ext cx="7262940" cy="977293"/>
                      </a:xfrm>
                      <a:prstGeom prst="rect">
                        <a:avLst/>
                      </a:prstGeom>
                      <a:noFill/>
                      <a:ln w="9525">
                        <a:solidFill>
                          <a:schemeClr val="bg1"/>
                        </a:solidFill>
                        <a:miter lim="800000"/>
                        <a:headEnd/>
                        <a:tailEnd/>
                      </a:ln>
                      <a:effectLst/>
                    </p:spPr>
                  </p:pic>
                </p:oleObj>
              </mc:Fallback>
            </mc:AlternateContent>
          </a:graphicData>
        </a:graphic>
      </p:graphicFrame>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0533AD5A-442F-4FB8-B125-3A994B6C5AAE}"/>
                  </a:ext>
                </a:extLst>
              </p:cNvPr>
              <p:cNvSpPr txBox="1"/>
              <p:nvPr/>
            </p:nvSpPr>
            <p:spPr>
              <a:xfrm>
                <a:off x="920666" y="3199229"/>
                <a:ext cx="8022747" cy="1100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00000"/>
                          </a:solidFill>
                          <a:latin typeface="Cambria Math" panose="02040503050406030204" pitchFamily="18" charset="0"/>
                        </a:rPr>
                        <m:t>=</m:t>
                      </m:r>
                      <m:nary>
                        <m:naryPr>
                          <m:chr m:val="∑"/>
                          <m:ctrlPr>
                            <a:rPr lang="zh-CN" altLang="en-US" i="1" smtClean="0">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𝑛</m:t>
                          </m:r>
                        </m:sup>
                        <m:e>
                          <m:sSup>
                            <m:sSupPr>
                              <m:ctrlPr>
                                <a:rPr lang="en-US" altLang="zh-CN" i="1" smtClean="0">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𝜔</m:t>
                                  </m:r>
                                </m:e>
                                <m:sub>
                                  <m:r>
                                    <a:rPr lang="zh-CN" altLang="en-US" i="1">
                                      <a:solidFill>
                                        <a:srgbClr val="000000"/>
                                      </a:solidFill>
                                      <a:latin typeface="Cambria Math" panose="02040503050406030204" pitchFamily="18" charset="0"/>
                                    </a:rPr>
                                    <m:t>𝑘</m:t>
                                  </m:r>
                                </m:sub>
                              </m:sSub>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𝑘</m:t>
                                      </m:r>
                                    </m:sub>
                                  </m:sSub>
                                </m:e>
                              </m:d>
                              <m:r>
                                <a:rPr lang="en-US" altLang="zh-CN" b="0" i="1" smtClean="0">
                                  <a:solidFill>
                                    <a:srgbClr val="000000"/>
                                  </a:solidFill>
                                  <a:latin typeface="Cambria Math" panose="02040503050406030204" pitchFamily="18" charset="0"/>
                                </a:rPr>
                                <m:t>)</m:t>
                              </m:r>
                            </m:e>
                            <m:sup>
                              <m:r>
                                <a:rPr lang="en-US" altLang="zh-CN" b="0" i="1" smtClean="0">
                                  <a:solidFill>
                                    <a:srgbClr val="000000"/>
                                  </a:solidFill>
                                  <a:latin typeface="Cambria Math" panose="02040503050406030204" pitchFamily="18" charset="0"/>
                                </a:rPr>
                                <m:t>2</m:t>
                              </m:r>
                            </m:sup>
                          </m:sSup>
                          <m:r>
                            <a:rPr lang="zh-CN" altLang="en-US" i="1" smtClean="0">
                              <a:solidFill>
                                <a:srgbClr val="000000"/>
                              </a:solidFill>
                              <a:latin typeface="Cambria Math" panose="02040503050406030204" pitchFamily="18" charset="0"/>
                            </a:rPr>
                            <m:t> </m:t>
                          </m:r>
                        </m:e>
                      </m:nary>
                      <m:r>
                        <a:rPr lang="en-US" altLang="zh-CN" b="0" i="1" smtClean="0">
                          <a:solidFill>
                            <a:srgbClr val="000000"/>
                          </a:solidFill>
                          <a:latin typeface="Cambria Math" panose="02040503050406030204" pitchFamily="18" charset="0"/>
                        </a:rPr>
                        <m:t>−</m:t>
                      </m:r>
                      <m:nary>
                        <m:naryPr>
                          <m:chr m:val="∑"/>
                          <m:ctrlPr>
                            <a:rPr lang="en-US" altLang="zh-CN" b="0" i="1" smtClean="0">
                              <a:solidFill>
                                <a:srgbClr val="000000"/>
                              </a:solidFill>
                              <a:latin typeface="Cambria Math" panose="02040503050406030204" pitchFamily="18" charset="0"/>
                            </a:rPr>
                          </m:ctrlPr>
                        </m:naryPr>
                        <m:sub>
                          <m:r>
                            <m:rPr>
                              <m:brk m:alnAt="23"/>
                            </m:rPr>
                            <a:rPr lang="en-US" altLang="zh-CN" b="0" i="1" smtClean="0">
                              <a:solidFill>
                                <a:srgbClr val="000000"/>
                              </a:solidFill>
                              <a:latin typeface="Cambria Math" panose="02040503050406030204" pitchFamily="18" charset="0"/>
                            </a:rPr>
                            <m:t>𝑘</m:t>
                          </m:r>
                          <m:r>
                            <a:rPr lang="en-US" altLang="zh-CN" b="0" i="1" smtClean="0">
                              <a:solidFill>
                                <a:srgbClr val="000000"/>
                              </a:solidFill>
                              <a:latin typeface="Cambria Math" panose="02040503050406030204" pitchFamily="18" charset="0"/>
                            </a:rPr>
                            <m:t>=0</m:t>
                          </m:r>
                        </m:sub>
                        <m:sup>
                          <m:r>
                            <a:rPr lang="en-US" altLang="zh-CN" b="0" i="1" smtClean="0">
                              <a:solidFill>
                                <a:srgbClr val="000000"/>
                              </a:solidFill>
                              <a:latin typeface="Cambria Math" panose="02040503050406030204" pitchFamily="18" charset="0"/>
                            </a:rPr>
                            <m:t>𝑛</m:t>
                          </m:r>
                        </m:sup>
                        <m:e>
                          <m:r>
                            <a:rPr lang="en-US" altLang="zh-CN"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𝜔</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𝑓</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𝑘</m:t>
                                  </m:r>
                                </m:sub>
                              </m:sSub>
                            </m:e>
                          </m:d>
                          <m:r>
                            <a:rPr lang="zh-CN" altLang="en-US" i="1" smtClean="0">
                              <a:solidFill>
                                <a:srgbClr val="FF0000"/>
                              </a:solidFill>
                              <a:latin typeface="Cambria Math" panose="02040503050406030204" pitchFamily="18" charset="0"/>
                            </a:rPr>
                            <m:t>𝜑</m:t>
                          </m:r>
                          <m:d>
                            <m:dPr>
                              <m:ctrlPr>
                                <a:rPr lang="zh-CN" altLang="en-US" i="1">
                                  <a:solidFill>
                                    <a:srgbClr val="FF0000"/>
                                  </a:solidFill>
                                  <a:latin typeface="Cambria Math" panose="02040503050406030204" pitchFamily="18" charset="0"/>
                                </a:rPr>
                              </m:ctrlPr>
                            </m:d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𝑥</m:t>
                                  </m:r>
                                </m:e>
                                <m:sub>
                                  <m:r>
                                    <a:rPr lang="zh-CN" altLang="en-US" i="1">
                                      <a:solidFill>
                                        <a:srgbClr val="FF0000"/>
                                      </a:solidFill>
                                      <a:latin typeface="Cambria Math" panose="02040503050406030204" pitchFamily="18" charset="0"/>
                                    </a:rPr>
                                    <m:t>𝑘</m:t>
                                  </m:r>
                                </m:sub>
                              </m:sSub>
                            </m:e>
                          </m:d>
                        </m:e>
                      </m:nary>
                      <m:r>
                        <a:rPr lang="en-US" altLang="zh-CN" b="0" i="1" smtClean="0">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𝑛</m:t>
                          </m:r>
                        </m:sup>
                        <m:e>
                          <m:sSup>
                            <m:sSupPr>
                              <m:ctrlPr>
                                <a:rPr lang="en-US" altLang="zh-CN"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𝜔</m:t>
                                  </m:r>
                                </m:e>
                                <m:sub>
                                  <m:r>
                                    <a:rPr lang="zh-CN" altLang="en-US" i="1">
                                      <a:solidFill>
                                        <a:srgbClr val="000000"/>
                                      </a:solidFill>
                                      <a:latin typeface="Cambria Math" panose="02040503050406030204" pitchFamily="18" charset="0"/>
                                    </a:rPr>
                                    <m:t>𝑘</m:t>
                                  </m:r>
                                </m:sub>
                              </m:sSub>
                              <m:r>
                                <a:rPr lang="en-US" altLang="zh-CN" i="1">
                                  <a:solidFill>
                                    <a:srgbClr val="000000"/>
                                  </a:solidFill>
                                  <a:latin typeface="Cambria Math" panose="02040503050406030204" pitchFamily="18" charset="0"/>
                                </a:rPr>
                                <m:t>(</m:t>
                              </m:r>
                              <m:r>
                                <a:rPr lang="zh-CN" altLang="en-US" i="1" smtClean="0">
                                  <a:solidFill>
                                    <a:srgbClr val="FF0000"/>
                                  </a:solidFill>
                                  <a:latin typeface="Cambria Math" panose="02040503050406030204" pitchFamily="18" charset="0"/>
                                </a:rPr>
                                <m:t>𝜑</m:t>
                              </m:r>
                              <m:d>
                                <m:dPr>
                                  <m:ctrlPr>
                                    <a:rPr lang="zh-CN" altLang="en-US" i="1">
                                      <a:solidFill>
                                        <a:srgbClr val="FF0000"/>
                                      </a:solidFill>
                                      <a:latin typeface="Cambria Math" panose="02040503050406030204" pitchFamily="18" charset="0"/>
                                    </a:rPr>
                                  </m:ctrlPr>
                                </m:d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𝑥</m:t>
                                      </m:r>
                                    </m:e>
                                    <m:sub>
                                      <m:r>
                                        <a:rPr lang="zh-CN" altLang="en-US" i="1">
                                          <a:solidFill>
                                            <a:srgbClr val="FF0000"/>
                                          </a:solidFill>
                                          <a:latin typeface="Cambria Math" panose="02040503050406030204" pitchFamily="18" charset="0"/>
                                        </a:rPr>
                                        <m:t>𝑘</m:t>
                                      </m:r>
                                    </m:sub>
                                  </m:sSub>
                                </m:e>
                              </m:d>
                              <m:r>
                                <a:rPr lang="en-US" altLang="zh-CN" b="0" i="1" smtClean="0">
                                  <a:solidFill>
                                    <a:srgbClr val="000000"/>
                                  </a:solidFill>
                                  <a:latin typeface="Cambria Math" panose="02040503050406030204" pitchFamily="18" charset="0"/>
                                </a:rPr>
                                <m:t>)</m:t>
                              </m:r>
                            </m:e>
                            <m:sup>
                              <m:r>
                                <a:rPr lang="en-US" altLang="zh-CN"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 </m:t>
                          </m:r>
                        </m:e>
                      </m:nary>
                    </m:oMath>
                  </m:oMathPara>
                </a14:m>
                <a:endParaRPr lang="zh-CN" altLang="en-US" dirty="0"/>
              </a:p>
            </p:txBody>
          </p:sp>
        </mc:Choice>
        <mc:Fallback xmlns="">
          <p:sp>
            <p:nvSpPr>
              <p:cNvPr id="28" name="文本框 27">
                <a:extLst>
                  <a:ext uri="{FF2B5EF4-FFF2-40B4-BE49-F238E27FC236}">
                    <a16:creationId xmlns:a16="http://schemas.microsoft.com/office/drawing/2014/main" id="{0533AD5A-442F-4FB8-B125-3A994B6C5AAE}"/>
                  </a:ext>
                </a:extLst>
              </p:cNvPr>
              <p:cNvSpPr txBox="1">
                <a:spLocks noRot="1" noChangeAspect="1" noMove="1" noResize="1" noEditPoints="1" noAdjustHandles="1" noChangeArrowheads="1" noChangeShapeType="1" noTextEdit="1"/>
              </p:cNvSpPr>
              <p:nvPr/>
            </p:nvSpPr>
            <p:spPr>
              <a:xfrm>
                <a:off x="920666" y="3199229"/>
                <a:ext cx="8022747" cy="1100879"/>
              </a:xfrm>
              <a:prstGeom prst="rect">
                <a:avLst/>
              </a:prstGeom>
              <a:blipFill>
                <a:blip r:embed="rId8"/>
                <a:stretch>
                  <a:fillRect/>
                </a:stretch>
              </a:blipFill>
            </p:spPr>
            <p:txBody>
              <a:bodyPr/>
              <a:lstStyle/>
              <a:p>
                <a:r>
                  <a:rPr lang="zh-CN" altLang="en-US">
                    <a:noFill/>
                  </a:rPr>
                  <a:t> </a:t>
                </a:r>
              </a:p>
            </p:txBody>
          </p:sp>
        </mc:Fallback>
      </mc:AlternateContent>
      <p:sp>
        <p:nvSpPr>
          <p:cNvPr id="29" name="Rectangle 35">
            <a:extLst>
              <a:ext uri="{FF2B5EF4-FFF2-40B4-BE49-F238E27FC236}">
                <a16:creationId xmlns:a16="http://schemas.microsoft.com/office/drawing/2014/main" id="{56073B59-DA98-4BAF-8283-9BBB44B703C9}"/>
              </a:ext>
            </a:extLst>
          </p:cNvPr>
          <p:cNvSpPr>
            <a:spLocks noChangeArrowheads="1"/>
          </p:cNvSpPr>
          <p:nvPr/>
        </p:nvSpPr>
        <p:spPr bwMode="auto">
          <a:xfrm>
            <a:off x="179512" y="5066549"/>
            <a:ext cx="79847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eaLnBrk="1" hangingPunct="1"/>
            <a:r>
              <a:rPr kumimoji="1" lang="zh-CN" altLang="en-US" sz="2400" b="1" dirty="0"/>
              <a:t>由多元函数极值的必要条件，分别对它们求偏导数	</a:t>
            </a:r>
          </a:p>
        </p:txBody>
      </p:sp>
      <p:graphicFrame>
        <p:nvGraphicFramePr>
          <p:cNvPr id="30" name="Object 36">
            <a:extLst>
              <a:ext uri="{FF2B5EF4-FFF2-40B4-BE49-F238E27FC236}">
                <a16:creationId xmlns:a16="http://schemas.microsoft.com/office/drawing/2014/main" id="{0698B49C-4D75-44B1-B1E0-F8940699DF39}"/>
              </a:ext>
            </a:extLst>
          </p:cNvPr>
          <p:cNvGraphicFramePr>
            <a:graphicFrameLocks noChangeAspect="1"/>
          </p:cNvGraphicFramePr>
          <p:nvPr>
            <p:extLst>
              <p:ext uri="{D42A27DB-BD31-4B8C-83A1-F6EECF244321}">
                <p14:modId xmlns:p14="http://schemas.microsoft.com/office/powerpoint/2010/main" val="301165686"/>
              </p:ext>
            </p:extLst>
          </p:nvPr>
        </p:nvGraphicFramePr>
        <p:xfrm>
          <a:off x="755576" y="5679777"/>
          <a:ext cx="7867650" cy="917575"/>
        </p:xfrm>
        <a:graphic>
          <a:graphicData uri="http://schemas.openxmlformats.org/presentationml/2006/ole">
            <mc:AlternateContent xmlns:mc="http://schemas.openxmlformats.org/markup-compatibility/2006">
              <mc:Choice xmlns:v="urn:schemas-microsoft-com:vml" Requires="v">
                <p:oleObj name="Equation" r:id="rId9" imgW="3466800" imgH="406080" progId="Equation.DSMT4">
                  <p:embed/>
                </p:oleObj>
              </mc:Choice>
              <mc:Fallback>
                <p:oleObj name="Equation" r:id="rId9" imgW="3466800" imgH="406080" progId="Equation.DSMT4">
                  <p:embed/>
                  <p:pic>
                    <p:nvPicPr>
                      <p:cNvPr id="30" name="Object 36">
                        <a:extLst>
                          <a:ext uri="{FF2B5EF4-FFF2-40B4-BE49-F238E27FC236}">
                            <a16:creationId xmlns:a16="http://schemas.microsoft.com/office/drawing/2014/main" id="{0698B49C-4D75-44B1-B1E0-F8940699DF39}"/>
                          </a:ext>
                        </a:extLst>
                      </p:cNvPr>
                      <p:cNvPicPr>
                        <a:picLocks noChangeAspect="1" noChangeArrowheads="1"/>
                      </p:cNvPicPr>
                      <p:nvPr/>
                    </p:nvPicPr>
                    <p:blipFill>
                      <a:blip r:embed="rId10"/>
                      <a:srcRect/>
                      <a:stretch>
                        <a:fillRect/>
                      </a:stretch>
                    </p:blipFill>
                    <p:spPr bwMode="auto">
                      <a:xfrm>
                        <a:off x="755576" y="5679777"/>
                        <a:ext cx="7867650" cy="917575"/>
                      </a:xfrm>
                      <a:prstGeom prst="rect">
                        <a:avLst/>
                      </a:prstGeom>
                      <a:noFill/>
                    </p:spPr>
                  </p:pic>
                </p:oleObj>
              </mc:Fallback>
            </mc:AlternateContent>
          </a:graphicData>
        </a:graphic>
      </p:graphicFrame>
      <p:grpSp>
        <p:nvGrpSpPr>
          <p:cNvPr id="31" name="Group 46">
            <a:extLst>
              <a:ext uri="{FF2B5EF4-FFF2-40B4-BE49-F238E27FC236}">
                <a16:creationId xmlns:a16="http://schemas.microsoft.com/office/drawing/2014/main" id="{593469E8-2C8B-4441-8782-468158F078F8}"/>
              </a:ext>
            </a:extLst>
          </p:cNvPr>
          <p:cNvGrpSpPr>
            <a:grpSpLocks/>
          </p:cNvGrpSpPr>
          <p:nvPr/>
        </p:nvGrpSpPr>
        <p:grpSpPr bwMode="auto">
          <a:xfrm>
            <a:off x="467544" y="4312808"/>
            <a:ext cx="8293100" cy="496888"/>
            <a:chOff x="287" y="1881"/>
            <a:chExt cx="5176" cy="313"/>
          </a:xfrm>
        </p:grpSpPr>
        <p:sp>
          <p:nvSpPr>
            <p:cNvPr id="32" name="Rectangle 32">
              <a:extLst>
                <a:ext uri="{FF2B5EF4-FFF2-40B4-BE49-F238E27FC236}">
                  <a16:creationId xmlns:a16="http://schemas.microsoft.com/office/drawing/2014/main" id="{1D94AE54-3F5E-4F9D-9540-80E4C365D94F}"/>
                </a:ext>
              </a:extLst>
            </p:cNvPr>
            <p:cNvSpPr>
              <a:spLocks noChangeArrowheads="1"/>
            </p:cNvSpPr>
            <p:nvPr/>
          </p:nvSpPr>
          <p:spPr bwMode="auto">
            <a:xfrm>
              <a:off x="287" y="1906"/>
              <a:ext cx="5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kumimoji="1" lang="zh-CN" altLang="en-US" sz="2400" b="1" dirty="0"/>
                <a:t>显然上式是含有          个变量                         的多元函数</a:t>
              </a:r>
            </a:p>
          </p:txBody>
        </p:sp>
        <p:graphicFrame>
          <p:nvGraphicFramePr>
            <p:cNvPr id="33" name="Object 13">
              <a:extLst>
                <a:ext uri="{FF2B5EF4-FFF2-40B4-BE49-F238E27FC236}">
                  <a16:creationId xmlns:a16="http://schemas.microsoft.com/office/drawing/2014/main" id="{A812B310-33BC-421C-9A9D-392E4E292C77}"/>
                </a:ext>
              </a:extLst>
            </p:cNvPr>
            <p:cNvGraphicFramePr>
              <a:graphicFrameLocks noChangeAspect="1"/>
            </p:cNvGraphicFramePr>
            <p:nvPr>
              <p:extLst>
                <p:ext uri="{D42A27DB-BD31-4B8C-83A1-F6EECF244321}">
                  <p14:modId xmlns:p14="http://schemas.microsoft.com/office/powerpoint/2010/main" val="139052533"/>
                </p:ext>
              </p:extLst>
            </p:nvPr>
          </p:nvGraphicFramePr>
          <p:xfrm>
            <a:off x="1705" y="1957"/>
            <a:ext cx="445" cy="213"/>
          </p:xfrm>
          <a:graphic>
            <a:graphicData uri="http://schemas.openxmlformats.org/presentationml/2006/ole">
              <mc:AlternateContent xmlns:mc="http://schemas.openxmlformats.org/markup-compatibility/2006">
                <mc:Choice xmlns:v="urn:schemas-microsoft-com:vml" Requires="v">
                  <p:oleObj name="Equation" r:id="rId11" imgW="380880" imgH="177480" progId="Equation.3">
                    <p:embed/>
                  </p:oleObj>
                </mc:Choice>
                <mc:Fallback>
                  <p:oleObj name="Equation" r:id="rId11" imgW="380880" imgH="177480" progId="Equation.3">
                    <p:embed/>
                    <p:pic>
                      <p:nvPicPr>
                        <p:cNvPr id="33" name="Object 13">
                          <a:extLst>
                            <a:ext uri="{FF2B5EF4-FFF2-40B4-BE49-F238E27FC236}">
                              <a16:creationId xmlns:a16="http://schemas.microsoft.com/office/drawing/2014/main" id="{A812B310-33BC-421C-9A9D-392E4E292C7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05" y="1957"/>
                          <a:ext cx="445" cy="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12">
              <a:extLst>
                <a:ext uri="{FF2B5EF4-FFF2-40B4-BE49-F238E27FC236}">
                  <a16:creationId xmlns:a16="http://schemas.microsoft.com/office/drawing/2014/main" id="{12BE6C47-7224-43B5-B28A-F99A04900EC9}"/>
                </a:ext>
              </a:extLst>
            </p:cNvPr>
            <p:cNvGraphicFramePr>
              <a:graphicFrameLocks noChangeAspect="1"/>
            </p:cNvGraphicFramePr>
            <p:nvPr>
              <p:extLst>
                <p:ext uri="{D42A27DB-BD31-4B8C-83A1-F6EECF244321}">
                  <p14:modId xmlns:p14="http://schemas.microsoft.com/office/powerpoint/2010/main" val="2220290853"/>
                </p:ext>
              </p:extLst>
            </p:nvPr>
          </p:nvGraphicFramePr>
          <p:xfrm>
            <a:off x="2759" y="1881"/>
            <a:ext cx="1104" cy="305"/>
          </p:xfrm>
          <a:graphic>
            <a:graphicData uri="http://schemas.openxmlformats.org/presentationml/2006/ole">
              <mc:AlternateContent xmlns:mc="http://schemas.openxmlformats.org/markup-compatibility/2006">
                <mc:Choice xmlns:v="urn:schemas-microsoft-com:vml" Requires="v">
                  <p:oleObj name="Equation" r:id="rId13" imgW="825480" imgH="228600" progId="Equation.3">
                    <p:embed/>
                  </p:oleObj>
                </mc:Choice>
                <mc:Fallback>
                  <p:oleObj name="Equation" r:id="rId13" imgW="825480" imgH="228600" progId="Equation.3">
                    <p:embed/>
                    <p:pic>
                      <p:nvPicPr>
                        <p:cNvPr id="34" name="Object 12">
                          <a:extLst>
                            <a:ext uri="{FF2B5EF4-FFF2-40B4-BE49-F238E27FC236}">
                              <a16:creationId xmlns:a16="http://schemas.microsoft.com/office/drawing/2014/main" id="{12BE6C47-7224-43B5-B28A-F99A04900EC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59" y="1881"/>
                          <a:ext cx="1104"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03470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500" fill="hold"/>
                                        <p:tgtEl>
                                          <p:spTgt spid="17"/>
                                        </p:tgtEl>
                                        <p:attrNameLst>
                                          <p:attrName>ppt_w</p:attrName>
                                        </p:attrNameLst>
                                      </p:cBhvr>
                                      <p:tavLst>
                                        <p:tav tm="0">
                                          <p:val>
                                            <p:fltVal val="0"/>
                                          </p:val>
                                        </p:tav>
                                        <p:tav tm="100000">
                                          <p:val>
                                            <p:strVal val="#ppt_w"/>
                                          </p:val>
                                        </p:tav>
                                      </p:tavLst>
                                    </p:anim>
                                    <p:anim calcmode="lin" valueType="num">
                                      <p:cBhvr>
                                        <p:cTn id="19"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down)">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0-#ppt_w/2"/>
                                          </p:val>
                                        </p:tav>
                                        <p:tav tm="100000">
                                          <p:val>
                                            <p:strVal val="#ppt_x"/>
                                          </p:val>
                                        </p:tav>
                                      </p:tavLst>
                                    </p:anim>
                                    <p:anim calcmode="lin" valueType="num">
                                      <p:cBhvr additive="base">
                                        <p:cTn id="30"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右 9">
            <a:extLst>
              <a:ext uri="{FF2B5EF4-FFF2-40B4-BE49-F238E27FC236}">
                <a16:creationId xmlns:a16="http://schemas.microsoft.com/office/drawing/2014/main" id="{8D4524B2-1EF4-4159-A26A-F0AEEBCF94A9}"/>
              </a:ext>
            </a:extLst>
          </p:cNvPr>
          <p:cNvSpPr/>
          <p:nvPr/>
        </p:nvSpPr>
        <p:spPr>
          <a:xfrm>
            <a:off x="657026" y="1556792"/>
            <a:ext cx="576064" cy="360040"/>
          </a:xfrm>
          <a:prstGeom prst="rightArrow">
            <a:avLst/>
          </a:prstGeom>
          <a:solidFill>
            <a:srgbClr val="66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Object 36">
            <a:extLst>
              <a:ext uri="{FF2B5EF4-FFF2-40B4-BE49-F238E27FC236}">
                <a16:creationId xmlns:a16="http://schemas.microsoft.com/office/drawing/2014/main" id="{C2640B5A-B978-4BBC-B9F2-ED984E9B95C5}"/>
              </a:ext>
            </a:extLst>
          </p:cNvPr>
          <p:cNvGraphicFramePr>
            <a:graphicFrameLocks noChangeAspect="1"/>
          </p:cNvGraphicFramePr>
          <p:nvPr>
            <p:extLst>
              <p:ext uri="{D42A27DB-BD31-4B8C-83A1-F6EECF244321}">
                <p14:modId xmlns:p14="http://schemas.microsoft.com/office/powerpoint/2010/main" val="1198331538"/>
              </p:ext>
            </p:extLst>
          </p:nvPr>
        </p:nvGraphicFramePr>
        <p:xfrm>
          <a:off x="611560" y="166425"/>
          <a:ext cx="7867650" cy="917575"/>
        </p:xfrm>
        <a:graphic>
          <a:graphicData uri="http://schemas.openxmlformats.org/presentationml/2006/ole">
            <mc:AlternateContent xmlns:mc="http://schemas.openxmlformats.org/markup-compatibility/2006">
              <mc:Choice xmlns:v="urn:schemas-microsoft-com:vml" Requires="v">
                <p:oleObj name="Equation" r:id="rId2" imgW="3466800" imgH="406080" progId="Equation.DSMT4">
                  <p:embed/>
                </p:oleObj>
              </mc:Choice>
              <mc:Fallback>
                <p:oleObj name="Equation" r:id="rId2" imgW="3466800" imgH="406080" progId="Equation.DSMT4">
                  <p:embed/>
                  <p:pic>
                    <p:nvPicPr>
                      <p:cNvPr id="13" name="Object 36">
                        <a:extLst>
                          <a:ext uri="{FF2B5EF4-FFF2-40B4-BE49-F238E27FC236}">
                            <a16:creationId xmlns:a16="http://schemas.microsoft.com/office/drawing/2014/main" id="{C2640B5A-B978-4BBC-B9F2-ED984E9B95C5}"/>
                          </a:ext>
                        </a:extLst>
                      </p:cNvPr>
                      <p:cNvPicPr>
                        <a:picLocks noChangeAspect="1" noChangeArrowheads="1"/>
                      </p:cNvPicPr>
                      <p:nvPr/>
                    </p:nvPicPr>
                    <p:blipFill>
                      <a:blip r:embed="rId3"/>
                      <a:srcRect/>
                      <a:stretch>
                        <a:fillRect/>
                      </a:stretch>
                    </p:blipFill>
                    <p:spPr bwMode="auto">
                      <a:xfrm>
                        <a:off x="611560" y="166425"/>
                        <a:ext cx="7867650" cy="917575"/>
                      </a:xfrm>
                      <a:prstGeom prst="rect">
                        <a:avLst/>
                      </a:prstGeom>
                      <a:noFill/>
                    </p:spPr>
                  </p:pic>
                </p:oleObj>
              </mc:Fallback>
            </mc:AlternateContent>
          </a:graphicData>
        </a:graphic>
      </p:graphicFrame>
      <p:graphicFrame>
        <p:nvGraphicFramePr>
          <p:cNvPr id="18" name="Object 36">
            <a:extLst>
              <a:ext uri="{FF2B5EF4-FFF2-40B4-BE49-F238E27FC236}">
                <a16:creationId xmlns:a16="http://schemas.microsoft.com/office/drawing/2014/main" id="{4170C341-23F8-4032-81F9-A1D113AAA8D7}"/>
              </a:ext>
            </a:extLst>
          </p:cNvPr>
          <p:cNvGraphicFramePr>
            <a:graphicFrameLocks noChangeAspect="1"/>
          </p:cNvGraphicFramePr>
          <p:nvPr>
            <p:extLst>
              <p:ext uri="{D42A27DB-BD31-4B8C-83A1-F6EECF244321}">
                <p14:modId xmlns:p14="http://schemas.microsoft.com/office/powerpoint/2010/main" val="3259747119"/>
              </p:ext>
            </p:extLst>
          </p:nvPr>
        </p:nvGraphicFramePr>
        <p:xfrm>
          <a:off x="1402556" y="1317453"/>
          <a:ext cx="6542637" cy="917575"/>
        </p:xfrm>
        <a:graphic>
          <a:graphicData uri="http://schemas.openxmlformats.org/presentationml/2006/ole">
            <mc:AlternateContent xmlns:mc="http://schemas.openxmlformats.org/markup-compatibility/2006">
              <mc:Choice xmlns:v="urn:schemas-microsoft-com:vml" Requires="v">
                <p:oleObj name="Equation" r:id="rId4" imgW="2793960" imgH="393480" progId="Equation.DSMT4">
                  <p:embed/>
                </p:oleObj>
              </mc:Choice>
              <mc:Fallback>
                <p:oleObj name="Equation" r:id="rId4" imgW="2793960" imgH="393480" progId="Equation.DSMT4">
                  <p:embed/>
                  <p:pic>
                    <p:nvPicPr>
                      <p:cNvPr id="18" name="Object 36">
                        <a:extLst>
                          <a:ext uri="{FF2B5EF4-FFF2-40B4-BE49-F238E27FC236}">
                            <a16:creationId xmlns:a16="http://schemas.microsoft.com/office/drawing/2014/main" id="{4170C341-23F8-4032-81F9-A1D113AAA8D7}"/>
                          </a:ext>
                        </a:extLst>
                      </p:cNvPr>
                      <p:cNvPicPr>
                        <a:picLocks noChangeAspect="1" noChangeArrowheads="1"/>
                      </p:cNvPicPr>
                      <p:nvPr/>
                    </p:nvPicPr>
                    <p:blipFill>
                      <a:blip r:embed="rId5"/>
                      <a:srcRect/>
                      <a:stretch>
                        <a:fillRect/>
                      </a:stretch>
                    </p:blipFill>
                    <p:spPr bwMode="auto">
                      <a:xfrm>
                        <a:off x="1402556" y="1317453"/>
                        <a:ext cx="6542637" cy="917575"/>
                      </a:xfrm>
                      <a:prstGeom prst="rect">
                        <a:avLst/>
                      </a:prstGeom>
                      <a:noFill/>
                    </p:spPr>
                  </p:pic>
                </p:oleObj>
              </mc:Fallback>
            </mc:AlternateContent>
          </a:graphicData>
        </a:graphic>
      </p:graphicFrame>
      <p:graphicFrame>
        <p:nvGraphicFramePr>
          <p:cNvPr id="21" name="Object 36">
            <a:extLst>
              <a:ext uri="{FF2B5EF4-FFF2-40B4-BE49-F238E27FC236}">
                <a16:creationId xmlns:a16="http://schemas.microsoft.com/office/drawing/2014/main" id="{0A0AD6A7-5A44-4453-8611-E1C3F4B4D804}"/>
              </a:ext>
            </a:extLst>
          </p:cNvPr>
          <p:cNvGraphicFramePr>
            <a:graphicFrameLocks noChangeAspect="1"/>
          </p:cNvGraphicFramePr>
          <p:nvPr>
            <p:extLst>
              <p:ext uri="{D42A27DB-BD31-4B8C-83A1-F6EECF244321}">
                <p14:modId xmlns:p14="http://schemas.microsoft.com/office/powerpoint/2010/main" val="2180656953"/>
              </p:ext>
            </p:extLst>
          </p:nvPr>
        </p:nvGraphicFramePr>
        <p:xfrm>
          <a:off x="1412875" y="2297113"/>
          <a:ext cx="7118350" cy="917575"/>
        </p:xfrm>
        <a:graphic>
          <a:graphicData uri="http://schemas.openxmlformats.org/presentationml/2006/ole">
            <mc:AlternateContent xmlns:mc="http://schemas.openxmlformats.org/markup-compatibility/2006">
              <mc:Choice xmlns:v="urn:schemas-microsoft-com:vml" Requires="v">
                <p:oleObj name="Equation" r:id="rId6" imgW="3136680" imgH="406080" progId="Equation.DSMT4">
                  <p:embed/>
                </p:oleObj>
              </mc:Choice>
              <mc:Fallback>
                <p:oleObj name="Equation" r:id="rId6" imgW="3136680" imgH="406080" progId="Equation.DSMT4">
                  <p:embed/>
                  <p:pic>
                    <p:nvPicPr>
                      <p:cNvPr id="21" name="Object 36">
                        <a:extLst>
                          <a:ext uri="{FF2B5EF4-FFF2-40B4-BE49-F238E27FC236}">
                            <a16:creationId xmlns:a16="http://schemas.microsoft.com/office/drawing/2014/main" id="{0A0AD6A7-5A44-4453-8611-E1C3F4B4D804}"/>
                          </a:ext>
                        </a:extLst>
                      </p:cNvPr>
                      <p:cNvPicPr>
                        <a:picLocks noChangeAspect="1" noChangeArrowheads="1"/>
                      </p:cNvPicPr>
                      <p:nvPr/>
                    </p:nvPicPr>
                    <p:blipFill>
                      <a:blip r:embed="rId7"/>
                      <a:srcRect/>
                      <a:stretch>
                        <a:fillRect/>
                      </a:stretch>
                    </p:blipFill>
                    <p:spPr bwMode="auto">
                      <a:xfrm>
                        <a:off x="1412875" y="2297113"/>
                        <a:ext cx="7118350" cy="917575"/>
                      </a:xfrm>
                      <a:prstGeom prst="rect">
                        <a:avLst/>
                      </a:prstGeom>
                      <a:noFill/>
                    </p:spPr>
                  </p:pic>
                </p:oleObj>
              </mc:Fallback>
            </mc:AlternateContent>
          </a:graphicData>
        </a:graphic>
      </p:graphicFrame>
      <p:graphicFrame>
        <p:nvGraphicFramePr>
          <p:cNvPr id="22" name="Object 36">
            <a:extLst>
              <a:ext uri="{FF2B5EF4-FFF2-40B4-BE49-F238E27FC236}">
                <a16:creationId xmlns:a16="http://schemas.microsoft.com/office/drawing/2014/main" id="{94C22981-DD36-4E87-ACD2-8FA6952921EE}"/>
              </a:ext>
            </a:extLst>
          </p:cNvPr>
          <p:cNvGraphicFramePr>
            <a:graphicFrameLocks noChangeAspect="1"/>
          </p:cNvGraphicFramePr>
          <p:nvPr>
            <p:extLst>
              <p:ext uri="{D42A27DB-BD31-4B8C-83A1-F6EECF244321}">
                <p14:modId xmlns:p14="http://schemas.microsoft.com/office/powerpoint/2010/main" val="2713464980"/>
              </p:ext>
            </p:extLst>
          </p:nvPr>
        </p:nvGraphicFramePr>
        <p:xfrm>
          <a:off x="1384300" y="3276773"/>
          <a:ext cx="7146925" cy="917575"/>
        </p:xfrm>
        <a:graphic>
          <a:graphicData uri="http://schemas.openxmlformats.org/presentationml/2006/ole">
            <mc:AlternateContent xmlns:mc="http://schemas.openxmlformats.org/markup-compatibility/2006">
              <mc:Choice xmlns:v="urn:schemas-microsoft-com:vml" Requires="v">
                <p:oleObj name="Equation" r:id="rId8" imgW="3149280" imgH="406080" progId="Equation.DSMT4">
                  <p:embed/>
                </p:oleObj>
              </mc:Choice>
              <mc:Fallback>
                <p:oleObj name="Equation" r:id="rId8" imgW="3149280" imgH="406080" progId="Equation.DSMT4">
                  <p:embed/>
                  <p:pic>
                    <p:nvPicPr>
                      <p:cNvPr id="22" name="Object 36">
                        <a:extLst>
                          <a:ext uri="{FF2B5EF4-FFF2-40B4-BE49-F238E27FC236}">
                            <a16:creationId xmlns:a16="http://schemas.microsoft.com/office/drawing/2014/main" id="{94C22981-DD36-4E87-ACD2-8FA6952921EE}"/>
                          </a:ext>
                        </a:extLst>
                      </p:cNvPr>
                      <p:cNvPicPr>
                        <a:picLocks noChangeAspect="1" noChangeArrowheads="1"/>
                      </p:cNvPicPr>
                      <p:nvPr/>
                    </p:nvPicPr>
                    <p:blipFill>
                      <a:blip r:embed="rId9"/>
                      <a:srcRect/>
                      <a:stretch>
                        <a:fillRect/>
                      </a:stretch>
                    </p:blipFill>
                    <p:spPr bwMode="auto">
                      <a:xfrm>
                        <a:off x="1384300" y="3276773"/>
                        <a:ext cx="7146925" cy="917575"/>
                      </a:xfrm>
                      <a:prstGeom prst="rect">
                        <a:avLst/>
                      </a:prstGeom>
                      <a:noFill/>
                    </p:spPr>
                  </p:pic>
                </p:oleObj>
              </mc:Fallback>
            </mc:AlternateContent>
          </a:graphicData>
        </a:graphic>
      </p:graphicFrame>
      <p:sp>
        <p:nvSpPr>
          <p:cNvPr id="23" name="箭头: 右 22">
            <a:extLst>
              <a:ext uri="{FF2B5EF4-FFF2-40B4-BE49-F238E27FC236}">
                <a16:creationId xmlns:a16="http://schemas.microsoft.com/office/drawing/2014/main" id="{39D07DB0-FFCF-4012-BD0A-F400336E9DC7}"/>
              </a:ext>
            </a:extLst>
          </p:cNvPr>
          <p:cNvSpPr/>
          <p:nvPr/>
        </p:nvSpPr>
        <p:spPr>
          <a:xfrm>
            <a:off x="657026" y="2564904"/>
            <a:ext cx="576064" cy="360040"/>
          </a:xfrm>
          <a:prstGeom prst="rightArrow">
            <a:avLst/>
          </a:prstGeom>
          <a:solidFill>
            <a:srgbClr val="66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82DD89BC-078F-422E-8AB5-8ACA74FB8DE2}"/>
              </a:ext>
            </a:extLst>
          </p:cNvPr>
          <p:cNvSpPr/>
          <p:nvPr/>
        </p:nvSpPr>
        <p:spPr>
          <a:xfrm>
            <a:off x="657026" y="3501008"/>
            <a:ext cx="576064" cy="360040"/>
          </a:xfrm>
          <a:prstGeom prst="rightArrow">
            <a:avLst/>
          </a:prstGeom>
          <a:solidFill>
            <a:srgbClr val="66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Object 37">
            <a:extLst>
              <a:ext uri="{FF2B5EF4-FFF2-40B4-BE49-F238E27FC236}">
                <a16:creationId xmlns:a16="http://schemas.microsoft.com/office/drawing/2014/main" id="{EAD4AD82-D8C8-4C48-870B-FCA5E491AD2C}"/>
              </a:ext>
            </a:extLst>
          </p:cNvPr>
          <p:cNvGraphicFramePr>
            <a:graphicFrameLocks noChangeAspect="1"/>
          </p:cNvGraphicFramePr>
          <p:nvPr>
            <p:extLst>
              <p:ext uri="{D42A27DB-BD31-4B8C-83A1-F6EECF244321}">
                <p14:modId xmlns:p14="http://schemas.microsoft.com/office/powerpoint/2010/main" val="236183178"/>
              </p:ext>
            </p:extLst>
          </p:nvPr>
        </p:nvGraphicFramePr>
        <p:xfrm>
          <a:off x="3923928" y="4614091"/>
          <a:ext cx="3082485" cy="972084"/>
        </p:xfrm>
        <a:graphic>
          <a:graphicData uri="http://schemas.openxmlformats.org/presentationml/2006/ole">
            <mc:AlternateContent xmlns:mc="http://schemas.openxmlformats.org/markup-compatibility/2006">
              <mc:Choice xmlns:v="urn:schemas-microsoft-com:vml" Requires="v">
                <p:oleObj name="Equation" r:id="rId10" imgW="1473120" imgH="393480" progId="Equation.DSMT4">
                  <p:embed/>
                </p:oleObj>
              </mc:Choice>
              <mc:Fallback>
                <p:oleObj name="Equation" r:id="rId10" imgW="1473120" imgH="393480" progId="Equation.DSMT4">
                  <p:embed/>
                  <p:pic>
                    <p:nvPicPr>
                      <p:cNvPr id="25" name="Object 37">
                        <a:extLst>
                          <a:ext uri="{FF2B5EF4-FFF2-40B4-BE49-F238E27FC236}">
                            <a16:creationId xmlns:a16="http://schemas.microsoft.com/office/drawing/2014/main" id="{EAD4AD82-D8C8-4C48-870B-FCA5E491AD2C}"/>
                          </a:ext>
                        </a:extLst>
                      </p:cNvPr>
                      <p:cNvPicPr>
                        <a:picLocks noChangeAspect="1" noChangeArrowheads="1"/>
                      </p:cNvPicPr>
                      <p:nvPr/>
                    </p:nvPicPr>
                    <p:blipFill>
                      <a:blip r:embed="rId11"/>
                      <a:srcRect/>
                      <a:stretch>
                        <a:fillRect/>
                      </a:stretch>
                    </p:blipFill>
                    <p:spPr bwMode="auto">
                      <a:xfrm>
                        <a:off x="3923928" y="4614091"/>
                        <a:ext cx="3082485" cy="9720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Rectangle 20">
            <a:extLst>
              <a:ext uri="{FF2B5EF4-FFF2-40B4-BE49-F238E27FC236}">
                <a16:creationId xmlns:a16="http://schemas.microsoft.com/office/drawing/2014/main" id="{BAEECBC9-9A26-43D7-8136-A1119000F2B1}"/>
              </a:ext>
            </a:extLst>
          </p:cNvPr>
          <p:cNvSpPr>
            <a:spLocks noChangeArrowheads="1"/>
          </p:cNvSpPr>
          <p:nvPr/>
        </p:nvSpPr>
        <p:spPr bwMode="auto">
          <a:xfrm>
            <a:off x="1455936" y="4869160"/>
            <a:ext cx="2658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2667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a:t>引入</a:t>
            </a:r>
            <a:r>
              <a:rPr lang="zh-CN" altLang="en-US" b="1" dirty="0">
                <a:solidFill>
                  <a:srgbClr val="0000FF"/>
                </a:solidFill>
              </a:rPr>
              <a:t>内积</a:t>
            </a:r>
            <a:r>
              <a:rPr lang="zh-CN" altLang="en-US" b="1" dirty="0"/>
              <a:t>表示</a:t>
            </a:r>
          </a:p>
        </p:txBody>
      </p:sp>
    </p:spTree>
    <p:extLst>
      <p:ext uri="{BB962C8B-B14F-4D97-AF65-F5344CB8AC3E}">
        <p14:creationId xmlns:p14="http://schemas.microsoft.com/office/powerpoint/2010/main" val="126948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down)">
                                      <p:cBhvr>
                                        <p:cTn id="37" dur="500"/>
                                        <p:tgtEl>
                                          <p:spTgt spid="26"/>
                                        </p:tgtEl>
                                      </p:cBhvr>
                                    </p:animEffect>
                                  </p:childTnLst>
                                </p:cTn>
                              </p:par>
                              <p:par>
                                <p:cTn id="38" presetID="22" presetClass="entr" presetSubtype="4"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down)">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Object 16">
                <a:extLst>
                  <a:ext uri="{FF2B5EF4-FFF2-40B4-BE49-F238E27FC236}">
                    <a16:creationId xmlns:a16="http://schemas.microsoft.com/office/drawing/2014/main" id="{42E48538-4D1F-43B1-9EB7-492629BECC0E}"/>
                  </a:ext>
                </a:extLst>
              </p:cNvPr>
              <p:cNvSpPr txBox="1"/>
              <p:nvPr/>
            </p:nvSpPr>
            <p:spPr bwMode="auto">
              <a:xfrm>
                <a:off x="457709" y="3243921"/>
                <a:ext cx="7776664" cy="611652"/>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𝑎</m:t>
                          </m:r>
                        </m:e>
                        <m:sub>
                          <m:r>
                            <a:rPr lang="zh-CN" altLang="en-US" i="1">
                              <a:solidFill>
                                <a:srgbClr val="FF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en-US" altLang="zh-CN" b="0" i="1" smtClean="0">
                              <a:solidFill>
                                <a:schemeClr val="accent1"/>
                              </a:solidFill>
                              <a:latin typeface="Cambria Math" panose="02040503050406030204" pitchFamily="18" charset="0"/>
                            </a:rPr>
                            <m:t>1</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en-US" altLang="zh-CN" b="0" i="1" smtClean="0">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𝑎</m:t>
                          </m:r>
                        </m:e>
                        <m:sub>
                          <m:r>
                            <a:rPr lang="zh-CN" altLang="en-US" i="1">
                              <a:solidFill>
                                <a:srgbClr val="FF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en-US" altLang="zh-CN" b="0" i="1" smtClean="0">
                              <a:solidFill>
                                <a:schemeClr val="accent1"/>
                              </a:solidFill>
                              <a:latin typeface="Cambria Math" panose="02040503050406030204" pitchFamily="18" charset="0"/>
                            </a:rPr>
                            <m:t>1</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en-US" altLang="zh-CN" b="0" i="1" smtClean="0">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𝑎</m:t>
                          </m:r>
                        </m:e>
                        <m:sub>
                          <m:r>
                            <a:rPr lang="zh-CN" altLang="en-US" i="1">
                              <a:solidFill>
                                <a:srgbClr val="FF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en-US" altLang="zh-CN" b="0" i="1" smtClean="0">
                              <a:solidFill>
                                <a:schemeClr val="accent1"/>
                              </a:solidFill>
                              <a:latin typeface="Cambria Math" panose="02040503050406030204" pitchFamily="18" charset="0"/>
                            </a:rPr>
                            <m:t>1</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en-US" altLang="zh-CN" b="0" i="1" smtClean="0">
                              <a:solidFill>
                                <a:schemeClr val="accent1"/>
                              </a:solidFill>
                              <a:latin typeface="Cambria Math" panose="02040503050406030204" pitchFamily="18" charset="0"/>
                            </a:rPr>
                            <m:t>1</m:t>
                          </m:r>
                        </m:sub>
                      </m:sSub>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35" name="Object 16">
                <a:extLst>
                  <a:ext uri="{FF2B5EF4-FFF2-40B4-BE49-F238E27FC236}">
                    <a16:creationId xmlns:a16="http://schemas.microsoft.com/office/drawing/2014/main" id="{42E48538-4D1F-43B1-9EB7-492629BECC0E}"/>
                  </a:ext>
                </a:extLst>
              </p:cNvPr>
              <p:cNvSpPr txBox="1">
                <a:spLocks noRot="1" noChangeAspect="1" noMove="1" noResize="1" noEditPoints="1" noAdjustHandles="1" noChangeArrowheads="1" noChangeShapeType="1" noTextEdit="1"/>
              </p:cNvSpPr>
              <p:nvPr/>
            </p:nvSpPr>
            <p:spPr bwMode="auto">
              <a:xfrm>
                <a:off x="457709" y="3243921"/>
                <a:ext cx="7776664" cy="61165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13"/>
              <p:cNvSpPr>
                <a:spLocks noChangeArrowheads="1"/>
              </p:cNvSpPr>
              <p:nvPr/>
            </p:nvSpPr>
            <p:spPr bwMode="auto">
              <a:xfrm>
                <a:off x="502618" y="2206687"/>
                <a:ext cx="8324850" cy="4572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a:spAutoFit/>
              </a:bodyPr>
              <a:lstStyle/>
              <a:p>
                <a:pPr eaLnBrk="1" hangingPunct="1"/>
                <a:r>
                  <a:rPr lang="zh-CN" altLang="en-US" dirty="0">
                    <a:solidFill>
                      <a:srgbClr val="000000"/>
                    </a:solidFill>
                  </a:rPr>
                  <a:t>分别当</a:t>
                </a:r>
                <a14:m>
                  <m:oMath xmlns:m="http://schemas.openxmlformats.org/officeDocument/2006/math">
                    <m:r>
                      <a:rPr lang="zh-CN" altLang="en-US" i="1" smtClean="0">
                        <a:solidFill>
                          <a:schemeClr val="accent1"/>
                        </a:solidFill>
                        <a:latin typeface="Cambria Math" panose="02040503050406030204" pitchFamily="18" charset="0"/>
                      </a:rPr>
                      <m:t>𝑖</m:t>
                    </m:r>
                    <m:r>
                      <a:rPr lang="zh-CN" altLang="en-US" i="1" smtClean="0">
                        <a:solidFill>
                          <a:schemeClr val="tx1"/>
                        </a:solidFill>
                        <a:latin typeface="Cambria Math" panose="02040503050406030204" pitchFamily="18" charset="0"/>
                      </a:rPr>
                      <m:t>=</m:t>
                    </m:r>
                    <m:r>
                      <a:rPr lang="zh-CN" altLang="en-US" smtClean="0">
                        <a:solidFill>
                          <a:schemeClr val="accent1"/>
                        </a:solidFill>
                        <a:latin typeface="Cambria Math" panose="02040503050406030204" pitchFamily="18" charset="0"/>
                      </a:rPr>
                      <m:t>0</m:t>
                    </m:r>
                    <m:r>
                      <a:rPr lang="zh-CN" altLang="en-US">
                        <a:solidFill>
                          <a:schemeClr val="tx1"/>
                        </a:solidFill>
                        <a:latin typeface="Cambria Math" panose="02040503050406030204" pitchFamily="18" charset="0"/>
                      </a:rPr>
                      <m:t>,</m:t>
                    </m:r>
                    <m:r>
                      <a:rPr lang="zh-CN" altLang="en-US" smtClean="0">
                        <a:solidFill>
                          <a:schemeClr val="accent1"/>
                        </a:solidFill>
                        <a:latin typeface="Cambria Math" panose="02040503050406030204" pitchFamily="18" charset="0"/>
                      </a:rPr>
                      <m:t>1</m:t>
                    </m:r>
                    <m:r>
                      <a:rPr lang="zh-CN" altLang="en-US">
                        <a:solidFill>
                          <a:schemeClr val="tx1"/>
                        </a:solidFill>
                        <a:latin typeface="Cambria Math" panose="02040503050406030204" pitchFamily="18" charset="0"/>
                      </a:rPr>
                      <m:t>,...,</m:t>
                    </m:r>
                    <m:r>
                      <a:rPr lang="zh-CN" altLang="en-US" i="1" smtClean="0">
                        <a:solidFill>
                          <a:schemeClr val="accent1"/>
                        </a:solidFill>
                        <a:latin typeface="Cambria Math" panose="02040503050406030204" pitchFamily="18" charset="0"/>
                      </a:rPr>
                      <m:t>𝑚</m:t>
                    </m:r>
                  </m:oMath>
                </a14:m>
                <a:r>
                  <a:rPr kumimoji="1" lang="zh-CN" altLang="en-US" sz="2400" b="1" dirty="0"/>
                  <a:t>，上述可以表示为方程组：</a:t>
                </a:r>
              </a:p>
            </p:txBody>
          </p:sp>
        </mc:Choice>
        <mc:Fallback xmlns="">
          <p:sp>
            <p:nvSpPr>
              <p:cNvPr id="12" name="Rectangle 13"/>
              <p:cNvSpPr>
                <a:spLocks noRot="1" noChangeAspect="1" noMove="1" noResize="1" noEditPoints="1" noAdjustHandles="1" noChangeArrowheads="1" noChangeShapeType="1" noTextEdit="1"/>
              </p:cNvSpPr>
              <p:nvPr/>
            </p:nvSpPr>
            <p:spPr bwMode="auto">
              <a:xfrm>
                <a:off x="502618" y="2206687"/>
                <a:ext cx="8324850" cy="457200"/>
              </a:xfrm>
              <a:prstGeom prst="rect">
                <a:avLst/>
              </a:prstGeom>
              <a:blipFill>
                <a:blip r:embed="rId3"/>
                <a:stretch>
                  <a:fillRect l="-1098" t="-14667" b="-2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19" name="Text Box 20"/>
          <p:cNvSpPr txBox="1">
            <a:spLocks noChangeArrowheads="1"/>
          </p:cNvSpPr>
          <p:nvPr/>
        </p:nvSpPr>
        <p:spPr bwMode="auto">
          <a:xfrm>
            <a:off x="882627" y="2689289"/>
            <a:ext cx="4370962" cy="327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endParaRPr kumimoji="1" lang="en-US" altLang="en-US" sz="2000" b="1" i="1" baseline="-25000">
              <a:solidFill>
                <a:srgbClr val="FF3300"/>
              </a:solidFill>
            </a:endParaRPr>
          </a:p>
        </p:txBody>
      </p:sp>
      <mc:AlternateContent xmlns:mc="http://schemas.openxmlformats.org/markup-compatibility/2006" xmlns:a14="http://schemas.microsoft.com/office/drawing/2010/main">
        <mc:Choice Requires="a14">
          <p:sp>
            <p:nvSpPr>
              <p:cNvPr id="17" name="Object 16"/>
              <p:cNvSpPr txBox="1"/>
              <p:nvPr/>
            </p:nvSpPr>
            <p:spPr bwMode="auto">
              <a:xfrm>
                <a:off x="457709" y="2732124"/>
                <a:ext cx="7776664" cy="611652"/>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𝑎</m:t>
                          </m:r>
                        </m:e>
                        <m:sub>
                          <m:r>
                            <a:rPr lang="zh-CN" altLang="en-US" i="1">
                              <a:solidFill>
                                <a:srgbClr val="FF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smtClean="0">
                              <a:solidFill>
                                <a:schemeClr val="accent1"/>
                              </a:solidFill>
                              <a:latin typeface="Cambria Math" panose="02040503050406030204" pitchFamily="18" charset="0"/>
                            </a:rPr>
                            <m:t>0</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𝑎</m:t>
                          </m:r>
                        </m:e>
                        <m:sub>
                          <m:r>
                            <a:rPr lang="zh-CN" altLang="en-US" i="1">
                              <a:solidFill>
                                <a:srgbClr val="FF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smtClean="0">
                              <a:solidFill>
                                <a:schemeClr val="accent1"/>
                              </a:solidFill>
                              <a:latin typeface="Cambria Math" panose="02040503050406030204" pitchFamily="18" charset="0"/>
                            </a:rPr>
                            <m:t>0</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𝑎</m:t>
                          </m:r>
                        </m:e>
                        <m:sub>
                          <m:r>
                            <a:rPr lang="zh-CN" altLang="en-US" i="1">
                              <a:solidFill>
                                <a:srgbClr val="FF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smtClean="0">
                              <a:solidFill>
                                <a:schemeClr val="accent1"/>
                              </a:solidFill>
                              <a:latin typeface="Cambria Math" panose="02040503050406030204" pitchFamily="18" charset="0"/>
                            </a:rPr>
                            <m:t>0</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smtClean="0">
                              <a:solidFill>
                                <a:schemeClr val="accent1"/>
                              </a:solidFill>
                              <a:latin typeface="Cambria Math" panose="02040503050406030204" pitchFamily="18" charset="0"/>
                            </a:rPr>
                            <m:t>0</m:t>
                          </m:r>
                        </m:sub>
                      </m:sSub>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7" name="Object 16"/>
              <p:cNvSpPr txBox="1">
                <a:spLocks noRot="1" noChangeAspect="1" noMove="1" noResize="1" noEditPoints="1" noAdjustHandles="1" noChangeArrowheads="1" noChangeShapeType="1" noTextEdit="1"/>
              </p:cNvSpPr>
              <p:nvPr/>
            </p:nvSpPr>
            <p:spPr bwMode="auto">
              <a:xfrm>
                <a:off x="457709" y="2732124"/>
                <a:ext cx="7776664" cy="611652"/>
              </a:xfrm>
              <a:prstGeom prst="rect">
                <a:avLst/>
              </a:prstGeom>
              <a:blipFill>
                <a:blip r:embed="rId4"/>
                <a:stretch>
                  <a:fillRect/>
                </a:stretch>
              </a:blipFill>
            </p:spPr>
            <p:txBody>
              <a:bodyPr/>
              <a:lstStyle/>
              <a:p>
                <a:r>
                  <a:rPr lang="zh-CN" altLang="en-US">
                    <a:noFill/>
                  </a:rPr>
                  <a:t> </a:t>
                </a:r>
              </a:p>
            </p:txBody>
          </p:sp>
        </mc:Fallback>
      </mc:AlternateContent>
      <p:sp>
        <p:nvSpPr>
          <p:cNvPr id="21" name="AutoShape 22"/>
          <p:cNvSpPr>
            <a:spLocks noChangeArrowheads="1"/>
          </p:cNvSpPr>
          <p:nvPr/>
        </p:nvSpPr>
        <p:spPr bwMode="auto">
          <a:xfrm>
            <a:off x="5840062" y="4671233"/>
            <a:ext cx="2423964" cy="572442"/>
          </a:xfrm>
          <a:prstGeom prst="wedgeRectCallout">
            <a:avLst>
              <a:gd name="adj1" fmla="val 10701"/>
              <a:gd name="adj2" fmla="val -112215"/>
            </a:avLst>
          </a:prstGeom>
          <a:solidFill>
            <a:srgbClr val="CCE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kumimoji="1" lang="en-US" altLang="en-US" sz="2800"/>
          </a:p>
        </p:txBody>
      </p:sp>
      <p:grpSp>
        <p:nvGrpSpPr>
          <p:cNvPr id="23" name="Group 43"/>
          <p:cNvGrpSpPr>
            <a:grpSpLocks/>
          </p:cNvGrpSpPr>
          <p:nvPr/>
        </p:nvGrpSpPr>
        <p:grpSpPr bwMode="auto">
          <a:xfrm>
            <a:off x="527012" y="4367298"/>
            <a:ext cx="3653561" cy="821032"/>
            <a:chOff x="-177" y="2329"/>
            <a:chExt cx="1933" cy="594"/>
          </a:xfrm>
        </p:grpSpPr>
        <p:sp>
          <p:nvSpPr>
            <p:cNvPr id="24" name="AutoShape 24"/>
            <p:cNvSpPr>
              <a:spLocks noChangeArrowheads="1"/>
            </p:cNvSpPr>
            <p:nvPr/>
          </p:nvSpPr>
          <p:spPr bwMode="auto">
            <a:xfrm>
              <a:off x="0" y="2496"/>
              <a:ext cx="1680" cy="420"/>
            </a:xfrm>
            <a:prstGeom prst="wedgeRectCallout">
              <a:avLst>
                <a:gd name="adj1" fmla="val 26081"/>
                <a:gd name="adj2" fmla="val -114674"/>
              </a:avLst>
            </a:prstGeom>
            <a:solidFill>
              <a:srgbClr val="CCE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kumimoji="1" lang="en-US" altLang="en-US" sz="2800"/>
            </a:p>
          </p:txBody>
        </p:sp>
        <mc:AlternateContent xmlns:mc="http://schemas.openxmlformats.org/markup-compatibility/2006" xmlns:a14="http://schemas.microsoft.com/office/drawing/2010/main">
          <mc:Choice Requires="a14">
            <p:sp>
              <p:nvSpPr>
                <p:cNvPr id="25" name="Object 25"/>
                <p:cNvSpPr txBox="1"/>
                <p:nvPr/>
              </p:nvSpPr>
              <p:spPr bwMode="auto">
                <a:xfrm>
                  <a:off x="-177" y="2329"/>
                  <a:ext cx="1933" cy="594"/>
                </a:xfrm>
                <a:prstGeom prst="rect">
                  <a:avLst/>
                </a:prstGeom>
                <a:solidFill>
                  <a:srgbClr val="CCECFF"/>
                </a:solidFill>
              </p:spPr>
              <p:txBody>
                <a:bodyPr>
                  <a:noAutofit/>
                </a:bodyPr>
                <a:lstStyle/>
                <a:p>
                  <a:pPr/>
                  <a14:m>
                    <m:oMathPara xmlns:m="http://schemas.openxmlformats.org/officeDocument/2006/math">
                      <m:oMathParaPr>
                        <m:jc m:val="left"/>
                      </m:oMathParaPr>
                      <m:oMath xmlns:m="http://schemas.openxmlformats.org/officeDocument/2006/math">
                        <m:r>
                          <a:rPr lang="zh-CN" altLang="en-US" sz="1800" i="1" smtClean="0">
                            <a:solidFill>
                              <a:srgbClr val="000000"/>
                            </a:solidFill>
                            <a:latin typeface="Cambria Math" panose="02040503050406030204" pitchFamily="18" charset="0"/>
                          </a:rPr>
                          <m:t>(</m:t>
                        </m:r>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𝜑</m:t>
                            </m:r>
                          </m:e>
                          <m:sub>
                            <m:r>
                              <a:rPr lang="en-US" altLang="zh-CN" sz="1800" b="0" i="1" smtClean="0">
                                <a:solidFill>
                                  <a:srgbClr val="000000"/>
                                </a:solidFill>
                                <a:latin typeface="Cambria Math" panose="02040503050406030204" pitchFamily="18" charset="0"/>
                              </a:rPr>
                              <m:t>𝑖</m:t>
                            </m:r>
                          </m:sub>
                        </m:sSub>
                        <m:r>
                          <a:rPr lang="zh-CN" altLang="en-US" sz="1800" i="1">
                            <a:solidFill>
                              <a:srgbClr val="000000"/>
                            </a:solidFill>
                            <a:latin typeface="Cambria Math" panose="02040503050406030204" pitchFamily="18" charset="0"/>
                          </a:rPr>
                          <m:t>, </m:t>
                        </m:r>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𝜑</m:t>
                            </m:r>
                          </m:e>
                          <m:sub>
                            <m:r>
                              <a:rPr lang="en-US" altLang="zh-CN" sz="1800" b="0" i="1" smtClean="0">
                                <a:solidFill>
                                  <a:srgbClr val="000000"/>
                                </a:solidFill>
                                <a:latin typeface="Cambria Math" panose="02040503050406030204" pitchFamily="18" charset="0"/>
                              </a:rPr>
                              <m:t>𝑗</m:t>
                            </m:r>
                          </m:sub>
                        </m:sSub>
                        <m:r>
                          <a:rPr lang="zh-CN" altLang="en-US" sz="1800" i="1">
                            <a:solidFill>
                              <a:srgbClr val="000000"/>
                            </a:solidFill>
                            <a:latin typeface="Cambria Math" panose="02040503050406030204" pitchFamily="18" charset="0"/>
                          </a:rPr>
                          <m:t>)=</m:t>
                        </m:r>
                        <m:nary>
                          <m:naryPr>
                            <m:chr m:val="∑"/>
                            <m:ctrlPr>
                              <a:rPr lang="zh-CN" altLang="en-US" sz="1800" i="1">
                                <a:solidFill>
                                  <a:srgbClr val="000000"/>
                                </a:solidFill>
                                <a:latin typeface="Cambria Math" panose="02040503050406030204" pitchFamily="18" charset="0"/>
                              </a:rPr>
                            </m:ctrlPr>
                          </m:naryPr>
                          <m:sub>
                            <m:r>
                              <a:rPr lang="zh-CN" altLang="en-US" sz="1800" i="1">
                                <a:solidFill>
                                  <a:srgbClr val="000000"/>
                                </a:solidFill>
                                <a:latin typeface="Cambria Math" panose="02040503050406030204" pitchFamily="18" charset="0"/>
                              </a:rPr>
                              <m:t>𝑘</m:t>
                            </m:r>
                            <m:r>
                              <a:rPr lang="zh-CN" altLang="en-US" sz="1800" i="1">
                                <a:solidFill>
                                  <a:srgbClr val="000000"/>
                                </a:solidFill>
                                <a:latin typeface="Cambria Math" panose="02040503050406030204" pitchFamily="18" charset="0"/>
                              </a:rPr>
                              <m:t>=0</m:t>
                            </m:r>
                          </m:sub>
                          <m:sup>
                            <m:r>
                              <a:rPr lang="zh-CN" altLang="en-US" sz="1800" i="1">
                                <a:solidFill>
                                  <a:srgbClr val="000000"/>
                                </a:solidFill>
                                <a:latin typeface="Cambria Math" panose="02040503050406030204" pitchFamily="18" charset="0"/>
                              </a:rPr>
                              <m:t>𝑛</m:t>
                            </m:r>
                          </m:sup>
                          <m:e>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𝜔</m:t>
                                </m:r>
                              </m:e>
                              <m:sub>
                                <m:r>
                                  <a:rPr lang="zh-CN" altLang="en-US" sz="1800" i="1">
                                    <a:solidFill>
                                      <a:srgbClr val="000000"/>
                                    </a:solidFill>
                                    <a:latin typeface="Cambria Math" panose="02040503050406030204" pitchFamily="18" charset="0"/>
                                  </a:rPr>
                                  <m:t>𝑘</m:t>
                                </m:r>
                              </m:sub>
                            </m:sSub>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𝜑</m:t>
                                </m:r>
                              </m:e>
                              <m:sub>
                                <m:r>
                                  <a:rPr lang="en-US" altLang="zh-CN" sz="1800" b="0" i="1" smtClean="0">
                                    <a:solidFill>
                                      <a:srgbClr val="000000"/>
                                    </a:solidFill>
                                    <a:latin typeface="Cambria Math" panose="02040503050406030204" pitchFamily="18" charset="0"/>
                                  </a:rPr>
                                  <m:t>𝑖</m:t>
                                </m:r>
                              </m:sub>
                            </m:sSub>
                            <m:r>
                              <a:rPr lang="zh-CN" altLang="en-US" sz="1800" i="1">
                                <a:solidFill>
                                  <a:srgbClr val="000000"/>
                                </a:solidFill>
                                <a:latin typeface="Cambria Math" panose="02040503050406030204" pitchFamily="18" charset="0"/>
                              </a:rPr>
                              <m:t>(</m:t>
                            </m:r>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𝑥</m:t>
                                </m:r>
                              </m:e>
                              <m:sub>
                                <m:r>
                                  <a:rPr lang="zh-CN" altLang="en-US" sz="1800" i="1">
                                    <a:solidFill>
                                      <a:srgbClr val="000000"/>
                                    </a:solidFill>
                                    <a:latin typeface="Cambria Math" panose="02040503050406030204" pitchFamily="18" charset="0"/>
                                  </a:rPr>
                                  <m:t>𝑘</m:t>
                                </m:r>
                              </m:sub>
                            </m:sSub>
                            <m:r>
                              <a:rPr lang="zh-CN" altLang="en-US" sz="1800" i="1">
                                <a:solidFill>
                                  <a:srgbClr val="000000"/>
                                </a:solidFill>
                                <a:latin typeface="Cambria Math" panose="02040503050406030204" pitchFamily="18" charset="0"/>
                              </a:rPr>
                              <m:t>)</m:t>
                            </m:r>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𝜑</m:t>
                                </m:r>
                              </m:e>
                              <m:sub>
                                <m:r>
                                  <a:rPr lang="en-US" altLang="zh-CN" sz="1800" b="0" i="1" smtClean="0">
                                    <a:solidFill>
                                      <a:srgbClr val="000000"/>
                                    </a:solidFill>
                                    <a:latin typeface="Cambria Math" panose="02040503050406030204" pitchFamily="18" charset="0"/>
                                  </a:rPr>
                                  <m:t>𝑗</m:t>
                                </m:r>
                              </m:sub>
                            </m:sSub>
                            <m:r>
                              <a:rPr lang="zh-CN" altLang="en-US" sz="1800" i="1">
                                <a:solidFill>
                                  <a:srgbClr val="000000"/>
                                </a:solidFill>
                                <a:latin typeface="Cambria Math" panose="02040503050406030204" pitchFamily="18" charset="0"/>
                              </a:rPr>
                              <m:t>(</m:t>
                            </m:r>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𝑥</m:t>
                                </m:r>
                              </m:e>
                              <m:sub>
                                <m:r>
                                  <a:rPr lang="zh-CN" altLang="en-US" sz="1800" i="1">
                                    <a:solidFill>
                                      <a:srgbClr val="000000"/>
                                    </a:solidFill>
                                    <a:latin typeface="Cambria Math" panose="02040503050406030204" pitchFamily="18" charset="0"/>
                                  </a:rPr>
                                  <m:t>𝑘</m:t>
                                </m:r>
                              </m:sub>
                            </m:sSub>
                            <m:r>
                              <a:rPr lang="zh-CN" altLang="en-US" sz="1800" i="1">
                                <a:solidFill>
                                  <a:srgbClr val="000000"/>
                                </a:solidFill>
                                <a:latin typeface="Cambria Math" panose="02040503050406030204" pitchFamily="18" charset="0"/>
                              </a:rPr>
                              <m:t>)</m:t>
                            </m:r>
                          </m:e>
                        </m:nary>
                      </m:oMath>
                    </m:oMathPara>
                  </a14:m>
                  <a:endParaRPr lang="zh-CN" altLang="en-US" sz="1800" dirty="0"/>
                </a:p>
              </p:txBody>
            </p:sp>
          </mc:Choice>
          <mc:Fallback xmlns="">
            <p:sp>
              <p:nvSpPr>
                <p:cNvPr id="25" name="Object 25"/>
                <p:cNvSpPr txBox="1">
                  <a:spLocks noRot="1" noChangeAspect="1" noMove="1" noResize="1" noEditPoints="1" noAdjustHandles="1" noChangeArrowheads="1" noChangeShapeType="1" noTextEdit="1"/>
                </p:cNvSpPr>
                <p:nvPr/>
              </p:nvSpPr>
              <p:spPr bwMode="auto">
                <a:xfrm>
                  <a:off x="-177" y="2329"/>
                  <a:ext cx="1933" cy="594"/>
                </a:xfrm>
                <a:prstGeom prst="rect">
                  <a:avLst/>
                </a:prstGeom>
                <a:blipFill>
                  <a:blip r:embed="rId5"/>
                  <a:stretch>
                    <a:fillRect/>
                  </a:stretch>
                </a:blipFill>
              </p:spPr>
              <p:txBody>
                <a:bodyPr/>
                <a:lstStyle/>
                <a:p>
                  <a:r>
                    <a:rPr lang="zh-CN" altLang="en-US">
                      <a:noFill/>
                    </a:rPr>
                    <a:t> </a:t>
                  </a:r>
                </a:p>
              </p:txBody>
            </p:sp>
          </mc:Fallback>
        </mc:AlternateContent>
      </p:grpSp>
      <p:grpSp>
        <p:nvGrpSpPr>
          <p:cNvPr id="26" name="Group 46"/>
          <p:cNvGrpSpPr>
            <a:grpSpLocks/>
          </p:cNvGrpSpPr>
          <p:nvPr/>
        </p:nvGrpSpPr>
        <p:grpSpPr bwMode="auto">
          <a:xfrm>
            <a:off x="476353" y="5236941"/>
            <a:ext cx="6116638" cy="1520825"/>
            <a:chOff x="629" y="1008"/>
            <a:chExt cx="3853" cy="958"/>
          </a:xfrm>
        </p:grpSpPr>
        <p:sp>
          <p:nvSpPr>
            <p:cNvPr id="27" name="Rectangle 28"/>
            <p:cNvSpPr>
              <a:spLocks noChangeArrowheads="1"/>
            </p:cNvSpPr>
            <p:nvPr/>
          </p:nvSpPr>
          <p:spPr bwMode="auto">
            <a:xfrm>
              <a:off x="629" y="1334"/>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r>
                <a:rPr kumimoji="1" lang="zh-CN" altLang="en-US" sz="2400" b="1" dirty="0"/>
                <a:t>即有	</a:t>
              </a:r>
            </a:p>
          </p:txBody>
        </p:sp>
        <p:graphicFrame>
          <p:nvGraphicFramePr>
            <p:cNvPr id="28" name="Object 9"/>
            <p:cNvGraphicFramePr>
              <a:graphicFrameLocks noChangeAspect="1"/>
            </p:cNvGraphicFramePr>
            <p:nvPr>
              <p:extLst>
                <p:ext uri="{D42A27DB-BD31-4B8C-83A1-F6EECF244321}">
                  <p14:modId xmlns:p14="http://schemas.microsoft.com/office/powerpoint/2010/main" val="2842494545"/>
                </p:ext>
              </p:extLst>
            </p:nvPr>
          </p:nvGraphicFramePr>
          <p:xfrm>
            <a:off x="1181" y="1008"/>
            <a:ext cx="3301" cy="958"/>
          </p:xfrm>
          <a:graphic>
            <a:graphicData uri="http://schemas.openxmlformats.org/presentationml/2006/ole">
              <mc:AlternateContent xmlns:mc="http://schemas.openxmlformats.org/markup-compatibility/2006">
                <mc:Choice xmlns:v="urn:schemas-microsoft-com:vml" Requires="v">
                  <p:oleObj name="Equation" r:id="rId6" imgW="3251160" imgH="939600" progId="Equation.DSMT4">
                    <p:embed/>
                  </p:oleObj>
                </mc:Choice>
                <mc:Fallback>
                  <p:oleObj name="Equation" r:id="rId6" imgW="3251160" imgH="939600" progId="Equation.DSMT4">
                    <p:embed/>
                    <p:pic>
                      <p:nvPicPr>
                        <p:cNvPr id="28" name="Object 9"/>
                        <p:cNvPicPr>
                          <a:picLocks noChangeAspect="1" noChangeArrowheads="1"/>
                        </p:cNvPicPr>
                        <p:nvPr/>
                      </p:nvPicPr>
                      <p:blipFill>
                        <a:blip r:embed="rId7"/>
                        <a:srcRect/>
                        <a:stretch>
                          <a:fillRect/>
                        </a:stretch>
                      </p:blipFill>
                      <p:spPr bwMode="auto">
                        <a:xfrm>
                          <a:off x="1181" y="1008"/>
                          <a:ext cx="3301" cy="9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9" name="矩形 28"/>
          <p:cNvSpPr/>
          <p:nvPr/>
        </p:nvSpPr>
        <p:spPr>
          <a:xfrm>
            <a:off x="6544675" y="5480588"/>
            <a:ext cx="2599325" cy="1200329"/>
          </a:xfrm>
          <a:prstGeom prst="rect">
            <a:avLst/>
          </a:prstGeom>
        </p:spPr>
        <p:txBody>
          <a:bodyPr wrap="square">
            <a:spAutoFit/>
          </a:bodyPr>
          <a:lstStyle/>
          <a:p>
            <a:r>
              <a:rPr kumimoji="1" lang="zh-CN" altLang="en-US" b="1" dirty="0"/>
              <a:t>这个方程组称为</a:t>
            </a:r>
            <a:r>
              <a:rPr kumimoji="1" lang="zh-CN" altLang="en-US" b="1" u="sng" dirty="0">
                <a:solidFill>
                  <a:srgbClr val="FF0000"/>
                </a:solidFill>
              </a:rPr>
              <a:t>法方程</a:t>
            </a:r>
            <a:r>
              <a:rPr kumimoji="1" lang="zh-CN" altLang="en-US" b="1" dirty="0"/>
              <a:t>或</a:t>
            </a:r>
            <a:r>
              <a:rPr kumimoji="1" lang="zh-CN" altLang="en-US" b="1" u="sng" dirty="0">
                <a:solidFill>
                  <a:srgbClr val="FF0000"/>
                </a:solidFill>
              </a:rPr>
              <a:t>正规方程组</a:t>
            </a:r>
            <a:endParaRPr lang="en-GB" dirty="0"/>
          </a:p>
        </p:txBody>
      </p:sp>
      <p:sp>
        <p:nvSpPr>
          <p:cNvPr id="31" name="Text Box 11"/>
          <p:cNvSpPr txBox="1">
            <a:spLocks noChangeArrowheads="1"/>
          </p:cNvSpPr>
          <p:nvPr/>
        </p:nvSpPr>
        <p:spPr bwMode="auto">
          <a:xfrm>
            <a:off x="543222" y="1571887"/>
            <a:ext cx="3964682" cy="468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用内积表示上式：</a:t>
            </a:r>
          </a:p>
        </p:txBody>
      </p:sp>
      <p:sp>
        <p:nvSpPr>
          <p:cNvPr id="33" name="Rectangle 24"/>
          <p:cNvSpPr>
            <a:spLocks noChangeArrowheads="1"/>
          </p:cNvSpPr>
          <p:nvPr/>
        </p:nvSpPr>
        <p:spPr bwMode="auto">
          <a:xfrm>
            <a:off x="4932040" y="-27384"/>
            <a:ext cx="42119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2000" b="1" dirty="0"/>
              <a:t>§2 Least-Squares Line</a:t>
            </a:r>
          </a:p>
        </p:txBody>
      </p:sp>
      <p:graphicFrame>
        <p:nvGraphicFramePr>
          <p:cNvPr id="37" name="Object 36">
            <a:extLst>
              <a:ext uri="{FF2B5EF4-FFF2-40B4-BE49-F238E27FC236}">
                <a16:creationId xmlns:a16="http://schemas.microsoft.com/office/drawing/2014/main" id="{2E8FCB08-C14E-41AC-9F94-691B2B2A1DDD}"/>
              </a:ext>
            </a:extLst>
          </p:cNvPr>
          <p:cNvGraphicFramePr>
            <a:graphicFrameLocks noChangeAspect="1"/>
          </p:cNvGraphicFramePr>
          <p:nvPr>
            <p:extLst>
              <p:ext uri="{D42A27DB-BD31-4B8C-83A1-F6EECF244321}">
                <p14:modId xmlns:p14="http://schemas.microsoft.com/office/powerpoint/2010/main" val="934824793"/>
              </p:ext>
            </p:extLst>
          </p:nvPr>
        </p:nvGraphicFramePr>
        <p:xfrm>
          <a:off x="535650" y="577077"/>
          <a:ext cx="5564187" cy="919163"/>
        </p:xfrm>
        <a:graphic>
          <a:graphicData uri="http://schemas.openxmlformats.org/presentationml/2006/ole">
            <mc:AlternateContent xmlns:mc="http://schemas.openxmlformats.org/markup-compatibility/2006">
              <mc:Choice xmlns:v="urn:schemas-microsoft-com:vml" Requires="v">
                <p:oleObj name="Equation" r:id="rId8" imgW="2450880" imgH="406080" progId="Equation.DSMT4">
                  <p:embed/>
                </p:oleObj>
              </mc:Choice>
              <mc:Fallback>
                <p:oleObj name="Equation" r:id="rId8" imgW="2450880" imgH="406080" progId="Equation.DSMT4">
                  <p:embed/>
                  <p:pic>
                    <p:nvPicPr>
                      <p:cNvPr id="37" name="Object 36">
                        <a:extLst>
                          <a:ext uri="{FF2B5EF4-FFF2-40B4-BE49-F238E27FC236}">
                            <a16:creationId xmlns:a16="http://schemas.microsoft.com/office/drawing/2014/main" id="{2E8FCB08-C14E-41AC-9F94-691B2B2A1DDD}"/>
                          </a:ext>
                        </a:extLst>
                      </p:cNvPr>
                      <p:cNvPicPr>
                        <a:picLocks noChangeAspect="1" noChangeArrowheads="1"/>
                      </p:cNvPicPr>
                      <p:nvPr/>
                    </p:nvPicPr>
                    <p:blipFill>
                      <a:blip r:embed="rId9"/>
                      <a:srcRect/>
                      <a:stretch>
                        <a:fillRect/>
                      </a:stretch>
                    </p:blipFill>
                    <p:spPr bwMode="auto">
                      <a:xfrm>
                        <a:off x="535650" y="577077"/>
                        <a:ext cx="5564187" cy="919163"/>
                      </a:xfrm>
                      <a:prstGeom prst="rect">
                        <a:avLst/>
                      </a:prstGeom>
                      <a:noFill/>
                    </p:spPr>
                  </p:pic>
                </p:oleObj>
              </mc:Fallback>
            </mc:AlternateContent>
          </a:graphicData>
        </a:graphic>
      </p:graphicFrame>
      <p:graphicFrame>
        <p:nvGraphicFramePr>
          <p:cNvPr id="40" name="Object 37">
            <a:extLst>
              <a:ext uri="{FF2B5EF4-FFF2-40B4-BE49-F238E27FC236}">
                <a16:creationId xmlns:a16="http://schemas.microsoft.com/office/drawing/2014/main" id="{AE717170-6923-412E-8A47-47CAB2F6C7D8}"/>
              </a:ext>
            </a:extLst>
          </p:cNvPr>
          <p:cNvGraphicFramePr>
            <a:graphicFrameLocks noChangeAspect="1"/>
          </p:cNvGraphicFramePr>
          <p:nvPr>
            <p:extLst>
              <p:ext uri="{D42A27DB-BD31-4B8C-83A1-F6EECF244321}">
                <p14:modId xmlns:p14="http://schemas.microsoft.com/office/powerpoint/2010/main" val="2039274477"/>
              </p:ext>
            </p:extLst>
          </p:nvPr>
        </p:nvGraphicFramePr>
        <p:xfrm>
          <a:off x="6124433" y="613254"/>
          <a:ext cx="2703306" cy="852507"/>
        </p:xfrm>
        <a:graphic>
          <a:graphicData uri="http://schemas.openxmlformats.org/presentationml/2006/ole">
            <mc:AlternateContent xmlns:mc="http://schemas.openxmlformats.org/markup-compatibility/2006">
              <mc:Choice xmlns:v="urn:schemas-microsoft-com:vml" Requires="v">
                <p:oleObj name="Equation" r:id="rId10" imgW="1473120" imgH="393480" progId="Equation.DSMT4">
                  <p:embed/>
                </p:oleObj>
              </mc:Choice>
              <mc:Fallback>
                <p:oleObj name="Equation" r:id="rId10" imgW="1473120" imgH="393480" progId="Equation.DSMT4">
                  <p:embed/>
                  <p:pic>
                    <p:nvPicPr>
                      <p:cNvPr id="40" name="Object 37">
                        <a:extLst>
                          <a:ext uri="{FF2B5EF4-FFF2-40B4-BE49-F238E27FC236}">
                            <a16:creationId xmlns:a16="http://schemas.microsoft.com/office/drawing/2014/main" id="{AE717170-6923-412E-8A47-47CAB2F6C7D8}"/>
                          </a:ext>
                        </a:extLst>
                      </p:cNvPr>
                      <p:cNvPicPr>
                        <a:picLocks noChangeAspect="1" noChangeArrowheads="1"/>
                      </p:cNvPicPr>
                      <p:nvPr/>
                    </p:nvPicPr>
                    <p:blipFill>
                      <a:blip r:embed="rId11"/>
                      <a:srcRect/>
                      <a:stretch>
                        <a:fillRect/>
                      </a:stretch>
                    </p:blipFill>
                    <p:spPr bwMode="auto">
                      <a:xfrm>
                        <a:off x="6124433" y="613254"/>
                        <a:ext cx="2703306" cy="852507"/>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42" name="Object 25">
                <a:extLst>
                  <a:ext uri="{FF2B5EF4-FFF2-40B4-BE49-F238E27FC236}">
                    <a16:creationId xmlns:a16="http://schemas.microsoft.com/office/drawing/2014/main" id="{EC9BC4D9-A0DE-47B2-A4B7-9EFF25403610}"/>
                  </a:ext>
                </a:extLst>
              </p:cNvPr>
              <p:cNvSpPr txBox="1"/>
              <p:nvPr/>
            </p:nvSpPr>
            <p:spPr bwMode="auto">
              <a:xfrm>
                <a:off x="5679138" y="4369472"/>
                <a:ext cx="3280579" cy="874202"/>
              </a:xfrm>
              <a:prstGeom prst="rect">
                <a:avLst/>
              </a:prstGeom>
              <a:solidFill>
                <a:srgbClr val="CCECFF"/>
              </a:solidFill>
            </p:spPr>
            <p:txBody>
              <a:bodyPr>
                <a:noAutofit/>
              </a:bodyPr>
              <a:lstStyle/>
              <a:p>
                <a:pPr/>
                <a14:m>
                  <m:oMathPara xmlns:m="http://schemas.openxmlformats.org/officeDocument/2006/math">
                    <m:oMathParaPr>
                      <m:jc m:val="left"/>
                    </m:oMathParaPr>
                    <m:oMath xmlns:m="http://schemas.openxmlformats.org/officeDocument/2006/math">
                      <m:r>
                        <a:rPr lang="zh-CN" altLang="en-US" sz="1800" i="1" smtClean="0">
                          <a:solidFill>
                            <a:srgbClr val="000000"/>
                          </a:solidFill>
                          <a:latin typeface="Cambria Math" panose="02040503050406030204" pitchFamily="18" charset="0"/>
                        </a:rPr>
                        <m:t>(</m:t>
                      </m:r>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𝜑</m:t>
                          </m:r>
                        </m:e>
                        <m:sub>
                          <m:r>
                            <a:rPr lang="en-US" altLang="zh-CN" sz="1800" b="0" i="1" smtClean="0">
                              <a:solidFill>
                                <a:srgbClr val="000000"/>
                              </a:solidFill>
                              <a:latin typeface="Cambria Math" panose="02040503050406030204" pitchFamily="18" charset="0"/>
                            </a:rPr>
                            <m:t>𝑖</m:t>
                          </m:r>
                        </m:sub>
                      </m:sSub>
                      <m:r>
                        <a:rPr lang="zh-CN" altLang="en-US" sz="1800" i="1">
                          <a:solidFill>
                            <a:srgbClr val="000000"/>
                          </a:solidFill>
                          <a:latin typeface="Cambria Math" panose="02040503050406030204" pitchFamily="18" charset="0"/>
                        </a:rPr>
                        <m:t>, </m:t>
                      </m:r>
                      <m:r>
                        <a:rPr lang="zh-CN" altLang="en-US" sz="1800" i="1">
                          <a:solidFill>
                            <a:srgbClr val="000000"/>
                          </a:solidFill>
                          <a:latin typeface="Cambria Math" panose="02040503050406030204" pitchFamily="18" charset="0"/>
                        </a:rPr>
                        <m:t>𝑦</m:t>
                      </m:r>
                      <m:r>
                        <a:rPr lang="zh-CN" altLang="en-US" sz="1800" i="1">
                          <a:solidFill>
                            <a:srgbClr val="000000"/>
                          </a:solidFill>
                          <a:latin typeface="Cambria Math" panose="02040503050406030204" pitchFamily="18" charset="0"/>
                        </a:rPr>
                        <m:t>)=</m:t>
                      </m:r>
                      <m:nary>
                        <m:naryPr>
                          <m:chr m:val="∑"/>
                          <m:ctrlPr>
                            <a:rPr lang="zh-CN" altLang="en-US" sz="1800" i="1">
                              <a:solidFill>
                                <a:srgbClr val="000000"/>
                              </a:solidFill>
                              <a:latin typeface="Cambria Math" panose="02040503050406030204" pitchFamily="18" charset="0"/>
                            </a:rPr>
                          </m:ctrlPr>
                        </m:naryPr>
                        <m:sub>
                          <m:r>
                            <a:rPr lang="zh-CN" altLang="en-US" sz="1800" i="1">
                              <a:solidFill>
                                <a:srgbClr val="000000"/>
                              </a:solidFill>
                              <a:latin typeface="Cambria Math" panose="02040503050406030204" pitchFamily="18" charset="0"/>
                            </a:rPr>
                            <m:t>𝑘</m:t>
                          </m:r>
                          <m:r>
                            <a:rPr lang="zh-CN" altLang="en-US" sz="1800" i="1">
                              <a:solidFill>
                                <a:srgbClr val="000000"/>
                              </a:solidFill>
                              <a:latin typeface="Cambria Math" panose="02040503050406030204" pitchFamily="18" charset="0"/>
                            </a:rPr>
                            <m:t>=0</m:t>
                          </m:r>
                        </m:sub>
                        <m:sup>
                          <m:r>
                            <a:rPr lang="zh-CN" altLang="en-US" sz="1800" i="1">
                              <a:solidFill>
                                <a:srgbClr val="000000"/>
                              </a:solidFill>
                              <a:latin typeface="Cambria Math" panose="02040503050406030204" pitchFamily="18" charset="0"/>
                            </a:rPr>
                            <m:t>𝑛</m:t>
                          </m:r>
                        </m:sup>
                        <m:e>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𝜔</m:t>
                              </m:r>
                            </m:e>
                            <m:sub>
                              <m:r>
                                <a:rPr lang="zh-CN" altLang="en-US" sz="1800" i="1">
                                  <a:solidFill>
                                    <a:srgbClr val="000000"/>
                                  </a:solidFill>
                                  <a:latin typeface="Cambria Math" panose="02040503050406030204" pitchFamily="18" charset="0"/>
                                </a:rPr>
                                <m:t>𝑘</m:t>
                              </m:r>
                            </m:sub>
                          </m:sSub>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𝜑</m:t>
                              </m:r>
                            </m:e>
                            <m:sub>
                              <m:r>
                                <a:rPr lang="en-US" altLang="zh-CN" sz="1800" b="0" i="1" smtClean="0">
                                  <a:solidFill>
                                    <a:srgbClr val="000000"/>
                                  </a:solidFill>
                                  <a:latin typeface="Cambria Math" panose="02040503050406030204" pitchFamily="18" charset="0"/>
                                </a:rPr>
                                <m:t>𝑖</m:t>
                              </m:r>
                            </m:sub>
                          </m:sSub>
                          <m:r>
                            <a:rPr lang="zh-CN" altLang="en-US" sz="1800" i="1">
                              <a:solidFill>
                                <a:srgbClr val="000000"/>
                              </a:solidFill>
                              <a:latin typeface="Cambria Math" panose="02040503050406030204" pitchFamily="18" charset="0"/>
                            </a:rPr>
                            <m:t>(</m:t>
                          </m:r>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𝑥</m:t>
                              </m:r>
                            </m:e>
                            <m:sub>
                              <m:r>
                                <a:rPr lang="zh-CN" altLang="en-US" sz="1800" i="1">
                                  <a:solidFill>
                                    <a:srgbClr val="000000"/>
                                  </a:solidFill>
                                  <a:latin typeface="Cambria Math" panose="02040503050406030204" pitchFamily="18" charset="0"/>
                                </a:rPr>
                                <m:t>𝑘</m:t>
                              </m:r>
                            </m:sub>
                          </m:sSub>
                          <m:r>
                            <a:rPr lang="zh-CN" altLang="en-US" sz="1800" i="1">
                              <a:solidFill>
                                <a:srgbClr val="000000"/>
                              </a:solidFill>
                              <a:latin typeface="Cambria Math" panose="02040503050406030204" pitchFamily="18" charset="0"/>
                            </a:rPr>
                            <m:t>)</m:t>
                          </m:r>
                          <m:r>
                            <a:rPr lang="zh-CN" altLang="en-US" sz="1800" i="1">
                              <a:solidFill>
                                <a:srgbClr val="000000"/>
                              </a:solidFill>
                              <a:latin typeface="Cambria Math" panose="02040503050406030204" pitchFamily="18" charset="0"/>
                            </a:rPr>
                            <m:t>𝑓</m:t>
                          </m:r>
                          <m:r>
                            <a:rPr lang="zh-CN" altLang="en-US" sz="1800" i="1">
                              <a:solidFill>
                                <a:srgbClr val="000000"/>
                              </a:solidFill>
                              <a:latin typeface="Cambria Math" panose="02040503050406030204" pitchFamily="18" charset="0"/>
                            </a:rPr>
                            <m:t>(</m:t>
                          </m:r>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𝑥</m:t>
                              </m:r>
                            </m:e>
                            <m:sub>
                              <m:r>
                                <a:rPr lang="zh-CN" altLang="en-US" sz="1800" i="1">
                                  <a:solidFill>
                                    <a:srgbClr val="000000"/>
                                  </a:solidFill>
                                  <a:latin typeface="Cambria Math" panose="02040503050406030204" pitchFamily="18" charset="0"/>
                                </a:rPr>
                                <m:t>𝑘</m:t>
                              </m:r>
                            </m:sub>
                          </m:sSub>
                          <m:r>
                            <a:rPr lang="zh-CN" altLang="en-US" sz="1800" i="1">
                              <a:solidFill>
                                <a:srgbClr val="000000"/>
                              </a:solidFill>
                              <a:latin typeface="Cambria Math" panose="02040503050406030204" pitchFamily="18" charset="0"/>
                            </a:rPr>
                            <m:t>)</m:t>
                          </m:r>
                        </m:e>
                      </m:nary>
                    </m:oMath>
                  </m:oMathPara>
                </a14:m>
                <a:endParaRPr lang="zh-CN" altLang="en-US" sz="1800" dirty="0"/>
              </a:p>
            </p:txBody>
          </p:sp>
        </mc:Choice>
        <mc:Fallback xmlns="">
          <p:sp>
            <p:nvSpPr>
              <p:cNvPr id="42" name="Object 25">
                <a:extLst>
                  <a:ext uri="{FF2B5EF4-FFF2-40B4-BE49-F238E27FC236}">
                    <a16:creationId xmlns:a16="http://schemas.microsoft.com/office/drawing/2014/main" id="{EC9BC4D9-A0DE-47B2-A4B7-9EFF25403610}"/>
                  </a:ext>
                </a:extLst>
              </p:cNvPr>
              <p:cNvSpPr txBox="1">
                <a:spLocks noRot="1" noChangeAspect="1" noMove="1" noResize="1" noEditPoints="1" noAdjustHandles="1" noChangeArrowheads="1" noChangeShapeType="1" noTextEdit="1"/>
              </p:cNvSpPr>
              <p:nvPr/>
            </p:nvSpPr>
            <p:spPr bwMode="auto">
              <a:xfrm>
                <a:off x="5679138" y="4369472"/>
                <a:ext cx="3280579" cy="874202"/>
              </a:xfrm>
              <a:prstGeom prst="rect">
                <a:avLst/>
              </a:prstGeom>
              <a:blipFill>
                <a:blip r:embed="rId12"/>
                <a:stretch>
                  <a:fillRect/>
                </a:stretch>
              </a:blipFill>
            </p:spPr>
            <p:txBody>
              <a:bodyPr/>
              <a:lstStyle/>
              <a:p>
                <a:r>
                  <a:rPr lang="zh-CN" altLang="en-US">
                    <a:noFill/>
                  </a:rPr>
                  <a:t> </a:t>
                </a:r>
              </a:p>
            </p:txBody>
          </p:sp>
        </mc:Fallback>
      </mc:AlternateContent>
      <p:grpSp>
        <p:nvGrpSpPr>
          <p:cNvPr id="30" name="组合 29">
            <a:extLst>
              <a:ext uri="{FF2B5EF4-FFF2-40B4-BE49-F238E27FC236}">
                <a16:creationId xmlns:a16="http://schemas.microsoft.com/office/drawing/2014/main" id="{11D40B1C-9E99-44C3-B321-F04724A3B079}"/>
              </a:ext>
            </a:extLst>
          </p:cNvPr>
          <p:cNvGrpSpPr/>
          <p:nvPr/>
        </p:nvGrpSpPr>
        <p:grpSpPr>
          <a:xfrm>
            <a:off x="55665" y="26044"/>
            <a:ext cx="4343400" cy="472277"/>
            <a:chOff x="307918" y="1196752"/>
            <a:chExt cx="3760026" cy="838438"/>
          </a:xfrm>
        </p:grpSpPr>
        <p:sp>
          <p:nvSpPr>
            <p:cNvPr id="32" name="Text Box 11">
              <a:extLst>
                <a:ext uri="{FF2B5EF4-FFF2-40B4-BE49-F238E27FC236}">
                  <a16:creationId xmlns:a16="http://schemas.microsoft.com/office/drawing/2014/main" id="{7BD1FABE-E7EA-4305-A556-33A0DE24EC73}"/>
                </a:ext>
              </a:extLst>
            </p:cNvPr>
            <p:cNvSpPr txBox="1">
              <a:spLocks noChangeArrowheads="1"/>
            </p:cNvSpPr>
            <p:nvPr/>
          </p:nvSpPr>
          <p:spPr bwMode="auto">
            <a:xfrm>
              <a:off x="635769" y="1204193"/>
              <a:ext cx="34321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最小二乘法</a:t>
              </a:r>
            </a:p>
          </p:txBody>
        </p:sp>
        <p:sp>
          <p:nvSpPr>
            <p:cNvPr id="38" name="Rectangle 46">
              <a:extLst>
                <a:ext uri="{FF2B5EF4-FFF2-40B4-BE49-F238E27FC236}">
                  <a16:creationId xmlns:a16="http://schemas.microsoft.com/office/drawing/2014/main" id="{9CEBB162-B74F-4D5C-BC63-7A85D1E3716D}"/>
                </a:ext>
              </a:extLst>
            </p:cNvPr>
            <p:cNvSpPr>
              <a:spLocks noChangeArrowheads="1"/>
            </p:cNvSpPr>
            <p:nvPr/>
          </p:nvSpPr>
          <p:spPr bwMode="auto">
            <a:xfrm>
              <a:off x="307918" y="1196752"/>
              <a:ext cx="457126" cy="819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solidFill>
                    <a:schemeClr val="accent2"/>
                  </a:solidFill>
                  <a:sym typeface="Wingdings" panose="05000000000000000000" pitchFamily="2" charset="2"/>
                </a:rPr>
                <a:t></a:t>
              </a:r>
            </a:p>
          </p:txBody>
        </p:sp>
      </p:gr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ABD1268A-261A-4FA9-A850-0A311C3EF6D6}"/>
                  </a:ext>
                </a:extLst>
              </p:cNvPr>
              <p:cNvSpPr txBox="1"/>
              <p:nvPr/>
            </p:nvSpPr>
            <p:spPr>
              <a:xfrm>
                <a:off x="5502021" y="1564477"/>
                <a:ext cx="218193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accent1"/>
                          </a:solidFill>
                          <a:latin typeface="Cambria Math" panose="02040503050406030204" pitchFamily="18" charset="0"/>
                        </a:rPr>
                        <m:t>𝑖</m:t>
                      </m:r>
                      <m:r>
                        <a:rPr lang="zh-CN" altLang="en-US" i="0" smtClean="0">
                          <a:solidFill>
                            <a:schemeClr val="tx1"/>
                          </a:solidFill>
                          <a:latin typeface="Cambria Math" panose="02040503050406030204" pitchFamily="18" charset="0"/>
                        </a:rPr>
                        <m:t>=</m:t>
                      </m:r>
                      <m:r>
                        <a:rPr lang="zh-CN" altLang="en-US" i="0">
                          <a:solidFill>
                            <a:schemeClr val="tx1"/>
                          </a:solidFill>
                          <a:latin typeface="Cambria Math" panose="02040503050406030204" pitchFamily="18" charset="0"/>
                        </a:rPr>
                        <m:t>0,1,...,</m:t>
                      </m:r>
                      <m:r>
                        <a:rPr lang="zh-CN" altLang="en-US" i="1">
                          <a:solidFill>
                            <a:schemeClr val="tx1"/>
                          </a:solidFill>
                          <a:latin typeface="Cambria Math" panose="02040503050406030204" pitchFamily="18" charset="0"/>
                        </a:rPr>
                        <m:t>𝑚</m:t>
                      </m:r>
                    </m:oMath>
                  </m:oMathPara>
                </a14:m>
                <a:endParaRPr lang="zh-CN" altLang="en-US" dirty="0">
                  <a:solidFill>
                    <a:schemeClr val="accent1"/>
                  </a:solidFill>
                </a:endParaRPr>
              </a:p>
            </p:txBody>
          </p:sp>
        </mc:Choice>
        <mc:Fallback xmlns="">
          <p:sp>
            <p:nvSpPr>
              <p:cNvPr id="34" name="文本框 33">
                <a:extLst>
                  <a:ext uri="{FF2B5EF4-FFF2-40B4-BE49-F238E27FC236}">
                    <a16:creationId xmlns:a16="http://schemas.microsoft.com/office/drawing/2014/main" id="{ABD1268A-261A-4FA9-A850-0A311C3EF6D6}"/>
                  </a:ext>
                </a:extLst>
              </p:cNvPr>
              <p:cNvSpPr txBox="1">
                <a:spLocks noRot="1" noChangeAspect="1" noMove="1" noResize="1" noEditPoints="1" noAdjustHandles="1" noChangeArrowheads="1" noChangeShapeType="1" noTextEdit="1"/>
              </p:cNvSpPr>
              <p:nvPr/>
            </p:nvSpPr>
            <p:spPr>
              <a:xfrm>
                <a:off x="5502021" y="1564477"/>
                <a:ext cx="2181939" cy="46166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Object 16">
                <a:extLst>
                  <a:ext uri="{FF2B5EF4-FFF2-40B4-BE49-F238E27FC236}">
                    <a16:creationId xmlns:a16="http://schemas.microsoft.com/office/drawing/2014/main" id="{F110EFCE-4EE0-4F2E-B05F-2F28C4BC6C6C}"/>
                  </a:ext>
                </a:extLst>
              </p:cNvPr>
              <p:cNvSpPr txBox="1"/>
              <p:nvPr/>
            </p:nvSpPr>
            <p:spPr bwMode="auto">
              <a:xfrm>
                <a:off x="457709" y="3884527"/>
                <a:ext cx="7776664" cy="611652"/>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𝑎</m:t>
                          </m:r>
                        </m:e>
                        <m:sub>
                          <m:r>
                            <a:rPr lang="zh-CN" altLang="en-US" i="1">
                              <a:solidFill>
                                <a:srgbClr val="FF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en-US" altLang="zh-CN" b="0" i="1" smtClean="0">
                              <a:solidFill>
                                <a:schemeClr val="accent1"/>
                              </a:solidFill>
                              <a:latin typeface="Cambria Math" panose="02040503050406030204" pitchFamily="18" charset="0"/>
                            </a:rPr>
                            <m:t>𝑚</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en-US" altLang="zh-CN" b="0" i="1" smtClean="0">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𝑎</m:t>
                          </m:r>
                        </m:e>
                        <m:sub>
                          <m:r>
                            <a:rPr lang="zh-CN" altLang="en-US" i="1">
                              <a:solidFill>
                                <a:srgbClr val="FF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en-US" altLang="zh-CN" i="1">
                              <a:solidFill>
                                <a:schemeClr val="accent1"/>
                              </a:solidFill>
                              <a:latin typeface="Cambria Math" panose="02040503050406030204" pitchFamily="18" charset="0"/>
                            </a:rPr>
                            <m:t>𝑚</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en-US" altLang="zh-CN" b="0" i="1" smtClean="0">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𝑎</m:t>
                          </m:r>
                        </m:e>
                        <m:sub>
                          <m:r>
                            <a:rPr lang="zh-CN" altLang="en-US" i="1">
                              <a:solidFill>
                                <a:srgbClr val="FF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en-US" altLang="zh-CN" i="1">
                              <a:solidFill>
                                <a:schemeClr val="accent1"/>
                              </a:solidFill>
                              <a:latin typeface="Cambria Math" panose="02040503050406030204" pitchFamily="18" charset="0"/>
                            </a:rPr>
                            <m:t>𝑚</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en-US" altLang="zh-CN" i="1">
                              <a:solidFill>
                                <a:schemeClr val="accent1"/>
                              </a:solidFill>
                              <a:latin typeface="Cambria Math" panose="02040503050406030204" pitchFamily="18" charset="0"/>
                            </a:rPr>
                            <m:t>𝑚</m:t>
                          </m:r>
                        </m:sub>
                      </m:sSub>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36" name="Object 16">
                <a:extLst>
                  <a:ext uri="{FF2B5EF4-FFF2-40B4-BE49-F238E27FC236}">
                    <a16:creationId xmlns:a16="http://schemas.microsoft.com/office/drawing/2014/main" id="{F110EFCE-4EE0-4F2E-B05F-2F28C4BC6C6C}"/>
                  </a:ext>
                </a:extLst>
              </p:cNvPr>
              <p:cNvSpPr txBox="1">
                <a:spLocks noRot="1" noChangeAspect="1" noMove="1" noResize="1" noEditPoints="1" noAdjustHandles="1" noChangeArrowheads="1" noChangeShapeType="1" noTextEdit="1"/>
              </p:cNvSpPr>
              <p:nvPr/>
            </p:nvSpPr>
            <p:spPr bwMode="auto">
              <a:xfrm>
                <a:off x="457709" y="3884527"/>
                <a:ext cx="7776664" cy="611652"/>
              </a:xfrm>
              <a:prstGeom prst="rect">
                <a:avLst/>
              </a:prstGeom>
              <a:blipFill>
                <a:blip r:embed="rId14"/>
                <a:stretch>
                  <a:fillRect r="-3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67CD5D2-A0A9-44C3-B243-650EDE754EBC}"/>
                  </a:ext>
                </a:extLst>
              </p:cNvPr>
              <p:cNvSpPr txBox="1"/>
              <p:nvPr/>
            </p:nvSpPr>
            <p:spPr>
              <a:xfrm>
                <a:off x="688435" y="3626578"/>
                <a:ext cx="1731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2" name="文本框 1">
                <a:extLst>
                  <a:ext uri="{FF2B5EF4-FFF2-40B4-BE49-F238E27FC236}">
                    <a16:creationId xmlns:a16="http://schemas.microsoft.com/office/drawing/2014/main" id="{A67CD5D2-A0A9-44C3-B243-650EDE754EBC}"/>
                  </a:ext>
                </a:extLst>
              </p:cNvPr>
              <p:cNvSpPr txBox="1">
                <a:spLocks noRot="1" noChangeAspect="1" noMove="1" noResize="1" noEditPoints="1" noAdjustHandles="1" noChangeArrowheads="1" noChangeShapeType="1" noTextEdit="1"/>
              </p:cNvSpPr>
              <p:nvPr/>
            </p:nvSpPr>
            <p:spPr>
              <a:xfrm>
                <a:off x="688435" y="3626578"/>
                <a:ext cx="173124" cy="369332"/>
              </a:xfrm>
              <a:prstGeom prst="rect">
                <a:avLst/>
              </a:prstGeom>
              <a:blipFill>
                <a:blip r:embed="rId18"/>
                <a:stretch>
                  <a:fillRect l="-39286" r="-35714" b="-6667"/>
                </a:stretch>
              </a:blipFill>
            </p:spPr>
            <p:txBody>
              <a:bodyPr/>
              <a:lstStyle/>
              <a:p>
                <a:r>
                  <a:rPr lang="zh-CN" altLang="en-US">
                    <a:noFill/>
                  </a:rPr>
                  <a:t> </a:t>
                </a:r>
              </a:p>
            </p:txBody>
          </p:sp>
        </mc:Fallback>
      </mc:AlternateContent>
      <p:graphicFrame>
        <p:nvGraphicFramePr>
          <p:cNvPr id="39" name="Object 36">
            <a:extLst>
              <a:ext uri="{FF2B5EF4-FFF2-40B4-BE49-F238E27FC236}">
                <a16:creationId xmlns:a16="http://schemas.microsoft.com/office/drawing/2014/main" id="{EBB879D9-1CDD-4ACA-9F95-F7753405C899}"/>
              </a:ext>
            </a:extLst>
          </p:cNvPr>
          <p:cNvGraphicFramePr>
            <a:graphicFrameLocks noChangeAspect="1"/>
          </p:cNvGraphicFramePr>
          <p:nvPr>
            <p:extLst>
              <p:ext uri="{D42A27DB-BD31-4B8C-83A1-F6EECF244321}">
                <p14:modId xmlns:p14="http://schemas.microsoft.com/office/powerpoint/2010/main" val="3129457619"/>
              </p:ext>
            </p:extLst>
          </p:nvPr>
        </p:nvGraphicFramePr>
        <p:xfrm>
          <a:off x="2940083" y="1354981"/>
          <a:ext cx="2711450" cy="919163"/>
        </p:xfrm>
        <a:graphic>
          <a:graphicData uri="http://schemas.openxmlformats.org/presentationml/2006/ole">
            <mc:AlternateContent xmlns:mc="http://schemas.openxmlformats.org/markup-compatibility/2006">
              <mc:Choice xmlns:v="urn:schemas-microsoft-com:vml" Requires="v">
                <p:oleObj name="Equation" r:id="rId19" imgW="1193760" imgH="406080" progId="Equation.DSMT4">
                  <p:embed/>
                </p:oleObj>
              </mc:Choice>
              <mc:Fallback>
                <p:oleObj name="Equation" r:id="rId19" imgW="1193760" imgH="406080" progId="Equation.DSMT4">
                  <p:embed/>
                  <p:pic>
                    <p:nvPicPr>
                      <p:cNvPr id="39" name="Object 36">
                        <a:extLst>
                          <a:ext uri="{FF2B5EF4-FFF2-40B4-BE49-F238E27FC236}">
                            <a16:creationId xmlns:a16="http://schemas.microsoft.com/office/drawing/2014/main" id="{EBB879D9-1CDD-4ACA-9F95-F7753405C899}"/>
                          </a:ext>
                        </a:extLst>
                      </p:cNvPr>
                      <p:cNvPicPr>
                        <a:picLocks noChangeAspect="1" noChangeArrowheads="1"/>
                      </p:cNvPicPr>
                      <p:nvPr/>
                    </p:nvPicPr>
                    <p:blipFill>
                      <a:blip r:embed="rId20"/>
                      <a:srcRect/>
                      <a:stretch>
                        <a:fillRect/>
                      </a:stretch>
                    </p:blipFill>
                    <p:spPr bwMode="auto">
                      <a:xfrm>
                        <a:off x="2940083" y="1354981"/>
                        <a:ext cx="2711450" cy="919163"/>
                      </a:xfrm>
                      <a:prstGeom prst="rect">
                        <a:avLst/>
                      </a:prstGeom>
                      <a:noFill/>
                    </p:spPr>
                  </p:pic>
                </p:oleObj>
              </mc:Fallback>
            </mc:AlternateContent>
          </a:graphicData>
        </a:graphic>
      </p:graphicFrame>
    </p:spTree>
    <p:extLst>
      <p:ext uri="{BB962C8B-B14F-4D97-AF65-F5344CB8AC3E}">
        <p14:creationId xmlns:p14="http://schemas.microsoft.com/office/powerpoint/2010/main" val="376125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par>
                                <p:cTn id="8" presetID="22" presetClass="entr" presetSubtype="4"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down)">
                                      <p:cBhvr>
                                        <p:cTn id="18" dur="500"/>
                                        <p:tgtEl>
                                          <p:spTgt spid="3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down)">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down)">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down)">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down)">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up)">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down)">
                                      <p:cBhvr>
                                        <p:cTn id="60" dur="500"/>
                                        <p:tgtEl>
                                          <p:spTgt spid="4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wipe(left)">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500" fill="hold"/>
                                        <p:tgtEl>
                                          <p:spTgt spid="29"/>
                                        </p:tgtEl>
                                        <p:attrNameLst>
                                          <p:attrName>ppt_x</p:attrName>
                                        </p:attrNameLst>
                                      </p:cBhvr>
                                      <p:tavLst>
                                        <p:tav tm="0">
                                          <p:val>
                                            <p:strVal val="#ppt_x"/>
                                          </p:val>
                                        </p:tav>
                                        <p:tav tm="100000">
                                          <p:val>
                                            <p:strVal val="#ppt_x"/>
                                          </p:val>
                                        </p:tav>
                                      </p:tavLst>
                                    </p:anim>
                                    <p:anim calcmode="lin" valueType="num">
                                      <p:cBhvr additive="base">
                                        <p:cTn id="7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2" grpId="0"/>
      <p:bldP spid="17" grpId="0"/>
      <p:bldP spid="21" grpId="0" animBg="1"/>
      <p:bldP spid="29" grpId="0"/>
      <p:bldP spid="31" grpId="0"/>
      <p:bldP spid="42" grpId="0" animBg="1"/>
      <p:bldP spid="34" grpId="0"/>
      <p:bldP spid="36"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 name="Object 9"/>
          <p:cNvGraphicFramePr>
            <a:graphicFrameLocks noChangeAspect="1"/>
          </p:cNvGraphicFramePr>
          <p:nvPr>
            <p:extLst>
              <p:ext uri="{D42A27DB-BD31-4B8C-83A1-F6EECF244321}">
                <p14:modId xmlns:p14="http://schemas.microsoft.com/office/powerpoint/2010/main" val="3324673040"/>
              </p:ext>
            </p:extLst>
          </p:nvPr>
        </p:nvGraphicFramePr>
        <p:xfrm>
          <a:off x="1612900" y="684213"/>
          <a:ext cx="5240338" cy="1520825"/>
        </p:xfrm>
        <a:graphic>
          <a:graphicData uri="http://schemas.openxmlformats.org/presentationml/2006/ole">
            <mc:AlternateContent xmlns:mc="http://schemas.openxmlformats.org/markup-compatibility/2006">
              <mc:Choice xmlns:v="urn:schemas-microsoft-com:vml" Requires="v">
                <p:oleObj name="Equation" r:id="rId2" imgW="3251160" imgH="939600" progId="Equation.DSMT4">
                  <p:embed/>
                </p:oleObj>
              </mc:Choice>
              <mc:Fallback>
                <p:oleObj name="Equation" r:id="rId2" imgW="3251160" imgH="939600" progId="Equation.DSMT4">
                  <p:embed/>
                  <p:pic>
                    <p:nvPicPr>
                      <p:cNvPr id="84" name="Object 9"/>
                      <p:cNvPicPr>
                        <a:picLocks noChangeAspect="1" noChangeArrowheads="1"/>
                      </p:cNvPicPr>
                      <p:nvPr/>
                    </p:nvPicPr>
                    <p:blipFill>
                      <a:blip r:embed="rId3"/>
                      <a:srcRect/>
                      <a:stretch>
                        <a:fillRect/>
                      </a:stretch>
                    </p:blipFill>
                    <p:spPr bwMode="auto">
                      <a:xfrm>
                        <a:off x="1612900" y="684213"/>
                        <a:ext cx="5240338" cy="1520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83" name="Rectangle 28"/>
              <p:cNvSpPr>
                <a:spLocks noChangeArrowheads="1"/>
              </p:cNvSpPr>
              <p:nvPr/>
            </p:nvSpPr>
            <p:spPr bwMode="auto">
              <a:xfrm>
                <a:off x="319690" y="2234744"/>
                <a:ext cx="8477964" cy="1000980"/>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a:spAutoFit/>
              </a:bodyPr>
              <a:lstStyle/>
              <a:p>
                <a:pPr eaLnBrk="1" hangingPunct="1">
                  <a:lnSpc>
                    <a:spcPct val="130000"/>
                  </a:lnSpc>
                </a:pPr>
                <a:r>
                  <a:rPr kumimoji="1" lang="zh-CN" altLang="en-US" b="1" dirty="0"/>
                  <a:t>对</a:t>
                </a:r>
                <a:r>
                  <a:rPr kumimoji="1" lang="en-US" altLang="zh-CN" b="1" dirty="0"/>
                  <a:t>n+1</a:t>
                </a:r>
                <a:r>
                  <a:rPr kumimoji="1" lang="zh-CN" altLang="en-US" b="1" dirty="0"/>
                  <a:t>个节点，</a:t>
                </a:r>
                <a:r>
                  <a:rPr kumimoji="1" lang="en-US" altLang="zh-CN" b="1" dirty="0"/>
                  <a:t>m</a:t>
                </a:r>
                <a:r>
                  <a:rPr kumimoji="1" lang="zh-CN" altLang="en-US" b="1" dirty="0"/>
                  <a:t>个基函数，若用</a:t>
                </a:r>
                <a14:m>
                  <m:oMath xmlns:m="http://schemas.openxmlformats.org/officeDocument/2006/math">
                    <m:r>
                      <a:rPr lang="zh-CN" altLang="en-US" i="1" smtClean="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m:t>
                    </m:r>
                  </m:oMath>
                </a14:m>
                <a:r>
                  <a:rPr kumimoji="1" lang="zh-CN" altLang="en-US" b="1" dirty="0"/>
                  <a:t>构成</a:t>
                </a:r>
                <a14:m>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+1)</m:t>
                    </m:r>
                  </m:oMath>
                </a14:m>
                <a:r>
                  <a:rPr kumimoji="1" lang="zh-CN" altLang="en-US" b="1" dirty="0"/>
                  <a:t>的矩阵</a:t>
                </a:r>
                <a:r>
                  <a:rPr kumimoji="1" lang="en-US" altLang="zh-CN" b="1" dirty="0"/>
                  <a:t>A</a:t>
                </a:r>
                <a:r>
                  <a:rPr kumimoji="1" lang="zh-CN" altLang="en-US" b="1" dirty="0"/>
                  <a:t>，即</a:t>
                </a:r>
              </a:p>
            </p:txBody>
          </p:sp>
        </mc:Choice>
        <mc:Fallback xmlns="">
          <p:sp>
            <p:nvSpPr>
              <p:cNvPr id="83" name="Rectangle 28"/>
              <p:cNvSpPr>
                <a:spLocks noRot="1" noChangeAspect="1" noMove="1" noResize="1" noEditPoints="1" noAdjustHandles="1" noChangeArrowheads="1" noChangeShapeType="1" noTextEdit="1"/>
              </p:cNvSpPr>
              <p:nvPr/>
            </p:nvSpPr>
            <p:spPr bwMode="auto">
              <a:xfrm>
                <a:off x="319690" y="2234744"/>
                <a:ext cx="8477964" cy="1000980"/>
              </a:xfrm>
              <a:prstGeom prst="rect">
                <a:avLst/>
              </a:prstGeom>
              <a:blipFill>
                <a:blip r:embed="rId4"/>
                <a:stretch>
                  <a:fillRect l="-1078" t="-610" r="-72" b="-1402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grpSp>
        <p:nvGrpSpPr>
          <p:cNvPr id="87" name="Group 42"/>
          <p:cNvGrpSpPr>
            <a:grpSpLocks/>
          </p:cNvGrpSpPr>
          <p:nvPr/>
        </p:nvGrpSpPr>
        <p:grpSpPr bwMode="auto">
          <a:xfrm>
            <a:off x="434383" y="4703677"/>
            <a:ext cx="8763000" cy="503238"/>
            <a:chOff x="197" y="164"/>
            <a:chExt cx="5520" cy="317"/>
          </a:xfrm>
        </p:grpSpPr>
        <p:sp>
          <p:nvSpPr>
            <p:cNvPr id="88" name="Rectangle 13"/>
            <p:cNvSpPr>
              <a:spLocks noChangeArrowheads="1"/>
            </p:cNvSpPr>
            <p:nvPr/>
          </p:nvSpPr>
          <p:spPr bwMode="auto">
            <a:xfrm>
              <a:off x="197" y="193"/>
              <a:ext cx="55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r>
                <a:rPr kumimoji="1" lang="zh-CN" altLang="en-US" sz="2400" b="1" dirty="0"/>
                <a:t>又引入向量                                                                      ，权</a:t>
              </a:r>
              <a:r>
                <a:rPr kumimoji="1" lang="en-US" altLang="zh-CN" sz="2400" b="1" i="1" dirty="0">
                  <a:cs typeface="Times New Roman" panose="02020603050405020304" pitchFamily="18" charset="0"/>
                </a:rPr>
                <a:t>w</a:t>
              </a:r>
              <a:r>
                <a:rPr kumimoji="1" lang="en-US" altLang="zh-CN" sz="2400" b="1" dirty="0"/>
                <a:t>=1</a:t>
              </a:r>
            </a:p>
          </p:txBody>
        </p:sp>
        <p:graphicFrame>
          <p:nvGraphicFramePr>
            <p:cNvPr id="89" name="Object 11"/>
            <p:cNvGraphicFramePr>
              <a:graphicFrameLocks noChangeAspect="1"/>
            </p:cNvGraphicFramePr>
            <p:nvPr>
              <p:extLst>
                <p:ext uri="{D42A27DB-BD31-4B8C-83A1-F6EECF244321}">
                  <p14:modId xmlns:p14="http://schemas.microsoft.com/office/powerpoint/2010/main" val="1640922803"/>
                </p:ext>
              </p:extLst>
            </p:nvPr>
          </p:nvGraphicFramePr>
          <p:xfrm>
            <a:off x="1241" y="164"/>
            <a:ext cx="3348" cy="296"/>
          </p:xfrm>
          <a:graphic>
            <a:graphicData uri="http://schemas.openxmlformats.org/presentationml/2006/ole">
              <mc:AlternateContent xmlns:mc="http://schemas.openxmlformats.org/markup-compatibility/2006">
                <mc:Choice xmlns:v="urn:schemas-microsoft-com:vml" Requires="v">
                  <p:oleObj name="Equation" r:id="rId5" imgW="2286000" imgH="215640" progId="Equation.DSMT4">
                    <p:embed/>
                  </p:oleObj>
                </mc:Choice>
                <mc:Fallback>
                  <p:oleObj name="Equation" r:id="rId5" imgW="2286000" imgH="215640" progId="Equation.DSMT4">
                    <p:embed/>
                    <p:pic>
                      <p:nvPicPr>
                        <p:cNvPr id="89" name="Object 11"/>
                        <p:cNvPicPr>
                          <a:picLocks noChangeAspect="1" noChangeArrowheads="1"/>
                        </p:cNvPicPr>
                        <p:nvPr/>
                      </p:nvPicPr>
                      <p:blipFill>
                        <a:blip r:embed="rId6"/>
                        <a:srcRect/>
                        <a:stretch>
                          <a:fillRect/>
                        </a:stretch>
                      </p:blipFill>
                      <p:spPr bwMode="auto">
                        <a:xfrm>
                          <a:off x="1241" y="164"/>
                          <a:ext cx="3348" cy="296"/>
                        </a:xfrm>
                        <a:prstGeom prst="rect">
                          <a:avLst/>
                        </a:prstGeom>
                        <a:noFill/>
                      </p:spPr>
                    </p:pic>
                  </p:oleObj>
                </mc:Fallback>
              </mc:AlternateContent>
            </a:graphicData>
          </a:graphic>
        </p:graphicFrame>
      </p:grpSp>
      <p:grpSp>
        <p:nvGrpSpPr>
          <p:cNvPr id="90" name="Group 22"/>
          <p:cNvGrpSpPr>
            <a:grpSpLocks/>
          </p:cNvGrpSpPr>
          <p:nvPr/>
        </p:nvGrpSpPr>
        <p:grpSpPr bwMode="auto">
          <a:xfrm>
            <a:off x="4802739" y="5306052"/>
            <a:ext cx="2036763" cy="452438"/>
            <a:chOff x="1968" y="731"/>
            <a:chExt cx="1283" cy="285"/>
          </a:xfrm>
        </p:grpSpPr>
        <p:sp>
          <p:nvSpPr>
            <p:cNvPr id="94" name="Text Box 21"/>
            <p:cNvSpPr txBox="1">
              <a:spLocks noChangeArrowheads="1"/>
            </p:cNvSpPr>
            <p:nvPr/>
          </p:nvSpPr>
          <p:spPr bwMode="auto">
            <a:xfrm>
              <a:off x="1968" y="828"/>
              <a:ext cx="720"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endParaRPr kumimoji="1" lang="en-US" altLang="en-US" sz="2000" b="1" i="1" baseline="-25000">
                <a:solidFill>
                  <a:srgbClr val="FF3300"/>
                </a:solidFill>
              </a:endParaRPr>
            </a:p>
          </p:txBody>
        </p:sp>
        <p:graphicFrame>
          <p:nvGraphicFramePr>
            <p:cNvPr id="92" name="Object 10"/>
            <p:cNvGraphicFramePr>
              <a:graphicFrameLocks noChangeAspect="1"/>
            </p:cNvGraphicFramePr>
            <p:nvPr>
              <p:extLst>
                <p:ext uri="{D42A27DB-BD31-4B8C-83A1-F6EECF244321}">
                  <p14:modId xmlns:p14="http://schemas.microsoft.com/office/powerpoint/2010/main" val="3743016183"/>
                </p:ext>
              </p:extLst>
            </p:nvPr>
          </p:nvGraphicFramePr>
          <p:xfrm>
            <a:off x="2267" y="731"/>
            <a:ext cx="984" cy="252"/>
          </p:xfrm>
          <a:graphic>
            <a:graphicData uri="http://schemas.openxmlformats.org/presentationml/2006/ole">
              <mc:AlternateContent xmlns:mc="http://schemas.openxmlformats.org/markup-compatibility/2006">
                <mc:Choice xmlns:v="urn:schemas-microsoft-com:vml" Requires="v">
                  <p:oleObj name="Equation" r:id="rId7" imgW="876240" imgH="228600" progId="Equation.DSMT4">
                    <p:embed/>
                  </p:oleObj>
                </mc:Choice>
                <mc:Fallback>
                  <p:oleObj name="Equation" r:id="rId7" imgW="876240" imgH="228600" progId="Equation.DSMT4">
                    <p:embed/>
                    <p:pic>
                      <p:nvPicPr>
                        <p:cNvPr id="92" name="Object 10"/>
                        <p:cNvPicPr>
                          <a:picLocks noChangeAspect="1" noChangeArrowheads="1"/>
                        </p:cNvPicPr>
                        <p:nvPr/>
                      </p:nvPicPr>
                      <p:blipFill>
                        <a:blip r:embed="rId8"/>
                        <a:srcRect/>
                        <a:stretch>
                          <a:fillRect/>
                        </a:stretch>
                      </p:blipFill>
                      <p:spPr bwMode="auto">
                        <a:xfrm>
                          <a:off x="2267" y="731"/>
                          <a:ext cx="984" cy="2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5" name="Rectangle 14"/>
          <p:cNvSpPr>
            <a:spLocks noChangeArrowheads="1"/>
          </p:cNvSpPr>
          <p:nvPr/>
        </p:nvSpPr>
        <p:spPr bwMode="auto">
          <a:xfrm>
            <a:off x="467222" y="5292155"/>
            <a:ext cx="5029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r>
              <a:rPr kumimoji="1" lang="zh-CN" altLang="en-US" sz="2400" b="1" dirty="0"/>
              <a:t>则法方程组可写成以下矩阵形式：</a:t>
            </a:r>
          </a:p>
        </p:txBody>
      </p:sp>
      <p:sp>
        <p:nvSpPr>
          <p:cNvPr id="97" name="Rectangle 24"/>
          <p:cNvSpPr>
            <a:spLocks noChangeArrowheads="1"/>
          </p:cNvSpPr>
          <p:nvPr/>
        </p:nvSpPr>
        <p:spPr bwMode="auto">
          <a:xfrm>
            <a:off x="4932040" y="-27384"/>
            <a:ext cx="42119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2000" b="1" dirty="0"/>
              <a:t>§2 Least-Squares Line</a:t>
            </a:r>
          </a:p>
        </p:txBody>
      </p:sp>
      <p:sp>
        <p:nvSpPr>
          <p:cNvPr id="101" name="Text Box 6"/>
          <p:cNvSpPr txBox="1">
            <a:spLocks noChangeArrowheads="1"/>
          </p:cNvSpPr>
          <p:nvPr/>
        </p:nvSpPr>
        <p:spPr bwMode="auto">
          <a:xfrm>
            <a:off x="445710" y="6334300"/>
            <a:ext cx="6864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r>
              <a:rPr lang="zh-CN" altLang="en-US" sz="2400" dirty="0">
                <a:ea typeface="宋体" panose="02010600030101010101" pitchFamily="2" charset="-122"/>
              </a:rPr>
              <a:t>讨论的问题归为求解法方程组问题。</a:t>
            </a:r>
          </a:p>
        </p:txBody>
      </p:sp>
      <p:graphicFrame>
        <p:nvGraphicFramePr>
          <p:cNvPr id="102" name="Object 15"/>
          <p:cNvGraphicFramePr>
            <a:graphicFrameLocks noChangeAspect="1"/>
          </p:cNvGraphicFramePr>
          <p:nvPr>
            <p:extLst>
              <p:ext uri="{D42A27DB-BD31-4B8C-83A1-F6EECF244321}">
                <p14:modId xmlns:p14="http://schemas.microsoft.com/office/powerpoint/2010/main" val="830221623"/>
              </p:ext>
            </p:extLst>
          </p:nvPr>
        </p:nvGraphicFramePr>
        <p:xfrm>
          <a:off x="6049406" y="5786930"/>
          <a:ext cx="2233499" cy="581122"/>
        </p:xfrm>
        <a:graphic>
          <a:graphicData uri="http://schemas.openxmlformats.org/presentationml/2006/ole">
            <mc:AlternateContent xmlns:mc="http://schemas.openxmlformats.org/markup-compatibility/2006">
              <mc:Choice xmlns:v="urn:schemas-microsoft-com:vml" Requires="v">
                <p:oleObj name="Equation" r:id="rId9" imgW="774360" imgH="241200" progId="Equation.DSMT4">
                  <p:embed/>
                </p:oleObj>
              </mc:Choice>
              <mc:Fallback>
                <p:oleObj name="Equation" r:id="rId9" imgW="774360" imgH="241200" progId="Equation.DSMT4">
                  <p:embed/>
                  <p:pic>
                    <p:nvPicPr>
                      <p:cNvPr id="102" name="Object 15"/>
                      <p:cNvPicPr>
                        <a:picLocks noChangeAspect="1" noChangeArrowheads="1"/>
                      </p:cNvPicPr>
                      <p:nvPr/>
                    </p:nvPicPr>
                    <p:blipFill>
                      <a:blip r:embed="rId10"/>
                      <a:srcRect/>
                      <a:stretch>
                        <a:fillRect/>
                      </a:stretch>
                    </p:blipFill>
                    <p:spPr bwMode="auto">
                      <a:xfrm>
                        <a:off x="6049406" y="5786930"/>
                        <a:ext cx="2233499" cy="581122"/>
                      </a:xfrm>
                      <a:prstGeom prst="rect">
                        <a:avLst/>
                      </a:prstGeom>
                      <a:noFill/>
                      <a:ln>
                        <a:noFill/>
                      </a:ln>
                      <a:effectLst/>
                    </p:spPr>
                  </p:pic>
                </p:oleObj>
              </mc:Fallback>
            </mc:AlternateContent>
          </a:graphicData>
        </a:graphic>
      </p:graphicFrame>
      <p:sp>
        <p:nvSpPr>
          <p:cNvPr id="103" name="Text Box 6"/>
          <p:cNvSpPr txBox="1">
            <a:spLocks noChangeArrowheads="1"/>
          </p:cNvSpPr>
          <p:nvPr/>
        </p:nvSpPr>
        <p:spPr bwMode="auto">
          <a:xfrm>
            <a:off x="448969" y="5813227"/>
            <a:ext cx="73755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r>
              <a:rPr lang="zh-CN" altLang="en-US" sz="2400" dirty="0">
                <a:ea typeface="宋体" panose="02010600030101010101" pitchFamily="2" charset="-122"/>
              </a:rPr>
              <a:t>法方程组是对称正定的，因此有唯一解：</a:t>
            </a:r>
          </a:p>
        </p:txBody>
      </p:sp>
      <p:grpSp>
        <p:nvGrpSpPr>
          <p:cNvPr id="104" name="组合 103">
            <a:extLst>
              <a:ext uri="{FF2B5EF4-FFF2-40B4-BE49-F238E27FC236}">
                <a16:creationId xmlns:a16="http://schemas.microsoft.com/office/drawing/2014/main" id="{E5A05CCB-82C4-435E-8DCD-98D3AE96A100}"/>
              </a:ext>
            </a:extLst>
          </p:cNvPr>
          <p:cNvGrpSpPr/>
          <p:nvPr/>
        </p:nvGrpSpPr>
        <p:grpSpPr>
          <a:xfrm>
            <a:off x="55665" y="26044"/>
            <a:ext cx="4343400" cy="472277"/>
            <a:chOff x="307918" y="1196752"/>
            <a:chExt cx="3760026" cy="838438"/>
          </a:xfrm>
        </p:grpSpPr>
        <p:sp>
          <p:nvSpPr>
            <p:cNvPr id="105" name="Text Box 11">
              <a:extLst>
                <a:ext uri="{FF2B5EF4-FFF2-40B4-BE49-F238E27FC236}">
                  <a16:creationId xmlns:a16="http://schemas.microsoft.com/office/drawing/2014/main" id="{D57BBD65-E92C-43D2-8AD0-4027EEA490FD}"/>
                </a:ext>
              </a:extLst>
            </p:cNvPr>
            <p:cNvSpPr txBox="1">
              <a:spLocks noChangeArrowheads="1"/>
            </p:cNvSpPr>
            <p:nvPr/>
          </p:nvSpPr>
          <p:spPr bwMode="auto">
            <a:xfrm>
              <a:off x="635769" y="1204193"/>
              <a:ext cx="34321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最小二乘法</a:t>
              </a:r>
            </a:p>
          </p:txBody>
        </p:sp>
        <p:sp>
          <p:nvSpPr>
            <p:cNvPr id="106" name="Rectangle 46">
              <a:extLst>
                <a:ext uri="{FF2B5EF4-FFF2-40B4-BE49-F238E27FC236}">
                  <a16:creationId xmlns:a16="http://schemas.microsoft.com/office/drawing/2014/main" id="{14A70749-1FBE-45B1-9984-424C42098CD5}"/>
                </a:ext>
              </a:extLst>
            </p:cNvPr>
            <p:cNvSpPr>
              <a:spLocks noChangeArrowheads="1"/>
            </p:cNvSpPr>
            <p:nvPr/>
          </p:nvSpPr>
          <p:spPr bwMode="auto">
            <a:xfrm>
              <a:off x="307918" y="1196752"/>
              <a:ext cx="457126" cy="819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solidFill>
                    <a:schemeClr val="accent2"/>
                  </a:solidFill>
                  <a:sym typeface="Wingdings" panose="05000000000000000000" pitchFamily="2" charset="2"/>
                </a:rPr>
                <a:t></a:t>
              </a:r>
            </a:p>
          </p:txBody>
        </p:sp>
      </p:grpSp>
      <p:graphicFrame>
        <p:nvGraphicFramePr>
          <p:cNvPr id="96" name="Object 9">
            <a:extLst>
              <a:ext uri="{FF2B5EF4-FFF2-40B4-BE49-F238E27FC236}">
                <a16:creationId xmlns:a16="http://schemas.microsoft.com/office/drawing/2014/main" id="{90A585C6-2C51-4CA3-B852-EE8E48B6C96A}"/>
              </a:ext>
            </a:extLst>
          </p:cNvPr>
          <p:cNvGraphicFramePr>
            <a:graphicFrameLocks noChangeAspect="1"/>
          </p:cNvGraphicFramePr>
          <p:nvPr>
            <p:extLst>
              <p:ext uri="{D42A27DB-BD31-4B8C-83A1-F6EECF244321}">
                <p14:modId xmlns:p14="http://schemas.microsoft.com/office/powerpoint/2010/main" val="3351091092"/>
              </p:ext>
            </p:extLst>
          </p:nvPr>
        </p:nvGraphicFramePr>
        <p:xfrm>
          <a:off x="3024654" y="2928337"/>
          <a:ext cx="3889643" cy="1661690"/>
        </p:xfrm>
        <a:graphic>
          <a:graphicData uri="http://schemas.openxmlformats.org/presentationml/2006/ole">
            <mc:AlternateContent xmlns:mc="http://schemas.openxmlformats.org/markup-compatibility/2006">
              <mc:Choice xmlns:v="urn:schemas-microsoft-com:vml" Requires="v">
                <p:oleObj name="Equation" r:id="rId11" imgW="2209680" imgH="939600" progId="Equation.DSMT4">
                  <p:embed/>
                </p:oleObj>
              </mc:Choice>
              <mc:Fallback>
                <p:oleObj name="Equation" r:id="rId11" imgW="2209680" imgH="939600" progId="Equation.DSMT4">
                  <p:embed/>
                  <p:pic>
                    <p:nvPicPr>
                      <p:cNvPr id="96" name="Object 9">
                        <a:extLst>
                          <a:ext uri="{FF2B5EF4-FFF2-40B4-BE49-F238E27FC236}">
                            <a16:creationId xmlns:a16="http://schemas.microsoft.com/office/drawing/2014/main" id="{90A585C6-2C51-4CA3-B852-EE8E48B6C96A}"/>
                          </a:ext>
                        </a:extLst>
                      </p:cNvPr>
                      <p:cNvPicPr>
                        <a:picLocks noChangeAspect="1" noChangeArrowheads="1"/>
                      </p:cNvPicPr>
                      <p:nvPr/>
                    </p:nvPicPr>
                    <p:blipFill>
                      <a:blip r:embed="rId12"/>
                      <a:srcRect/>
                      <a:stretch>
                        <a:fillRect/>
                      </a:stretch>
                    </p:blipFill>
                    <p:spPr bwMode="auto">
                      <a:xfrm>
                        <a:off x="3024654" y="2928337"/>
                        <a:ext cx="3889643" cy="1661690"/>
                      </a:xfrm>
                      <a:prstGeom prst="rect">
                        <a:avLst/>
                      </a:prstGeom>
                      <a:noFill/>
                    </p:spPr>
                  </p:pic>
                </p:oleObj>
              </mc:Fallback>
            </mc:AlternateContent>
          </a:graphicData>
        </a:graphic>
      </p:graphicFrame>
    </p:spTree>
    <p:extLst>
      <p:ext uri="{BB962C8B-B14F-4D97-AF65-F5344CB8AC3E}">
        <p14:creationId xmlns:p14="http://schemas.microsoft.com/office/powerpoint/2010/main" val="275526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down)">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wipe(down)">
                                      <p:cBhvr>
                                        <p:cTn id="12" dur="500"/>
                                        <p:tgtEl>
                                          <p:spTgt spid="9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 calcmode="lin" valueType="num">
                                      <p:cBhvr additive="base">
                                        <p:cTn id="17" dur="500" fill="hold"/>
                                        <p:tgtEl>
                                          <p:spTgt spid="87"/>
                                        </p:tgtEl>
                                        <p:attrNameLst>
                                          <p:attrName>ppt_x</p:attrName>
                                        </p:attrNameLst>
                                      </p:cBhvr>
                                      <p:tavLst>
                                        <p:tav tm="0">
                                          <p:val>
                                            <p:strVal val="0-#ppt_w/2"/>
                                          </p:val>
                                        </p:tav>
                                        <p:tav tm="100000">
                                          <p:val>
                                            <p:strVal val="#ppt_x"/>
                                          </p:val>
                                        </p:tav>
                                      </p:tavLst>
                                    </p:anim>
                                    <p:anim calcmode="lin" valueType="num">
                                      <p:cBhvr additive="base">
                                        <p:cTn id="18"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95"/>
                                        </p:tgtEl>
                                        <p:attrNameLst>
                                          <p:attrName>style.visibility</p:attrName>
                                        </p:attrNameLst>
                                      </p:cBhvr>
                                      <p:to>
                                        <p:strVal val="visible"/>
                                      </p:to>
                                    </p:set>
                                    <p:anim calcmode="lin" valueType="num">
                                      <p:cBhvr additive="base">
                                        <p:cTn id="23" dur="500" fill="hold"/>
                                        <p:tgtEl>
                                          <p:spTgt spid="95"/>
                                        </p:tgtEl>
                                        <p:attrNameLst>
                                          <p:attrName>ppt_x</p:attrName>
                                        </p:attrNameLst>
                                      </p:cBhvr>
                                      <p:tavLst>
                                        <p:tav tm="0">
                                          <p:val>
                                            <p:strVal val="0-#ppt_w/2"/>
                                          </p:val>
                                        </p:tav>
                                        <p:tav tm="100000">
                                          <p:val>
                                            <p:strVal val="#ppt_x"/>
                                          </p:val>
                                        </p:tav>
                                      </p:tavLst>
                                    </p:anim>
                                    <p:anim calcmode="lin" valueType="num">
                                      <p:cBhvr additive="base">
                                        <p:cTn id="24"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90"/>
                                        </p:tgtEl>
                                        <p:attrNameLst>
                                          <p:attrName>style.visibility</p:attrName>
                                        </p:attrNameLst>
                                      </p:cBhvr>
                                      <p:to>
                                        <p:strVal val="visible"/>
                                      </p:to>
                                    </p:set>
                                    <p:anim calcmode="lin" valueType="num">
                                      <p:cBhvr>
                                        <p:cTn id="29" dur="500" fill="hold"/>
                                        <p:tgtEl>
                                          <p:spTgt spid="90"/>
                                        </p:tgtEl>
                                        <p:attrNameLst>
                                          <p:attrName>ppt_w</p:attrName>
                                        </p:attrNameLst>
                                      </p:cBhvr>
                                      <p:tavLst>
                                        <p:tav tm="0">
                                          <p:val>
                                            <p:fltVal val="0"/>
                                          </p:val>
                                        </p:tav>
                                        <p:tav tm="100000">
                                          <p:val>
                                            <p:strVal val="#ppt_w"/>
                                          </p:val>
                                        </p:tav>
                                      </p:tavLst>
                                    </p:anim>
                                    <p:anim calcmode="lin" valueType="num">
                                      <p:cBhvr>
                                        <p:cTn id="30" dur="500" fill="hold"/>
                                        <p:tgtEl>
                                          <p:spTgt spid="90"/>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03"/>
                                        </p:tgtEl>
                                        <p:attrNameLst>
                                          <p:attrName>style.visibility</p:attrName>
                                        </p:attrNameLst>
                                      </p:cBhvr>
                                      <p:to>
                                        <p:strVal val="visible"/>
                                      </p:to>
                                    </p:set>
                                    <p:anim calcmode="lin" valueType="num">
                                      <p:cBhvr additive="base">
                                        <p:cTn id="35" dur="500" fill="hold"/>
                                        <p:tgtEl>
                                          <p:spTgt spid="103"/>
                                        </p:tgtEl>
                                        <p:attrNameLst>
                                          <p:attrName>ppt_x</p:attrName>
                                        </p:attrNameLst>
                                      </p:cBhvr>
                                      <p:tavLst>
                                        <p:tav tm="0">
                                          <p:val>
                                            <p:strVal val="0-#ppt_w/2"/>
                                          </p:val>
                                        </p:tav>
                                        <p:tav tm="100000">
                                          <p:val>
                                            <p:strVal val="#ppt_x"/>
                                          </p:val>
                                        </p:tav>
                                      </p:tavLst>
                                    </p:anim>
                                    <p:anim calcmode="lin" valueType="num">
                                      <p:cBhvr additive="base">
                                        <p:cTn id="36" dur="500" fill="hold"/>
                                        <p:tgtEl>
                                          <p:spTgt spid="103"/>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02"/>
                                        </p:tgtEl>
                                        <p:attrNameLst>
                                          <p:attrName>style.visibility</p:attrName>
                                        </p:attrNameLst>
                                      </p:cBhvr>
                                      <p:to>
                                        <p:strVal val="visible"/>
                                      </p:to>
                                    </p:set>
                                    <p:animEffect transition="in" filter="wipe(left)">
                                      <p:cBhvr>
                                        <p:cTn id="41" dur="500"/>
                                        <p:tgtEl>
                                          <p:spTgt spid="102"/>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101"/>
                                        </p:tgtEl>
                                        <p:attrNameLst>
                                          <p:attrName>style.visibility</p:attrName>
                                        </p:attrNameLst>
                                      </p:cBhvr>
                                      <p:to>
                                        <p:strVal val="visible"/>
                                      </p:to>
                                    </p:set>
                                    <p:anim calcmode="lin" valueType="num">
                                      <p:cBhvr additive="base">
                                        <p:cTn id="46" dur="500" fill="hold"/>
                                        <p:tgtEl>
                                          <p:spTgt spid="101"/>
                                        </p:tgtEl>
                                        <p:attrNameLst>
                                          <p:attrName>ppt_x</p:attrName>
                                        </p:attrNameLst>
                                      </p:cBhvr>
                                      <p:tavLst>
                                        <p:tav tm="0">
                                          <p:val>
                                            <p:strVal val="0-#ppt_w/2"/>
                                          </p:val>
                                        </p:tav>
                                        <p:tav tm="100000">
                                          <p:val>
                                            <p:strVal val="#ppt_x"/>
                                          </p:val>
                                        </p:tav>
                                      </p:tavLst>
                                    </p:anim>
                                    <p:anim calcmode="lin" valueType="num">
                                      <p:cBhvr additive="base">
                                        <p:cTn id="47" dur="50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95" grpId="0" autoUpdateAnimBg="0"/>
      <p:bldP spid="101" grpId="0"/>
      <p:bldP spid="10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2" name="Text Box 6"/>
          <p:cNvSpPr txBox="1">
            <a:spLocks noChangeArrowheads="1"/>
          </p:cNvSpPr>
          <p:nvPr/>
        </p:nvSpPr>
        <p:spPr bwMode="auto">
          <a:xfrm>
            <a:off x="0" y="0"/>
            <a:ext cx="4235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marL="342900" indent="-342900" eaLnBrk="1" hangingPunct="1">
              <a:buFont typeface="Wingdings" panose="05000000000000000000" pitchFamily="2" charset="2"/>
              <a:buChar char="Ø"/>
            </a:pPr>
            <a:r>
              <a:rPr lang="zh-CN" altLang="en-US" sz="2400" dirty="0">
                <a:solidFill>
                  <a:srgbClr val="0509BB"/>
                </a:solidFill>
                <a:ea typeface="宋体" panose="02010600030101010101" pitchFamily="2" charset="-122"/>
              </a:rPr>
              <a:t>求曲线拟合的算法过程总结</a:t>
            </a:r>
          </a:p>
        </p:txBody>
      </p:sp>
      <mc:AlternateContent xmlns:mc="http://schemas.openxmlformats.org/markup-compatibility/2006" xmlns:a14="http://schemas.microsoft.com/office/drawing/2010/main">
        <mc:Choice Requires="a14">
          <p:sp>
            <p:nvSpPr>
              <p:cNvPr id="270348" name="Object 12"/>
              <p:cNvSpPr txBox="1"/>
              <p:nvPr/>
            </p:nvSpPr>
            <p:spPr bwMode="auto">
              <a:xfrm>
                <a:off x="446088" y="1978025"/>
                <a:ext cx="6718200" cy="457200"/>
              </a:xfrm>
              <a:prstGeom prst="rect">
                <a:avLst/>
              </a:prstGeom>
              <a:noFill/>
              <a:ln>
                <a:noFill/>
              </a:ln>
              <a:effectLst/>
            </p:spPr>
            <p:txBody>
              <a:bodyPr>
                <a:normAutofit/>
              </a:bodyPr>
              <a:lstStyle/>
              <a:p>
                <a:r>
                  <a:rPr lang="zh-CN" altLang="en-US" b="1" dirty="0">
                    <a:solidFill>
                      <a:srgbClr val="000000"/>
                    </a:solidFill>
                    <a:latin typeface="Cambria Math" panose="02040503050406030204" pitchFamily="18" charset="0"/>
                  </a:rPr>
                  <a:t>1)画出</a:t>
                </a:r>
                <a14:m>
                  <m:oMath xmlns:m="http://schemas.openxmlformats.org/officeDocument/2006/math">
                    <m:r>
                      <a:rPr lang="zh-CN" altLang="en-US" b="0"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0" i="1">
                            <a:solidFill>
                              <a:srgbClr val="000000"/>
                            </a:solidFill>
                            <a:latin typeface="Cambria Math" panose="02040503050406030204" pitchFamily="18" charset="0"/>
                          </a:rPr>
                          <m:t>𝑥</m:t>
                        </m:r>
                      </m:e>
                      <m:sub>
                        <m:r>
                          <a:rPr lang="zh-CN" altLang="en-US" b="0" i="1">
                            <a:solidFill>
                              <a:srgbClr val="000000"/>
                            </a:solidFill>
                            <a:latin typeface="Cambria Math" panose="02040503050406030204" pitchFamily="18" charset="0"/>
                          </a:rPr>
                          <m:t>𝑘</m:t>
                        </m:r>
                      </m:sub>
                    </m:sSub>
                    <m:r>
                      <a:rPr lang="zh-CN" altLang="en-US" b="0" i="1">
                        <a:solidFill>
                          <a:srgbClr val="000000"/>
                        </a:solidFill>
                        <a:latin typeface="Cambria Math" panose="02040503050406030204" pitchFamily="18" charset="0"/>
                      </a:rPr>
                      <m:t>,</m:t>
                    </m:r>
                    <m:r>
                      <a:rPr lang="zh-CN" altLang="en-US" b="0" i="1">
                        <a:solidFill>
                          <a:srgbClr val="000000"/>
                        </a:solidFill>
                        <a:latin typeface="Cambria Math" panose="02040503050406030204" pitchFamily="18" charset="0"/>
                      </a:rPr>
                      <m:t>𝑓</m:t>
                    </m:r>
                    <m:r>
                      <a:rPr lang="zh-CN" altLang="en-US" b="0"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0" i="1">
                            <a:solidFill>
                              <a:srgbClr val="000000"/>
                            </a:solidFill>
                            <a:latin typeface="Cambria Math" panose="02040503050406030204" pitchFamily="18" charset="0"/>
                          </a:rPr>
                          <m:t>𝑥</m:t>
                        </m:r>
                      </m:e>
                      <m:sub>
                        <m:r>
                          <a:rPr lang="zh-CN" altLang="en-US" b="0" i="1">
                            <a:solidFill>
                              <a:srgbClr val="000000"/>
                            </a:solidFill>
                            <a:latin typeface="Cambria Math" panose="02040503050406030204" pitchFamily="18" charset="0"/>
                          </a:rPr>
                          <m:t>𝑘</m:t>
                        </m:r>
                      </m:sub>
                    </m:sSub>
                    <m:r>
                      <a:rPr lang="zh-CN" altLang="en-US" b="0" i="1">
                        <a:solidFill>
                          <a:srgbClr val="000000"/>
                        </a:solidFill>
                        <a:latin typeface="Cambria Math" panose="02040503050406030204" pitchFamily="18" charset="0"/>
                      </a:rPr>
                      <m:t>))(</m:t>
                    </m:r>
                    <m:r>
                      <a:rPr lang="zh-CN" altLang="en-US" b="0" i="1">
                        <a:solidFill>
                          <a:srgbClr val="000000"/>
                        </a:solidFill>
                        <a:latin typeface="Cambria Math" panose="02040503050406030204" pitchFamily="18" charset="0"/>
                      </a:rPr>
                      <m:t>𝑘</m:t>
                    </m:r>
                    <m:r>
                      <a:rPr lang="zh-CN" altLang="en-US" b="0" i="1">
                        <a:solidFill>
                          <a:srgbClr val="000000"/>
                        </a:solidFill>
                        <a:latin typeface="Cambria Math" panose="02040503050406030204" pitchFamily="18" charset="0"/>
                      </a:rPr>
                      <m:t>=0,1,⋯,</m:t>
                    </m:r>
                    <m:r>
                      <a:rPr lang="zh-CN" altLang="en-US" b="0" i="1">
                        <a:solidFill>
                          <a:srgbClr val="000000"/>
                        </a:solidFill>
                        <a:latin typeface="Cambria Math" panose="02040503050406030204" pitchFamily="18" charset="0"/>
                      </a:rPr>
                      <m:t>𝑛</m:t>
                    </m:r>
                    <m:r>
                      <a:rPr lang="zh-CN" altLang="en-US" b="0" i="1">
                        <a:solidFill>
                          <a:srgbClr val="000000"/>
                        </a:solidFill>
                        <a:latin typeface="Cambria Math" panose="02040503050406030204" pitchFamily="18" charset="0"/>
                      </a:rPr>
                      <m:t>)</m:t>
                    </m:r>
                  </m:oMath>
                </a14:m>
                <a:r>
                  <a:rPr lang="zh-CN" altLang="en-US" b="1" dirty="0"/>
                  <a:t>的散点图</a:t>
                </a:r>
              </a:p>
            </p:txBody>
          </p:sp>
        </mc:Choice>
        <mc:Fallback xmlns="">
          <p:sp>
            <p:nvSpPr>
              <p:cNvPr id="270348" name="Object 12"/>
              <p:cNvSpPr txBox="1">
                <a:spLocks noRot="1" noChangeAspect="1" noMove="1" noResize="1" noEditPoints="1" noAdjustHandles="1" noChangeArrowheads="1" noChangeShapeType="1" noTextEdit="1"/>
              </p:cNvSpPr>
              <p:nvPr/>
            </p:nvSpPr>
            <p:spPr bwMode="auto">
              <a:xfrm>
                <a:off x="446088" y="1978025"/>
                <a:ext cx="6718200" cy="457200"/>
              </a:xfrm>
              <a:prstGeom prst="rect">
                <a:avLst/>
              </a:prstGeom>
              <a:blipFill>
                <a:blip r:embed="rId3"/>
                <a:stretch>
                  <a:fillRect l="-1361" t="-14667" b="-30667"/>
                </a:stretch>
              </a:blipFill>
              <a:ln>
                <a:noFill/>
              </a:ln>
              <a:effectLst/>
            </p:spPr>
            <p:txBody>
              <a:bodyPr/>
              <a:lstStyle/>
              <a:p>
                <a:r>
                  <a:rPr lang="zh-CN" altLang="en-US">
                    <a:noFill/>
                  </a:rPr>
                  <a:t> </a:t>
                </a:r>
              </a:p>
            </p:txBody>
          </p:sp>
        </mc:Fallback>
      </mc:AlternateContent>
      <p:sp>
        <p:nvSpPr>
          <p:cNvPr id="270376" name="Text Box 40"/>
          <p:cNvSpPr txBox="1">
            <a:spLocks noChangeArrowheads="1"/>
          </p:cNvSpPr>
          <p:nvPr/>
        </p:nvSpPr>
        <p:spPr bwMode="auto">
          <a:xfrm>
            <a:off x="405363" y="2745548"/>
            <a:ext cx="4814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r>
              <a:rPr lang="en-US" altLang="zh-CN" sz="2400" dirty="0">
                <a:ea typeface="宋体" panose="02010600030101010101" pitchFamily="2" charset="-122"/>
              </a:rPr>
              <a:t>2)</a:t>
            </a:r>
            <a:r>
              <a:rPr lang="zh-CN" altLang="en-US" sz="2400" dirty="0">
                <a:ea typeface="宋体" panose="02010600030101010101" pitchFamily="2" charset="-122"/>
              </a:rPr>
              <a:t>选择</a:t>
            </a:r>
            <a:r>
              <a:rPr lang="zh-CN" altLang="en-US" sz="2400" dirty="0">
                <a:solidFill>
                  <a:srgbClr val="FF0000"/>
                </a:solidFill>
                <a:ea typeface="宋体" panose="02010600030101010101" pitchFamily="2" charset="-122"/>
              </a:rPr>
              <a:t>合适的</a:t>
            </a:r>
            <a:r>
              <a:rPr lang="zh-CN" altLang="en-US" sz="2400" dirty="0">
                <a:ea typeface="宋体" panose="02010600030101010101" pitchFamily="2" charset="-122"/>
              </a:rPr>
              <a:t>拟合函数类</a:t>
            </a:r>
            <a:r>
              <a:rPr lang="en-US" altLang="zh-CN" sz="2400" dirty="0">
                <a:ea typeface="宋体" panose="02010600030101010101" pitchFamily="2" charset="-122"/>
              </a:rPr>
              <a:t>M</a:t>
            </a:r>
            <a:r>
              <a:rPr lang="zh-CN" altLang="en-US" sz="2400" dirty="0">
                <a:ea typeface="宋体" panose="02010600030101010101" pitchFamily="2" charset="-122"/>
              </a:rPr>
              <a:t>；</a:t>
            </a:r>
          </a:p>
        </p:txBody>
      </p:sp>
      <p:sp>
        <p:nvSpPr>
          <p:cNvPr id="12" name="Text Box 40"/>
          <p:cNvSpPr txBox="1">
            <a:spLocks noChangeArrowheads="1"/>
          </p:cNvSpPr>
          <p:nvPr/>
        </p:nvSpPr>
        <p:spPr bwMode="auto">
          <a:xfrm>
            <a:off x="405363" y="3469766"/>
            <a:ext cx="7813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r>
              <a:rPr lang="en-US" altLang="zh-CN" sz="2400" dirty="0">
                <a:ea typeface="宋体" panose="02010600030101010101" pitchFamily="2" charset="-122"/>
              </a:rPr>
              <a:t>3) </a:t>
            </a:r>
            <a:r>
              <a:rPr lang="zh-CN" altLang="en-US" sz="2400" dirty="0">
                <a:ea typeface="宋体" panose="02010600030101010101" pitchFamily="2" charset="-122"/>
              </a:rPr>
              <a:t>构造对应的法方程组，并求解得到具体的拟合函数。</a:t>
            </a:r>
          </a:p>
        </p:txBody>
      </p:sp>
      <p:sp>
        <p:nvSpPr>
          <p:cNvPr id="9" name="Rectangle 24"/>
          <p:cNvSpPr>
            <a:spLocks noChangeArrowheads="1"/>
          </p:cNvSpPr>
          <p:nvPr/>
        </p:nvSpPr>
        <p:spPr bwMode="auto">
          <a:xfrm>
            <a:off x="4932040" y="-27384"/>
            <a:ext cx="42119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2000" b="1" dirty="0"/>
              <a:t>§2 Least-Squares Line</a:t>
            </a:r>
          </a:p>
        </p:txBody>
      </p:sp>
      <p:graphicFrame>
        <p:nvGraphicFramePr>
          <p:cNvPr id="7" name="Object 9">
            <a:extLst>
              <a:ext uri="{FF2B5EF4-FFF2-40B4-BE49-F238E27FC236}">
                <a16:creationId xmlns:a16="http://schemas.microsoft.com/office/drawing/2014/main" id="{DDF0A875-378D-4B9D-891D-5056C3CEC8D2}"/>
              </a:ext>
            </a:extLst>
          </p:cNvPr>
          <p:cNvGraphicFramePr>
            <a:graphicFrameLocks noChangeAspect="1"/>
          </p:cNvGraphicFramePr>
          <p:nvPr>
            <p:extLst>
              <p:ext uri="{D42A27DB-BD31-4B8C-83A1-F6EECF244321}">
                <p14:modId xmlns:p14="http://schemas.microsoft.com/office/powerpoint/2010/main" val="1144029110"/>
              </p:ext>
            </p:extLst>
          </p:nvPr>
        </p:nvGraphicFramePr>
        <p:xfrm>
          <a:off x="7513" y="5804382"/>
          <a:ext cx="3182527" cy="1032495"/>
        </p:xfrm>
        <a:graphic>
          <a:graphicData uri="http://schemas.openxmlformats.org/presentationml/2006/ole">
            <mc:AlternateContent xmlns:mc="http://schemas.openxmlformats.org/markup-compatibility/2006">
              <mc:Choice xmlns:v="urn:schemas-microsoft-com:vml" Requires="v">
                <p:oleObj name="Equation" r:id="rId4" imgW="3251160" imgH="939600" progId="Equation.DSMT4">
                  <p:embed/>
                </p:oleObj>
              </mc:Choice>
              <mc:Fallback>
                <p:oleObj name="Equation" r:id="rId4" imgW="3251160" imgH="939600" progId="Equation.DSMT4">
                  <p:embed/>
                  <p:pic>
                    <p:nvPicPr>
                      <p:cNvPr id="7" name="Object 9">
                        <a:extLst>
                          <a:ext uri="{FF2B5EF4-FFF2-40B4-BE49-F238E27FC236}">
                            <a16:creationId xmlns:a16="http://schemas.microsoft.com/office/drawing/2014/main" id="{DDF0A875-378D-4B9D-891D-5056C3CEC8D2}"/>
                          </a:ext>
                        </a:extLst>
                      </p:cNvPr>
                      <p:cNvPicPr>
                        <a:picLocks noChangeAspect="1" noChangeArrowheads="1"/>
                      </p:cNvPicPr>
                      <p:nvPr/>
                    </p:nvPicPr>
                    <p:blipFill>
                      <a:blip r:embed="rId5"/>
                      <a:srcRect/>
                      <a:stretch>
                        <a:fillRect/>
                      </a:stretch>
                    </p:blipFill>
                    <p:spPr bwMode="auto">
                      <a:xfrm>
                        <a:off x="7513" y="5804382"/>
                        <a:ext cx="3182527" cy="1032495"/>
                      </a:xfrm>
                      <a:prstGeom prst="rect">
                        <a:avLst/>
                      </a:prstGeom>
                      <a:noFill/>
                    </p:spPr>
                  </p:pic>
                </p:oleObj>
              </mc:Fallback>
            </mc:AlternateContent>
          </a:graphicData>
        </a:graphic>
      </p:graphicFrame>
      <p:graphicFrame>
        <p:nvGraphicFramePr>
          <p:cNvPr id="8" name="Object 10">
            <a:extLst>
              <a:ext uri="{FF2B5EF4-FFF2-40B4-BE49-F238E27FC236}">
                <a16:creationId xmlns:a16="http://schemas.microsoft.com/office/drawing/2014/main" id="{D5F37D8E-563D-44D9-A18D-BACD38EF0FEA}"/>
              </a:ext>
            </a:extLst>
          </p:cNvPr>
          <p:cNvGraphicFramePr>
            <a:graphicFrameLocks noChangeAspect="1"/>
          </p:cNvGraphicFramePr>
          <p:nvPr>
            <p:extLst>
              <p:ext uri="{D42A27DB-BD31-4B8C-83A1-F6EECF244321}">
                <p14:modId xmlns:p14="http://schemas.microsoft.com/office/powerpoint/2010/main" val="1740616442"/>
              </p:ext>
            </p:extLst>
          </p:nvPr>
        </p:nvGraphicFramePr>
        <p:xfrm>
          <a:off x="7542213" y="6513513"/>
          <a:ext cx="1308100" cy="336550"/>
        </p:xfrm>
        <a:graphic>
          <a:graphicData uri="http://schemas.openxmlformats.org/presentationml/2006/ole">
            <mc:AlternateContent xmlns:mc="http://schemas.openxmlformats.org/markup-compatibility/2006">
              <mc:Choice xmlns:v="urn:schemas-microsoft-com:vml" Requires="v">
                <p:oleObj name="Equation" r:id="rId6" imgW="876240" imgH="228600" progId="Equation.DSMT4">
                  <p:embed/>
                </p:oleObj>
              </mc:Choice>
              <mc:Fallback>
                <p:oleObj name="Equation" r:id="rId6" imgW="876240" imgH="228600" progId="Equation.DSMT4">
                  <p:embed/>
                  <p:pic>
                    <p:nvPicPr>
                      <p:cNvPr id="8" name="Object 10">
                        <a:extLst>
                          <a:ext uri="{FF2B5EF4-FFF2-40B4-BE49-F238E27FC236}">
                            <a16:creationId xmlns:a16="http://schemas.microsoft.com/office/drawing/2014/main" id="{D5F37D8E-563D-44D9-A18D-BACD38EF0FEA}"/>
                          </a:ext>
                        </a:extLst>
                      </p:cNvPr>
                      <p:cNvPicPr>
                        <a:picLocks noChangeAspect="1" noChangeArrowheads="1"/>
                      </p:cNvPicPr>
                      <p:nvPr/>
                    </p:nvPicPr>
                    <p:blipFill>
                      <a:blip r:embed="rId7"/>
                      <a:srcRect/>
                      <a:stretch>
                        <a:fillRect/>
                      </a:stretch>
                    </p:blipFill>
                    <p:spPr bwMode="auto">
                      <a:xfrm>
                        <a:off x="7542213" y="6513513"/>
                        <a:ext cx="1308100" cy="336550"/>
                      </a:xfrm>
                      <a:prstGeom prst="rect">
                        <a:avLst/>
                      </a:prstGeom>
                      <a:noFill/>
                    </p:spPr>
                  </p:pic>
                </p:oleObj>
              </mc:Fallback>
            </mc:AlternateContent>
          </a:graphicData>
        </a:graphic>
      </p:graphicFrame>
      <p:graphicFrame>
        <p:nvGraphicFramePr>
          <p:cNvPr id="10" name="Object 9">
            <a:extLst>
              <a:ext uri="{FF2B5EF4-FFF2-40B4-BE49-F238E27FC236}">
                <a16:creationId xmlns:a16="http://schemas.microsoft.com/office/drawing/2014/main" id="{0E4CB891-E509-443F-B08B-EECA84946CD5}"/>
              </a:ext>
            </a:extLst>
          </p:cNvPr>
          <p:cNvGraphicFramePr>
            <a:graphicFrameLocks noChangeAspect="1"/>
          </p:cNvGraphicFramePr>
          <p:nvPr>
            <p:extLst>
              <p:ext uri="{D42A27DB-BD31-4B8C-83A1-F6EECF244321}">
                <p14:modId xmlns:p14="http://schemas.microsoft.com/office/powerpoint/2010/main" val="806202805"/>
              </p:ext>
            </p:extLst>
          </p:nvPr>
        </p:nvGraphicFramePr>
        <p:xfrm>
          <a:off x="6948264" y="5649269"/>
          <a:ext cx="2126402" cy="908418"/>
        </p:xfrm>
        <a:graphic>
          <a:graphicData uri="http://schemas.openxmlformats.org/presentationml/2006/ole">
            <mc:AlternateContent xmlns:mc="http://schemas.openxmlformats.org/markup-compatibility/2006">
              <mc:Choice xmlns:v="urn:schemas-microsoft-com:vml" Requires="v">
                <p:oleObj name="Equation" r:id="rId8" imgW="2209680" imgH="939600" progId="Equation.DSMT4">
                  <p:embed/>
                </p:oleObj>
              </mc:Choice>
              <mc:Fallback>
                <p:oleObj name="Equation" r:id="rId8" imgW="2209680" imgH="939600" progId="Equation.DSMT4">
                  <p:embed/>
                  <p:pic>
                    <p:nvPicPr>
                      <p:cNvPr id="10" name="Object 9">
                        <a:extLst>
                          <a:ext uri="{FF2B5EF4-FFF2-40B4-BE49-F238E27FC236}">
                            <a16:creationId xmlns:a16="http://schemas.microsoft.com/office/drawing/2014/main" id="{0E4CB891-E509-443F-B08B-EECA84946CD5}"/>
                          </a:ext>
                        </a:extLst>
                      </p:cNvPr>
                      <p:cNvPicPr>
                        <a:picLocks noChangeAspect="1" noChangeArrowheads="1"/>
                      </p:cNvPicPr>
                      <p:nvPr/>
                    </p:nvPicPr>
                    <p:blipFill>
                      <a:blip r:embed="rId9"/>
                      <a:srcRect/>
                      <a:stretch>
                        <a:fillRect/>
                      </a:stretch>
                    </p:blipFill>
                    <p:spPr bwMode="auto">
                      <a:xfrm>
                        <a:off x="6948264" y="5649269"/>
                        <a:ext cx="2126402" cy="908418"/>
                      </a:xfrm>
                      <a:prstGeom prst="rect">
                        <a:avLst/>
                      </a:prstGeom>
                      <a:noFill/>
                    </p:spPr>
                  </p:pic>
                </p:oleObj>
              </mc:Fallback>
            </mc:AlternateContent>
          </a:graphicData>
        </a:graphic>
      </p:graphicFrame>
    </p:spTree>
    <p:extLst>
      <p:ext uri="{BB962C8B-B14F-4D97-AF65-F5344CB8AC3E}">
        <p14:creationId xmlns:p14="http://schemas.microsoft.com/office/powerpoint/2010/main" val="9863018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70348"/>
                                        </p:tgtEl>
                                        <p:attrNameLst>
                                          <p:attrName>style.visibility</p:attrName>
                                        </p:attrNameLst>
                                      </p:cBhvr>
                                      <p:to>
                                        <p:strVal val="visible"/>
                                      </p:to>
                                    </p:set>
                                    <p:animEffect transition="in" filter="wipe(down)">
                                      <p:cBhvr>
                                        <p:cTn id="7" dur="500"/>
                                        <p:tgtEl>
                                          <p:spTgt spid="27034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70376"/>
                                        </p:tgtEl>
                                        <p:attrNameLst>
                                          <p:attrName>style.visibility</p:attrName>
                                        </p:attrNameLst>
                                      </p:cBhvr>
                                      <p:to>
                                        <p:strVal val="visible"/>
                                      </p:to>
                                    </p:set>
                                    <p:anim calcmode="lin" valueType="num">
                                      <p:cBhvr additive="base">
                                        <p:cTn id="12" dur="500" fill="hold"/>
                                        <p:tgtEl>
                                          <p:spTgt spid="270376"/>
                                        </p:tgtEl>
                                        <p:attrNameLst>
                                          <p:attrName>ppt_x</p:attrName>
                                        </p:attrNameLst>
                                      </p:cBhvr>
                                      <p:tavLst>
                                        <p:tav tm="0">
                                          <p:val>
                                            <p:strVal val="0-#ppt_w/2"/>
                                          </p:val>
                                        </p:tav>
                                        <p:tav tm="100000">
                                          <p:val>
                                            <p:strVal val="#ppt_x"/>
                                          </p:val>
                                        </p:tav>
                                      </p:tavLst>
                                    </p:anim>
                                    <p:anim calcmode="lin" valueType="num">
                                      <p:cBhvr additive="base">
                                        <p:cTn id="13" dur="500" fill="hold"/>
                                        <p:tgtEl>
                                          <p:spTgt spid="270376"/>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0-#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8" grpId="0"/>
      <p:bldP spid="270376"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6378090-AAEB-4373-A9C4-84EAEC3D2466}"/>
              </a:ext>
            </a:extLst>
          </p:cNvPr>
          <p:cNvSpPr txBox="1"/>
          <p:nvPr>
            <p:custDataLst>
              <p:tags r:id="rId2"/>
            </p:custDataLst>
          </p:nvPr>
        </p:nvSpPr>
        <p:spPr>
          <a:xfrm>
            <a:off x="914400" y="635000"/>
            <a:ext cx="7546032" cy="2143125"/>
          </a:xfrm>
          <a:prstGeom prst="rect">
            <a:avLst/>
          </a:prstGeom>
          <a:noFill/>
        </p:spPr>
        <p:txBody>
          <a:bodyPr vert="horz" wrap="square" rtlCol="0" anchor="ctr" anchorCtr="0">
            <a:noAutofit/>
          </a:bodyPr>
          <a:lstStyle/>
          <a:p>
            <a:r>
              <a:rPr lang="zh-CN" altLang="en-US" b="1" dirty="0">
                <a:solidFill>
                  <a:srgbClr val="333333"/>
                </a:solidFill>
              </a:rPr>
              <a:t>关于</a:t>
            </a:r>
            <a:r>
              <a:rPr lang="zh-CN" altLang="en-US" b="1" i="0" dirty="0">
                <a:solidFill>
                  <a:srgbClr val="333333"/>
                </a:solidFill>
                <a:effectLst/>
              </a:rPr>
              <a:t>插值法和最小二乘拟合，下列说法正确的有（）。</a:t>
            </a:r>
            <a:endParaRPr lang="zh-CN" altLang="en-US" b="1" dirty="0">
              <a:solidFill>
                <a:srgbClr val="000000"/>
              </a:solidFill>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B8FC58EA-1C1A-4617-9242-239779EEF180}"/>
              </a:ext>
            </a:extLst>
          </p:cNvPr>
          <p:cNvSpPr txBox="1"/>
          <p:nvPr>
            <p:custDataLst>
              <p:tags r:id="rId3"/>
            </p:custDataLst>
          </p:nvPr>
        </p:nvSpPr>
        <p:spPr>
          <a:xfrm>
            <a:off x="1763688" y="2246312"/>
            <a:ext cx="6631632" cy="642938"/>
          </a:xfrm>
          <a:prstGeom prst="rect">
            <a:avLst/>
          </a:prstGeom>
          <a:noFill/>
        </p:spPr>
        <p:txBody>
          <a:bodyPr vert="horz" rtlCol="0" anchor="ctr" anchorCtr="0">
            <a:noAutofit/>
          </a:bodyPr>
          <a:lstStyle/>
          <a:p>
            <a:r>
              <a:rPr lang="zh-CN" altLang="en-US" sz="2200" b="1" i="0" dirty="0">
                <a:solidFill>
                  <a:srgbClr val="333333"/>
                </a:solidFill>
                <a:effectLst/>
              </a:rPr>
              <a:t>插值法和最小二乘拟合都可求一组数据的近似函数</a:t>
            </a:r>
            <a:r>
              <a:rPr lang="en-US" altLang="zh-CN" sz="2200" b="1" i="0" dirty="0">
                <a:solidFill>
                  <a:srgbClr val="333333"/>
                </a:solidFill>
                <a:effectLst/>
              </a:rPr>
              <a:t>.</a:t>
            </a:r>
            <a:endParaRPr lang="zh-CN" altLang="en-US" sz="2200" b="1" dirty="0">
              <a:solidFill>
                <a:srgbClr val="000000"/>
              </a:solidFill>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F06FE1AF-95E9-4A70-8A67-3C045151C854}"/>
              </a:ext>
            </a:extLst>
          </p:cNvPr>
          <p:cNvSpPr txBox="1"/>
          <p:nvPr>
            <p:custDataLst>
              <p:tags r:id="rId4"/>
            </p:custDataLst>
          </p:nvPr>
        </p:nvSpPr>
        <p:spPr>
          <a:xfrm>
            <a:off x="1763688" y="3103562"/>
            <a:ext cx="6991672" cy="642938"/>
          </a:xfrm>
          <a:prstGeom prst="rect">
            <a:avLst/>
          </a:prstGeom>
          <a:noFill/>
        </p:spPr>
        <p:txBody>
          <a:bodyPr vert="horz" rtlCol="0" anchor="ctr" anchorCtr="0">
            <a:noAutofit/>
          </a:bodyPr>
          <a:lstStyle/>
          <a:p>
            <a:r>
              <a:rPr lang="zh-CN" altLang="en-US" sz="2200" b="1" i="0" dirty="0">
                <a:solidFill>
                  <a:srgbClr val="333333"/>
                </a:solidFill>
                <a:effectLst/>
              </a:rPr>
              <a:t>插值法要求在已知点处的函数值等于已知函数值</a:t>
            </a:r>
            <a:r>
              <a:rPr lang="en-US" altLang="zh-CN" sz="2200" b="1" i="0" dirty="0">
                <a:solidFill>
                  <a:srgbClr val="333333"/>
                </a:solidFill>
                <a:effectLst/>
              </a:rPr>
              <a:t>.</a:t>
            </a:r>
            <a:endParaRPr lang="zh-CN" altLang="en-US" sz="2200" b="1" dirty="0">
              <a:solidFill>
                <a:srgbClr val="000000"/>
              </a:solidFill>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F1C01C92-81DF-4C64-B848-2D66D3089283}"/>
              </a:ext>
            </a:extLst>
          </p:cNvPr>
          <p:cNvSpPr txBox="1"/>
          <p:nvPr>
            <p:custDataLst>
              <p:tags r:id="rId5"/>
            </p:custDataLst>
          </p:nvPr>
        </p:nvSpPr>
        <p:spPr>
          <a:xfrm>
            <a:off x="1763688" y="3960812"/>
            <a:ext cx="6775648" cy="642938"/>
          </a:xfrm>
          <a:prstGeom prst="rect">
            <a:avLst/>
          </a:prstGeom>
          <a:noFill/>
        </p:spPr>
        <p:txBody>
          <a:bodyPr vert="horz" rtlCol="0" anchor="ctr" anchorCtr="0">
            <a:noAutofit/>
          </a:bodyPr>
          <a:lstStyle/>
          <a:p>
            <a:r>
              <a:rPr lang="zh-CN" altLang="en-US" sz="2200" b="1" dirty="0">
                <a:solidFill>
                  <a:srgbClr val="333333"/>
                </a:solidFill>
                <a:effectLst/>
              </a:rPr>
              <a:t>最小二乘拟合要求所有点的偏差的平方和取最小值，在已知点处的函数值不一定等于已知函数值</a:t>
            </a:r>
            <a:r>
              <a:rPr lang="en-US" altLang="zh-CN" sz="2200" b="1" dirty="0">
                <a:solidFill>
                  <a:srgbClr val="333333"/>
                </a:solidFill>
                <a:effectLst/>
              </a:rPr>
              <a:t>.</a:t>
            </a:r>
          </a:p>
        </p:txBody>
      </p:sp>
      <p:sp>
        <p:nvSpPr>
          <p:cNvPr id="9" name="文本框 8">
            <a:extLst>
              <a:ext uri="{FF2B5EF4-FFF2-40B4-BE49-F238E27FC236}">
                <a16:creationId xmlns:a16="http://schemas.microsoft.com/office/drawing/2014/main" id="{78B47978-C81C-46FA-83F5-B315DC09F174}"/>
              </a:ext>
            </a:extLst>
          </p:cNvPr>
          <p:cNvSpPr txBox="1"/>
          <p:nvPr>
            <p:custDataLst>
              <p:tags r:id="rId6"/>
            </p:custDataLst>
          </p:nvPr>
        </p:nvSpPr>
        <p:spPr>
          <a:xfrm>
            <a:off x="1763688" y="4818062"/>
            <a:ext cx="6631632" cy="642938"/>
          </a:xfrm>
          <a:prstGeom prst="rect">
            <a:avLst/>
          </a:prstGeom>
          <a:noFill/>
        </p:spPr>
        <p:txBody>
          <a:bodyPr vert="horz" rtlCol="0" anchor="ctr" anchorCtr="0">
            <a:noAutofit/>
          </a:bodyPr>
          <a:lstStyle/>
          <a:p>
            <a:r>
              <a:rPr lang="zh-CN" altLang="en-US" sz="2200" b="1" i="0" dirty="0">
                <a:solidFill>
                  <a:srgbClr val="333333"/>
                </a:solidFill>
                <a:effectLst/>
                <a:ea typeface="宋体" panose="02010600030101010101" pitchFamily="2" charset="-122"/>
              </a:rPr>
              <a:t>给定一组数据，用代数多项式作为其近似函数，当数据个数远多于多项式次数时通常使用插值法</a:t>
            </a:r>
            <a:r>
              <a:rPr lang="en-US" altLang="zh-CN" sz="2200" b="1" i="0" dirty="0">
                <a:solidFill>
                  <a:srgbClr val="333333"/>
                </a:solidFill>
                <a:effectLst/>
                <a:ea typeface="宋体" panose="02010600030101010101" pitchFamily="2" charset="-122"/>
              </a:rPr>
              <a:t>.</a:t>
            </a:r>
            <a:endParaRPr lang="zh-CN" altLang="en-US" sz="2200" b="1" dirty="0">
              <a:solidFill>
                <a:srgbClr val="000000"/>
              </a:solidFill>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26D7A1C0-939F-4A86-BB6F-39226692243C}"/>
              </a:ext>
            </a:extLst>
          </p:cNvPr>
          <p:cNvSpPr>
            <a:spLocks noChangeAspect="1"/>
          </p:cNvSpPr>
          <p:nvPr>
            <p:custDataLst>
              <p:tags r:id="rId7"/>
            </p:custDataLst>
          </p:nvPr>
        </p:nvSpPr>
        <p:spPr>
          <a:xfrm>
            <a:off x="1049313" y="231060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58452181-97AC-4C5D-AEA4-500FEC44625E}"/>
              </a:ext>
            </a:extLst>
          </p:cNvPr>
          <p:cNvSpPr>
            <a:spLocks noChangeAspect="1"/>
          </p:cNvSpPr>
          <p:nvPr>
            <p:custDataLst>
              <p:tags r:id="rId8"/>
            </p:custDataLst>
          </p:nvPr>
        </p:nvSpPr>
        <p:spPr>
          <a:xfrm>
            <a:off x="1049313" y="316785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78AEBF99-74E6-4405-BF85-B2E434DC3F3B}"/>
              </a:ext>
            </a:extLst>
          </p:cNvPr>
          <p:cNvSpPr>
            <a:spLocks noChangeAspect="1"/>
          </p:cNvSpPr>
          <p:nvPr>
            <p:custDataLst>
              <p:tags r:id="rId9"/>
            </p:custDataLst>
          </p:nvPr>
        </p:nvSpPr>
        <p:spPr>
          <a:xfrm>
            <a:off x="1049313" y="402510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D3C7CA24-DC65-4F4C-A70A-F1D8FB279E61}"/>
              </a:ext>
            </a:extLst>
          </p:cNvPr>
          <p:cNvSpPr>
            <a:spLocks noChangeAspect="1"/>
          </p:cNvSpPr>
          <p:nvPr>
            <p:custDataLst>
              <p:tags r:id="rId10"/>
            </p:custDataLst>
          </p:nvPr>
        </p:nvSpPr>
        <p:spPr>
          <a:xfrm>
            <a:off x="1049313" y="4882355"/>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圆角 13">
            <a:extLst>
              <a:ext uri="{FF2B5EF4-FFF2-40B4-BE49-F238E27FC236}">
                <a16:creationId xmlns:a16="http://schemas.microsoft.com/office/drawing/2014/main" id="{0EADD655-43E3-4E10-AFD0-7682C2762801}"/>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a:extLst>
              <a:ext uri="{FF2B5EF4-FFF2-40B4-BE49-F238E27FC236}">
                <a16:creationId xmlns:a16="http://schemas.microsoft.com/office/drawing/2014/main" id="{16AADD8A-0F72-4945-A6AA-BE3585C9C484}"/>
              </a:ext>
            </a:extLst>
          </p:cNvPr>
          <p:cNvGrpSpPr/>
          <p:nvPr>
            <p:custDataLst>
              <p:tags r:id="rId12"/>
            </p:custDataLst>
          </p:nvPr>
        </p:nvGrpSpPr>
        <p:grpSpPr>
          <a:xfrm>
            <a:off x="0" y="0"/>
            <a:ext cx="9144000" cy="635000"/>
            <a:chOff x="0" y="0"/>
            <a:chExt cx="9144000" cy="635000"/>
          </a:xfrm>
        </p:grpSpPr>
        <p:sp>
          <p:nvSpPr>
            <p:cNvPr id="15" name="TitleBackground">
              <a:extLst>
                <a:ext uri="{FF2B5EF4-FFF2-40B4-BE49-F238E27FC236}">
                  <a16:creationId xmlns:a16="http://schemas.microsoft.com/office/drawing/2014/main" id="{987603B0-0B2C-46C6-B89F-1A9727F17F10}"/>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a:extLst>
                <a:ext uri="{FF2B5EF4-FFF2-40B4-BE49-F238E27FC236}">
                  <a16:creationId xmlns:a16="http://schemas.microsoft.com/office/drawing/2014/main" id="{97359538-3951-4049-8329-084E00C9AC08}"/>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a:extLst>
                <a:ext uri="{FF2B5EF4-FFF2-40B4-BE49-F238E27FC236}">
                  <a16:creationId xmlns:a16="http://schemas.microsoft.com/office/drawing/2014/main" id="{02E693A5-0B1E-4DE8-8C1C-0E4C05871FC4}"/>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8" name="TipText">
              <a:extLst>
                <a:ext uri="{FF2B5EF4-FFF2-40B4-BE49-F238E27FC236}">
                  <a16:creationId xmlns:a16="http://schemas.microsoft.com/office/drawing/2014/main" id="{6A578FF1-B292-430B-B0E8-D3D5EB66F370}"/>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CE56AC15-9A3F-4CD6-B461-6EB7B2D43199}"/>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938545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教学内容</a:t>
            </a:r>
            <a:endParaRPr lang="en-GB" dirty="0"/>
          </a:p>
        </p:txBody>
      </p:sp>
      <p:sp>
        <p:nvSpPr>
          <p:cNvPr id="3" name="内容占位符 2"/>
          <p:cNvSpPr>
            <a:spLocks noGrp="1"/>
          </p:cNvSpPr>
          <p:nvPr>
            <p:ph idx="1"/>
          </p:nvPr>
        </p:nvSpPr>
        <p:spPr/>
        <p:txBody>
          <a:bodyPr/>
          <a:lstStyle/>
          <a:p>
            <a:r>
              <a:rPr lang="zh-CN" altLang="en-US" dirty="0">
                <a:latin typeface="Times New Roman" panose="02020603050405020304" pitchFamily="18" charset="0"/>
                <a:ea typeface="楷体_GB2312"/>
              </a:rPr>
              <a:t>第</a:t>
            </a:r>
            <a:r>
              <a:rPr lang="en-US" altLang="zh-CN" dirty="0">
                <a:latin typeface="Times New Roman" panose="02020603050405020304" pitchFamily="18" charset="0"/>
                <a:ea typeface="楷体_GB2312"/>
              </a:rPr>
              <a:t>1</a:t>
            </a:r>
            <a:r>
              <a:rPr lang="zh-CN" altLang="en-US" dirty="0">
                <a:latin typeface="Times New Roman" panose="02020603050405020304" pitchFamily="18" charset="0"/>
                <a:ea typeface="楷体_GB2312"/>
              </a:rPr>
              <a:t>章 误差（</a:t>
            </a:r>
            <a:r>
              <a:rPr lang="en-US" altLang="zh-CN" dirty="0">
                <a:latin typeface="Times New Roman" panose="02020603050405020304" pitchFamily="18" charset="0"/>
                <a:ea typeface="楷体_GB2312"/>
              </a:rPr>
              <a:t>1</a:t>
            </a:r>
            <a:r>
              <a:rPr lang="zh-CN" altLang="en-US" dirty="0">
                <a:latin typeface="Times New Roman" panose="02020603050405020304" pitchFamily="18" charset="0"/>
                <a:ea typeface="楷体_GB2312"/>
              </a:rPr>
              <a:t>周）</a:t>
            </a:r>
          </a:p>
          <a:p>
            <a:r>
              <a:rPr lang="zh-CN" altLang="en-US" dirty="0">
                <a:latin typeface="Times New Roman" panose="02020603050405020304" pitchFamily="18" charset="0"/>
                <a:ea typeface="楷体_GB2312"/>
              </a:rPr>
              <a:t>第</a:t>
            </a:r>
            <a:r>
              <a:rPr lang="en-US" altLang="zh-CN" dirty="0">
                <a:latin typeface="Times New Roman" panose="02020603050405020304" pitchFamily="18" charset="0"/>
                <a:ea typeface="楷体_GB2312"/>
              </a:rPr>
              <a:t>2</a:t>
            </a:r>
            <a:r>
              <a:rPr lang="zh-CN" altLang="en-US" dirty="0">
                <a:latin typeface="Times New Roman" panose="02020603050405020304" pitchFamily="18" charset="0"/>
                <a:ea typeface="楷体_GB2312"/>
              </a:rPr>
              <a:t>章 非线性方程的求根方法（</a:t>
            </a:r>
            <a:r>
              <a:rPr lang="en-US" altLang="zh-CN" dirty="0">
                <a:latin typeface="Times New Roman" panose="02020603050405020304" pitchFamily="18" charset="0"/>
                <a:ea typeface="楷体_GB2312"/>
              </a:rPr>
              <a:t>3</a:t>
            </a:r>
            <a:r>
              <a:rPr lang="zh-CN" altLang="en-US" dirty="0">
                <a:latin typeface="Times New Roman" panose="02020603050405020304" pitchFamily="18" charset="0"/>
                <a:ea typeface="楷体_GB2312"/>
              </a:rPr>
              <a:t>周）</a:t>
            </a:r>
          </a:p>
          <a:p>
            <a:r>
              <a:rPr lang="zh-CN" altLang="en-US" dirty="0">
                <a:latin typeface="Times New Roman" panose="02020603050405020304" pitchFamily="18" charset="0"/>
                <a:ea typeface="楷体_GB2312"/>
              </a:rPr>
              <a:t>第</a:t>
            </a:r>
            <a:r>
              <a:rPr lang="en-US" altLang="zh-CN" dirty="0">
                <a:latin typeface="Times New Roman" panose="02020603050405020304" pitchFamily="18" charset="0"/>
                <a:ea typeface="楷体_GB2312"/>
              </a:rPr>
              <a:t>3</a:t>
            </a:r>
            <a:r>
              <a:rPr lang="zh-CN" altLang="en-US" dirty="0">
                <a:latin typeface="Times New Roman" panose="02020603050405020304" pitchFamily="18" charset="0"/>
                <a:ea typeface="楷体_GB2312"/>
              </a:rPr>
              <a:t>章 线性方程组的解法（</a:t>
            </a:r>
            <a:r>
              <a:rPr lang="en-US" altLang="zh-CN" dirty="0">
                <a:latin typeface="Times New Roman" panose="02020603050405020304" pitchFamily="18" charset="0"/>
                <a:ea typeface="楷体_GB2312"/>
              </a:rPr>
              <a:t>3</a:t>
            </a:r>
            <a:r>
              <a:rPr lang="zh-CN" altLang="en-US" dirty="0">
                <a:latin typeface="Times New Roman" panose="02020603050405020304" pitchFamily="18" charset="0"/>
                <a:ea typeface="楷体_GB2312"/>
              </a:rPr>
              <a:t>周）</a:t>
            </a:r>
          </a:p>
          <a:p>
            <a:r>
              <a:rPr lang="zh-CN" altLang="en-US" dirty="0">
                <a:latin typeface="Times New Roman" panose="02020603050405020304" pitchFamily="18" charset="0"/>
                <a:ea typeface="楷体_GB2312"/>
              </a:rPr>
              <a:t>第</a:t>
            </a:r>
            <a:r>
              <a:rPr lang="en-US" altLang="zh-CN" dirty="0">
                <a:latin typeface="Times New Roman" panose="02020603050405020304" pitchFamily="18" charset="0"/>
                <a:ea typeface="楷体_GB2312"/>
              </a:rPr>
              <a:t>4</a:t>
            </a:r>
            <a:r>
              <a:rPr lang="zh-CN" altLang="en-US" dirty="0">
                <a:latin typeface="Times New Roman" panose="02020603050405020304" pitchFamily="18" charset="0"/>
                <a:ea typeface="楷体_GB2312"/>
              </a:rPr>
              <a:t>章 插值法（</a:t>
            </a:r>
            <a:r>
              <a:rPr lang="en-US" altLang="zh-CN" dirty="0">
                <a:latin typeface="Times New Roman" panose="02020603050405020304" pitchFamily="18" charset="0"/>
                <a:ea typeface="楷体_GB2312"/>
              </a:rPr>
              <a:t>3</a:t>
            </a:r>
            <a:r>
              <a:rPr lang="zh-CN" altLang="en-US" dirty="0">
                <a:latin typeface="Times New Roman" panose="02020603050405020304" pitchFamily="18" charset="0"/>
                <a:ea typeface="楷体_GB2312"/>
              </a:rPr>
              <a:t>周）</a:t>
            </a:r>
          </a:p>
          <a:p>
            <a:r>
              <a:rPr lang="zh-CN" altLang="en-US" dirty="0">
                <a:solidFill>
                  <a:srgbClr val="FF0000"/>
                </a:solidFill>
                <a:latin typeface="Times New Roman" panose="02020603050405020304" pitchFamily="18" charset="0"/>
                <a:ea typeface="楷体_GB2312"/>
              </a:rPr>
              <a:t>第</a:t>
            </a:r>
            <a:r>
              <a:rPr lang="en-US" altLang="zh-CN" dirty="0">
                <a:solidFill>
                  <a:srgbClr val="FF0000"/>
                </a:solidFill>
                <a:latin typeface="Times New Roman" panose="02020603050405020304" pitchFamily="18" charset="0"/>
                <a:ea typeface="楷体_GB2312"/>
              </a:rPr>
              <a:t>5</a:t>
            </a:r>
            <a:r>
              <a:rPr lang="zh-CN" altLang="en-US" dirty="0">
                <a:solidFill>
                  <a:srgbClr val="FF0000"/>
                </a:solidFill>
                <a:latin typeface="Times New Roman" panose="02020603050405020304" pitchFamily="18" charset="0"/>
                <a:ea typeface="楷体_GB2312"/>
              </a:rPr>
              <a:t>章 拟合法（</a:t>
            </a:r>
            <a:r>
              <a:rPr lang="en-US" altLang="zh-CN" dirty="0">
                <a:solidFill>
                  <a:srgbClr val="FF0000"/>
                </a:solidFill>
                <a:latin typeface="Times New Roman" panose="02020603050405020304" pitchFamily="18" charset="0"/>
                <a:ea typeface="楷体_GB2312"/>
              </a:rPr>
              <a:t>2</a:t>
            </a:r>
            <a:r>
              <a:rPr lang="zh-CN" altLang="en-US" dirty="0">
                <a:solidFill>
                  <a:srgbClr val="FF0000"/>
                </a:solidFill>
                <a:latin typeface="Times New Roman" panose="02020603050405020304" pitchFamily="18" charset="0"/>
                <a:ea typeface="楷体_GB2312"/>
              </a:rPr>
              <a:t>周）</a:t>
            </a:r>
          </a:p>
          <a:p>
            <a:r>
              <a:rPr lang="zh-CN" altLang="en-US" dirty="0">
                <a:latin typeface="Times New Roman" panose="02020603050405020304" pitchFamily="18" charset="0"/>
                <a:ea typeface="楷体_GB2312"/>
              </a:rPr>
              <a:t>第</a:t>
            </a:r>
            <a:r>
              <a:rPr lang="en-US" altLang="zh-CN" dirty="0">
                <a:latin typeface="Times New Roman" panose="02020603050405020304" pitchFamily="18" charset="0"/>
                <a:ea typeface="楷体_GB2312"/>
              </a:rPr>
              <a:t>6</a:t>
            </a:r>
            <a:r>
              <a:rPr lang="zh-CN" altLang="en-US" dirty="0">
                <a:latin typeface="Times New Roman" panose="02020603050405020304" pitchFamily="18" charset="0"/>
                <a:ea typeface="楷体_GB2312"/>
              </a:rPr>
              <a:t>章 数值积分与数值微分方法（</a:t>
            </a:r>
            <a:r>
              <a:rPr lang="en-US" altLang="zh-CN" dirty="0">
                <a:latin typeface="Times New Roman" panose="02020603050405020304" pitchFamily="18" charset="0"/>
                <a:ea typeface="楷体_GB2312"/>
              </a:rPr>
              <a:t>3</a:t>
            </a:r>
            <a:r>
              <a:rPr lang="zh-CN" altLang="en-US" dirty="0">
                <a:latin typeface="Times New Roman" panose="02020603050405020304" pitchFamily="18" charset="0"/>
                <a:ea typeface="楷体_GB2312"/>
              </a:rPr>
              <a:t>周）</a:t>
            </a:r>
          </a:p>
          <a:p>
            <a:r>
              <a:rPr lang="zh-CN" altLang="en-US" dirty="0">
                <a:latin typeface="Times New Roman" panose="02020603050405020304" pitchFamily="18" charset="0"/>
                <a:ea typeface="楷体_GB2312"/>
              </a:rPr>
              <a:t>第</a:t>
            </a:r>
            <a:r>
              <a:rPr lang="en-US" altLang="zh-CN" dirty="0">
                <a:latin typeface="Times New Roman" panose="02020603050405020304" pitchFamily="18" charset="0"/>
                <a:ea typeface="楷体_GB2312"/>
              </a:rPr>
              <a:t>7</a:t>
            </a:r>
            <a:r>
              <a:rPr lang="zh-CN" altLang="en-US" dirty="0">
                <a:latin typeface="Times New Roman" panose="02020603050405020304" pitchFamily="18" charset="0"/>
                <a:ea typeface="楷体_GB2312"/>
              </a:rPr>
              <a:t>章 常微分方程初值问题数值解法（</a:t>
            </a:r>
            <a:r>
              <a:rPr lang="en-US" altLang="zh-CN" dirty="0">
                <a:latin typeface="Times New Roman" panose="02020603050405020304" pitchFamily="18" charset="0"/>
                <a:ea typeface="楷体_GB2312"/>
              </a:rPr>
              <a:t>2</a:t>
            </a:r>
            <a:r>
              <a:rPr lang="zh-CN" altLang="en-US" dirty="0">
                <a:latin typeface="Times New Roman" panose="02020603050405020304" pitchFamily="18" charset="0"/>
                <a:ea typeface="楷体_GB2312"/>
              </a:rPr>
              <a:t>周）</a:t>
            </a:r>
            <a:endParaRPr lang="en-US" altLang="zh-CN" dirty="0">
              <a:latin typeface="Times New Roman" panose="02020603050405020304" pitchFamily="18" charset="0"/>
              <a:ea typeface="楷体_GB2312"/>
            </a:endParaRPr>
          </a:p>
          <a:p>
            <a:r>
              <a:rPr lang="zh-CN" altLang="en-US" dirty="0">
                <a:latin typeface="Times New Roman" panose="02020603050405020304" pitchFamily="18" charset="0"/>
                <a:ea typeface="楷体_GB2312"/>
              </a:rPr>
              <a:t>期末测试（</a:t>
            </a:r>
            <a:r>
              <a:rPr lang="en-US" altLang="zh-CN" dirty="0">
                <a:latin typeface="Times New Roman" panose="02020603050405020304" pitchFamily="18" charset="0"/>
                <a:ea typeface="楷体_GB2312"/>
              </a:rPr>
              <a:t>1</a:t>
            </a:r>
            <a:r>
              <a:rPr lang="zh-CN" altLang="en-US" dirty="0">
                <a:latin typeface="Times New Roman" panose="02020603050405020304" pitchFamily="18" charset="0"/>
                <a:ea typeface="楷体_GB2312"/>
              </a:rPr>
              <a:t>周）</a:t>
            </a:r>
          </a:p>
        </p:txBody>
      </p:sp>
    </p:spTree>
    <p:extLst>
      <p:ext uri="{BB962C8B-B14F-4D97-AF65-F5344CB8AC3E}">
        <p14:creationId xmlns:p14="http://schemas.microsoft.com/office/powerpoint/2010/main" val="3246597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17759" y="-30300"/>
            <a:ext cx="35096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1" hangingPunct="1">
              <a:spcBef>
                <a:spcPct val="50000"/>
              </a:spcBef>
              <a:buFont typeface="Wingdings" panose="05000000000000000000" pitchFamily="2" charset="2"/>
              <a:buChar char="Ø"/>
            </a:pPr>
            <a:r>
              <a:rPr kumimoji="1" lang="zh-CN" altLang="en-US" b="1" dirty="0"/>
              <a:t>最小二乘拟合</a:t>
            </a:r>
            <a:r>
              <a:rPr kumimoji="1" lang="zh-CN" altLang="en-US" b="1" dirty="0">
                <a:solidFill>
                  <a:schemeClr val="accent2"/>
                </a:solidFill>
              </a:rPr>
              <a:t>多项式</a:t>
            </a:r>
            <a:r>
              <a:rPr kumimoji="1" lang="zh-CN" altLang="en-US" b="1" dirty="0"/>
              <a:t>  </a:t>
            </a:r>
            <a:endParaRPr kumimoji="1" lang="en-US" altLang="zh-CN" b="1" dirty="0">
              <a:solidFill>
                <a:srgbClr val="008000"/>
              </a:solidFill>
            </a:endParaRPr>
          </a:p>
        </p:txBody>
      </p:sp>
      <p:grpSp>
        <p:nvGrpSpPr>
          <p:cNvPr id="138256" name="Group 16"/>
          <p:cNvGrpSpPr>
            <a:grpSpLocks/>
          </p:cNvGrpSpPr>
          <p:nvPr/>
        </p:nvGrpSpPr>
        <p:grpSpPr bwMode="auto">
          <a:xfrm>
            <a:off x="443657" y="4068787"/>
            <a:ext cx="7381875" cy="476250"/>
            <a:chOff x="499" y="3150"/>
            <a:chExt cx="4588" cy="300"/>
          </a:xfrm>
        </p:grpSpPr>
        <p:sp>
          <p:nvSpPr>
            <p:cNvPr id="138255" name="Rectangle 15"/>
            <p:cNvSpPr>
              <a:spLocks noChangeArrowheads="1"/>
            </p:cNvSpPr>
            <p:nvPr/>
          </p:nvSpPr>
          <p:spPr bwMode="auto">
            <a:xfrm>
              <a:off x="499" y="3159"/>
              <a:ext cx="45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kumimoji="1" lang="zh-CN" altLang="en-US" sz="2400" b="1" dirty="0"/>
                <a:t>求出法方程组的解                      ，就可得到拟合多项式</a:t>
              </a:r>
            </a:p>
          </p:txBody>
        </p:sp>
        <p:graphicFrame>
          <p:nvGraphicFramePr>
            <p:cNvPr id="138248" name="Object 8"/>
            <p:cNvGraphicFramePr>
              <a:graphicFrameLocks noChangeAspect="1"/>
            </p:cNvGraphicFramePr>
            <p:nvPr>
              <p:extLst>
                <p:ext uri="{D42A27DB-BD31-4B8C-83A1-F6EECF244321}">
                  <p14:modId xmlns:p14="http://schemas.microsoft.com/office/powerpoint/2010/main" val="340486659"/>
                </p:ext>
              </p:extLst>
            </p:nvPr>
          </p:nvGraphicFramePr>
          <p:xfrm>
            <a:off x="2081" y="3150"/>
            <a:ext cx="1070" cy="300"/>
          </p:xfrm>
          <a:graphic>
            <a:graphicData uri="http://schemas.openxmlformats.org/presentationml/2006/ole">
              <mc:AlternateContent xmlns:mc="http://schemas.openxmlformats.org/markup-compatibility/2006">
                <mc:Choice xmlns:v="urn:schemas-microsoft-com:vml" Requires="v">
                  <p:oleObj name="Equation" r:id="rId2" imgW="723600" imgH="203040" progId="Equation.DSMT4">
                    <p:embed/>
                  </p:oleObj>
                </mc:Choice>
                <mc:Fallback>
                  <p:oleObj name="Equation" r:id="rId2" imgW="723600" imgH="203040" progId="Equation.DSMT4">
                    <p:embed/>
                    <p:pic>
                      <p:nvPicPr>
                        <p:cNvPr id="138248" name="Object 8"/>
                        <p:cNvPicPr>
                          <a:picLocks noChangeAspect="1" noChangeArrowheads="1"/>
                        </p:cNvPicPr>
                        <p:nvPr/>
                      </p:nvPicPr>
                      <p:blipFill>
                        <a:blip r:embed="rId3"/>
                        <a:srcRect/>
                        <a:stretch>
                          <a:fillRect/>
                        </a:stretch>
                      </p:blipFill>
                      <p:spPr bwMode="auto">
                        <a:xfrm>
                          <a:off x="2081" y="3150"/>
                          <a:ext cx="1070" cy="300"/>
                        </a:xfrm>
                        <a:prstGeom prst="rect">
                          <a:avLst/>
                        </a:prstGeom>
                        <a:noFill/>
                      </p:spPr>
                    </p:pic>
                  </p:oleObj>
                </mc:Fallback>
              </mc:AlternateContent>
            </a:graphicData>
          </a:graphic>
        </p:graphicFrame>
      </p:grpSp>
      <p:grpSp>
        <p:nvGrpSpPr>
          <p:cNvPr id="138258" name="Group 18"/>
          <p:cNvGrpSpPr>
            <a:grpSpLocks/>
          </p:cNvGrpSpPr>
          <p:nvPr/>
        </p:nvGrpSpPr>
        <p:grpSpPr bwMode="auto">
          <a:xfrm>
            <a:off x="365636" y="638788"/>
            <a:ext cx="8191668" cy="984250"/>
            <a:chOff x="380" y="624"/>
            <a:chExt cx="4948" cy="620"/>
          </a:xfrm>
        </p:grpSpPr>
        <p:grpSp>
          <p:nvGrpSpPr>
            <p:cNvPr id="138250" name="Group 10"/>
            <p:cNvGrpSpPr>
              <a:grpSpLocks/>
            </p:cNvGrpSpPr>
            <p:nvPr/>
          </p:nvGrpSpPr>
          <p:grpSpPr bwMode="auto">
            <a:xfrm>
              <a:off x="624" y="624"/>
              <a:ext cx="4704" cy="523"/>
              <a:chOff x="245" y="624"/>
              <a:chExt cx="4704" cy="523"/>
            </a:xfrm>
          </p:grpSpPr>
          <p:sp>
            <p:nvSpPr>
              <p:cNvPr id="138245" name="Rectangle 5"/>
              <p:cNvSpPr>
                <a:spLocks noChangeArrowheads="1"/>
              </p:cNvSpPr>
              <p:nvPr/>
            </p:nvSpPr>
            <p:spPr bwMode="auto">
              <a:xfrm>
                <a:off x="245" y="624"/>
                <a:ext cx="4704"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r>
                  <a:rPr kumimoji="1" lang="zh-CN" altLang="en-US" sz="2400" b="1" dirty="0"/>
                  <a:t>若取                                          ，即取                    为基函数</a:t>
                </a:r>
              </a:p>
            </p:txBody>
          </p:sp>
          <p:graphicFrame>
            <p:nvGraphicFramePr>
              <p:cNvPr id="138246" name="Object 6"/>
              <p:cNvGraphicFramePr>
                <a:graphicFrameLocks noChangeAspect="1"/>
              </p:cNvGraphicFramePr>
              <p:nvPr>
                <p:extLst>
                  <p:ext uri="{D42A27DB-BD31-4B8C-83A1-F6EECF244321}">
                    <p14:modId xmlns:p14="http://schemas.microsoft.com/office/powerpoint/2010/main" val="188153718"/>
                  </p:ext>
                </p:extLst>
              </p:nvPr>
            </p:nvGraphicFramePr>
            <p:xfrm>
              <a:off x="788" y="637"/>
              <a:ext cx="1866" cy="265"/>
            </p:xfrm>
            <a:graphic>
              <a:graphicData uri="http://schemas.openxmlformats.org/presentationml/2006/ole">
                <mc:AlternateContent xmlns:mc="http://schemas.openxmlformats.org/markup-compatibility/2006">
                  <mc:Choice xmlns:v="urn:schemas-microsoft-com:vml" Requires="v">
                    <p:oleObj name="Equation" r:id="rId4" imgW="1676160" imgH="241200" progId="Equation.DSMT4">
                      <p:embed/>
                    </p:oleObj>
                  </mc:Choice>
                  <mc:Fallback>
                    <p:oleObj name="Equation" r:id="rId4" imgW="1676160" imgH="241200" progId="Equation.DSMT4">
                      <p:embed/>
                      <p:pic>
                        <p:nvPicPr>
                          <p:cNvPr id="13824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 y="637"/>
                            <a:ext cx="1866" cy="2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8247" name="Object 7"/>
              <p:cNvGraphicFramePr>
                <a:graphicFrameLocks noChangeAspect="1"/>
              </p:cNvGraphicFramePr>
              <p:nvPr>
                <p:extLst>
                  <p:ext uri="{D42A27DB-BD31-4B8C-83A1-F6EECF244321}">
                    <p14:modId xmlns:p14="http://schemas.microsoft.com/office/powerpoint/2010/main" val="2724948757"/>
                  </p:ext>
                </p:extLst>
              </p:nvPr>
            </p:nvGraphicFramePr>
            <p:xfrm>
              <a:off x="3179" y="628"/>
              <a:ext cx="1005" cy="271"/>
            </p:xfrm>
            <a:graphic>
              <a:graphicData uri="http://schemas.openxmlformats.org/presentationml/2006/ole">
                <mc:AlternateContent xmlns:mc="http://schemas.openxmlformats.org/markup-compatibility/2006">
                  <mc:Choice xmlns:v="urn:schemas-microsoft-com:vml" Requires="v">
                    <p:oleObj name="Equation" r:id="rId6" imgW="850680" imgH="228600" progId="Equation.3">
                      <p:embed/>
                    </p:oleObj>
                  </mc:Choice>
                  <mc:Fallback>
                    <p:oleObj name="Equation" r:id="rId6" imgW="850680" imgH="228600" progId="Equation.3">
                      <p:embed/>
                      <p:pic>
                        <p:nvPicPr>
                          <p:cNvPr id="138247"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9" y="628"/>
                            <a:ext cx="1005" cy="2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38249" name="Rectangle 9"/>
            <p:cNvSpPr>
              <a:spLocks noChangeArrowheads="1"/>
            </p:cNvSpPr>
            <p:nvPr/>
          </p:nvSpPr>
          <p:spPr bwMode="auto">
            <a:xfrm>
              <a:off x="380" y="956"/>
              <a:ext cx="37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kumimoji="1" lang="zh-CN" altLang="en-US" sz="2400" b="1" dirty="0"/>
                <a:t>的代数</a:t>
              </a:r>
              <a:r>
                <a:rPr kumimoji="1" lang="zh-CN" altLang="en-US" sz="2400" b="1" dirty="0">
                  <a:solidFill>
                    <a:srgbClr val="0000FF"/>
                  </a:solidFill>
                </a:rPr>
                <a:t>多项式拟合</a:t>
              </a:r>
              <a:r>
                <a:rPr kumimoji="1" lang="zh-CN" altLang="en-US" sz="2400" b="1" dirty="0"/>
                <a:t>时，相应的法方程组就是</a:t>
              </a:r>
            </a:p>
          </p:txBody>
        </p:sp>
      </p:grpSp>
      <p:graphicFrame>
        <p:nvGraphicFramePr>
          <p:cNvPr id="138257" name="Object 17"/>
          <p:cNvGraphicFramePr>
            <a:graphicFrameLocks noChangeAspect="1"/>
          </p:cNvGraphicFramePr>
          <p:nvPr>
            <p:extLst>
              <p:ext uri="{D42A27DB-BD31-4B8C-83A1-F6EECF244321}">
                <p14:modId xmlns:p14="http://schemas.microsoft.com/office/powerpoint/2010/main" val="1395213525"/>
              </p:ext>
            </p:extLst>
          </p:nvPr>
        </p:nvGraphicFramePr>
        <p:xfrm>
          <a:off x="2277021" y="4560912"/>
          <a:ext cx="3578225" cy="503237"/>
        </p:xfrm>
        <a:graphic>
          <a:graphicData uri="http://schemas.openxmlformats.org/presentationml/2006/ole">
            <mc:AlternateContent xmlns:mc="http://schemas.openxmlformats.org/markup-compatibility/2006">
              <mc:Choice xmlns:v="urn:schemas-microsoft-com:vml" Requires="v">
                <p:oleObj name="Equation" r:id="rId8" imgW="1523880" imgH="215640" progId="Equation.DSMT4">
                  <p:embed/>
                </p:oleObj>
              </mc:Choice>
              <mc:Fallback>
                <p:oleObj name="Equation" r:id="rId8" imgW="1523880" imgH="215640" progId="Equation.DSMT4">
                  <p:embed/>
                  <p:pic>
                    <p:nvPicPr>
                      <p:cNvPr id="138257" name="Object 17"/>
                      <p:cNvPicPr>
                        <a:picLocks noChangeAspect="1" noChangeArrowheads="1"/>
                      </p:cNvPicPr>
                      <p:nvPr/>
                    </p:nvPicPr>
                    <p:blipFill>
                      <a:blip r:embed="rId9"/>
                      <a:srcRect/>
                      <a:stretch>
                        <a:fillRect/>
                      </a:stretch>
                    </p:blipFill>
                    <p:spPr bwMode="auto">
                      <a:xfrm>
                        <a:off x="2277021" y="4560912"/>
                        <a:ext cx="3578225" cy="503237"/>
                      </a:xfrm>
                      <a:prstGeom prst="rect">
                        <a:avLst/>
                      </a:prstGeom>
                      <a:noFill/>
                    </p:spPr>
                  </p:pic>
                </p:oleObj>
              </mc:Fallback>
            </mc:AlternateContent>
          </a:graphicData>
        </a:graphic>
      </p:graphicFrame>
      <p:sp>
        <p:nvSpPr>
          <p:cNvPr id="210" name="Text Box 40"/>
          <p:cNvSpPr txBox="1">
            <a:spLocks noChangeArrowheads="1"/>
          </p:cNvSpPr>
          <p:nvPr/>
        </p:nvSpPr>
        <p:spPr bwMode="auto">
          <a:xfrm>
            <a:off x="453271" y="5100662"/>
            <a:ext cx="82518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r>
              <a:rPr lang="zh-CN" altLang="en-US" sz="2400" dirty="0">
                <a:ea typeface="宋体" panose="02010600030101010101" pitchFamily="2" charset="-122"/>
              </a:rPr>
              <a:t>当</a:t>
            </a:r>
            <a:r>
              <a:rPr lang="el-GR" altLang="zh-CN" sz="2400" i="1" dirty="0">
                <a:ea typeface="宋体" panose="02010600030101010101" pitchFamily="2" charset="-122"/>
              </a:rPr>
              <a:t>φ</a:t>
            </a:r>
            <a:r>
              <a:rPr lang="en-US" altLang="zh-CN" sz="2400" dirty="0">
                <a:ea typeface="宋体" panose="02010600030101010101" pitchFamily="2" charset="-122"/>
              </a:rPr>
              <a:t>(</a:t>
            </a:r>
            <a:r>
              <a:rPr lang="en-US" altLang="zh-CN" sz="2400" i="1" dirty="0">
                <a:ea typeface="宋体" panose="02010600030101010101" pitchFamily="2" charset="-122"/>
              </a:rPr>
              <a:t>x</a:t>
            </a:r>
            <a:r>
              <a:rPr lang="en-US" altLang="zh-CN" sz="2400" dirty="0">
                <a:ea typeface="宋体" panose="02010600030101010101" pitchFamily="2" charset="-122"/>
              </a:rPr>
              <a:t>)</a:t>
            </a:r>
            <a:r>
              <a:rPr lang="zh-CN" altLang="en-US" sz="2400" dirty="0">
                <a:ea typeface="宋体" panose="02010600030101010101" pitchFamily="2" charset="-122"/>
              </a:rPr>
              <a:t>是</a:t>
            </a:r>
            <a:r>
              <a:rPr lang="en-US" altLang="zh-CN" sz="2400" dirty="0">
                <a:ea typeface="宋体" panose="02010600030101010101" pitchFamily="2" charset="-122"/>
              </a:rPr>
              <a:t>m</a:t>
            </a:r>
            <a:r>
              <a:rPr lang="zh-CN" altLang="en-US" sz="2400" dirty="0">
                <a:ea typeface="宋体" panose="02010600030101010101" pitchFamily="2" charset="-122"/>
              </a:rPr>
              <a:t>次多项式时，称为</a:t>
            </a:r>
            <a:r>
              <a:rPr lang="en-US" altLang="zh-CN" sz="2400" dirty="0">
                <a:solidFill>
                  <a:srgbClr val="0509BB"/>
                </a:solidFill>
                <a:ea typeface="宋体" panose="02010600030101010101" pitchFamily="2" charset="-122"/>
              </a:rPr>
              <a:t>m</a:t>
            </a:r>
            <a:r>
              <a:rPr lang="zh-CN" altLang="en-US" sz="2400" dirty="0">
                <a:solidFill>
                  <a:srgbClr val="0509BB"/>
                </a:solidFill>
                <a:ea typeface="宋体" panose="02010600030101010101" pitchFamily="2" charset="-122"/>
              </a:rPr>
              <a:t>次拟合曲线</a:t>
            </a:r>
            <a:r>
              <a:rPr lang="zh-CN" altLang="en-US" sz="2400" dirty="0">
                <a:ea typeface="宋体" panose="02010600030101010101" pitchFamily="2" charset="-122"/>
              </a:rPr>
              <a:t>。</a:t>
            </a:r>
          </a:p>
        </p:txBody>
      </p:sp>
      <p:sp>
        <p:nvSpPr>
          <p:cNvPr id="208" name="Rectangle 24"/>
          <p:cNvSpPr>
            <a:spLocks noChangeArrowheads="1"/>
          </p:cNvSpPr>
          <p:nvPr/>
        </p:nvSpPr>
        <p:spPr bwMode="auto">
          <a:xfrm>
            <a:off x="4932040" y="-27384"/>
            <a:ext cx="42119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2000" b="1" dirty="0"/>
              <a:t>§2 Least-Squares Line</a:t>
            </a:r>
          </a:p>
        </p:txBody>
      </p:sp>
      <p:graphicFrame>
        <p:nvGraphicFramePr>
          <p:cNvPr id="290" name="Object 9">
            <a:extLst>
              <a:ext uri="{FF2B5EF4-FFF2-40B4-BE49-F238E27FC236}">
                <a16:creationId xmlns:a16="http://schemas.microsoft.com/office/drawing/2014/main" id="{0936B239-7174-43BA-89F9-15F5A239129B}"/>
              </a:ext>
            </a:extLst>
          </p:cNvPr>
          <p:cNvGraphicFramePr>
            <a:graphicFrameLocks noChangeAspect="1"/>
          </p:cNvGraphicFramePr>
          <p:nvPr>
            <p:extLst>
              <p:ext uri="{D42A27DB-BD31-4B8C-83A1-F6EECF244321}">
                <p14:modId xmlns:p14="http://schemas.microsoft.com/office/powerpoint/2010/main" val="1545948572"/>
              </p:ext>
            </p:extLst>
          </p:nvPr>
        </p:nvGraphicFramePr>
        <p:xfrm>
          <a:off x="2123728" y="1771877"/>
          <a:ext cx="4541729" cy="2266968"/>
        </p:xfrm>
        <a:graphic>
          <a:graphicData uri="http://schemas.openxmlformats.org/presentationml/2006/ole">
            <mc:AlternateContent xmlns:mc="http://schemas.openxmlformats.org/markup-compatibility/2006">
              <mc:Choice xmlns:v="urn:schemas-microsoft-com:vml" Requires="v">
                <p:oleObj name="Equation" r:id="rId10" imgW="3543120" imgH="1574640" progId="Equation.DSMT4">
                  <p:embed/>
                </p:oleObj>
              </mc:Choice>
              <mc:Fallback>
                <p:oleObj name="Equation" r:id="rId10" imgW="3543120" imgH="1574640" progId="Equation.DSMT4">
                  <p:embed/>
                  <p:pic>
                    <p:nvPicPr>
                      <p:cNvPr id="290" name="Object 9">
                        <a:extLst>
                          <a:ext uri="{FF2B5EF4-FFF2-40B4-BE49-F238E27FC236}">
                            <a16:creationId xmlns:a16="http://schemas.microsoft.com/office/drawing/2014/main" id="{0936B239-7174-43BA-89F9-15F5A239129B}"/>
                          </a:ext>
                        </a:extLst>
                      </p:cNvPr>
                      <p:cNvPicPr>
                        <a:picLocks noChangeAspect="1" noChangeArrowheads="1"/>
                      </p:cNvPicPr>
                      <p:nvPr/>
                    </p:nvPicPr>
                    <p:blipFill>
                      <a:blip r:embed="rId11"/>
                      <a:srcRect/>
                      <a:stretch>
                        <a:fillRect/>
                      </a:stretch>
                    </p:blipFill>
                    <p:spPr bwMode="auto">
                      <a:xfrm>
                        <a:off x="2123728" y="1771877"/>
                        <a:ext cx="4541729" cy="2266968"/>
                      </a:xfrm>
                      <a:prstGeom prst="rect">
                        <a:avLst/>
                      </a:prstGeom>
                      <a:noFill/>
                    </p:spPr>
                  </p:pic>
                </p:oleObj>
              </mc:Fallback>
            </mc:AlternateContent>
          </a:graphicData>
        </a:graphic>
      </p:graphicFrame>
      <p:graphicFrame>
        <p:nvGraphicFramePr>
          <p:cNvPr id="295" name="Object 9">
            <a:extLst>
              <a:ext uri="{FF2B5EF4-FFF2-40B4-BE49-F238E27FC236}">
                <a16:creationId xmlns:a16="http://schemas.microsoft.com/office/drawing/2014/main" id="{F144F4E0-E1DB-4B79-9D23-D2E91C9C6A85}"/>
              </a:ext>
            </a:extLst>
          </p:cNvPr>
          <p:cNvGraphicFramePr>
            <a:graphicFrameLocks noChangeAspect="1"/>
          </p:cNvGraphicFramePr>
          <p:nvPr>
            <p:extLst>
              <p:ext uri="{D42A27DB-BD31-4B8C-83A1-F6EECF244321}">
                <p14:modId xmlns:p14="http://schemas.microsoft.com/office/powerpoint/2010/main" val="1145387750"/>
              </p:ext>
            </p:extLst>
          </p:nvPr>
        </p:nvGraphicFramePr>
        <p:xfrm>
          <a:off x="7513" y="5804382"/>
          <a:ext cx="3182527" cy="1032495"/>
        </p:xfrm>
        <a:graphic>
          <a:graphicData uri="http://schemas.openxmlformats.org/presentationml/2006/ole">
            <mc:AlternateContent xmlns:mc="http://schemas.openxmlformats.org/markup-compatibility/2006">
              <mc:Choice xmlns:v="urn:schemas-microsoft-com:vml" Requires="v">
                <p:oleObj name="Equation" r:id="rId12" imgW="3251160" imgH="939600" progId="Equation.DSMT4">
                  <p:embed/>
                </p:oleObj>
              </mc:Choice>
              <mc:Fallback>
                <p:oleObj name="Equation" r:id="rId12" imgW="3251160" imgH="939600" progId="Equation.DSMT4">
                  <p:embed/>
                  <p:pic>
                    <p:nvPicPr>
                      <p:cNvPr id="295" name="Object 9">
                        <a:extLst>
                          <a:ext uri="{FF2B5EF4-FFF2-40B4-BE49-F238E27FC236}">
                            <a16:creationId xmlns:a16="http://schemas.microsoft.com/office/drawing/2014/main" id="{F144F4E0-E1DB-4B79-9D23-D2E91C9C6A85}"/>
                          </a:ext>
                        </a:extLst>
                      </p:cNvPr>
                      <p:cNvPicPr>
                        <a:picLocks noChangeAspect="1" noChangeArrowheads="1"/>
                      </p:cNvPicPr>
                      <p:nvPr/>
                    </p:nvPicPr>
                    <p:blipFill>
                      <a:blip r:embed="rId13"/>
                      <a:srcRect/>
                      <a:stretch>
                        <a:fillRect/>
                      </a:stretch>
                    </p:blipFill>
                    <p:spPr bwMode="auto">
                      <a:xfrm>
                        <a:off x="7513" y="5804382"/>
                        <a:ext cx="3182527" cy="1032495"/>
                      </a:xfrm>
                      <a:prstGeom prst="rect">
                        <a:avLst/>
                      </a:prstGeom>
                      <a:noFill/>
                    </p:spPr>
                  </p:pic>
                </p:oleObj>
              </mc:Fallback>
            </mc:AlternateContent>
          </a:graphicData>
        </a:graphic>
      </p:graphicFrame>
      <p:graphicFrame>
        <p:nvGraphicFramePr>
          <p:cNvPr id="296" name="Object 10">
            <a:extLst>
              <a:ext uri="{FF2B5EF4-FFF2-40B4-BE49-F238E27FC236}">
                <a16:creationId xmlns:a16="http://schemas.microsoft.com/office/drawing/2014/main" id="{8F35DB11-4394-4C72-8536-E4F2A60B06F6}"/>
              </a:ext>
            </a:extLst>
          </p:cNvPr>
          <p:cNvGraphicFramePr>
            <a:graphicFrameLocks noChangeAspect="1"/>
          </p:cNvGraphicFramePr>
          <p:nvPr>
            <p:extLst>
              <p:ext uri="{D42A27DB-BD31-4B8C-83A1-F6EECF244321}">
                <p14:modId xmlns:p14="http://schemas.microsoft.com/office/powerpoint/2010/main" val="3982298889"/>
              </p:ext>
            </p:extLst>
          </p:nvPr>
        </p:nvGraphicFramePr>
        <p:xfrm>
          <a:off x="7524328" y="6532916"/>
          <a:ext cx="1344628" cy="297331"/>
        </p:xfrm>
        <a:graphic>
          <a:graphicData uri="http://schemas.openxmlformats.org/presentationml/2006/ole">
            <mc:AlternateContent xmlns:mc="http://schemas.openxmlformats.org/markup-compatibility/2006">
              <mc:Choice xmlns:v="urn:schemas-microsoft-com:vml" Requires="v">
                <p:oleObj name="Equation" r:id="rId14" imgW="901440" imgH="203040" progId="Equation.DSMT4">
                  <p:embed/>
                </p:oleObj>
              </mc:Choice>
              <mc:Fallback>
                <p:oleObj name="Equation" r:id="rId14" imgW="901440" imgH="203040" progId="Equation.DSMT4">
                  <p:embed/>
                  <p:pic>
                    <p:nvPicPr>
                      <p:cNvPr id="296" name="Object 10">
                        <a:extLst>
                          <a:ext uri="{FF2B5EF4-FFF2-40B4-BE49-F238E27FC236}">
                            <a16:creationId xmlns:a16="http://schemas.microsoft.com/office/drawing/2014/main" id="{8F35DB11-4394-4C72-8536-E4F2A60B06F6}"/>
                          </a:ext>
                        </a:extLst>
                      </p:cNvPr>
                      <p:cNvPicPr>
                        <a:picLocks noChangeAspect="1" noChangeArrowheads="1"/>
                      </p:cNvPicPr>
                      <p:nvPr/>
                    </p:nvPicPr>
                    <p:blipFill>
                      <a:blip r:embed="rId15"/>
                      <a:srcRect/>
                      <a:stretch>
                        <a:fillRect/>
                      </a:stretch>
                    </p:blipFill>
                    <p:spPr bwMode="auto">
                      <a:xfrm>
                        <a:off x="7524328" y="6532916"/>
                        <a:ext cx="1344628" cy="297331"/>
                      </a:xfrm>
                      <a:prstGeom prst="rect">
                        <a:avLst/>
                      </a:prstGeom>
                      <a:noFill/>
                    </p:spPr>
                  </p:pic>
                </p:oleObj>
              </mc:Fallback>
            </mc:AlternateContent>
          </a:graphicData>
        </a:graphic>
      </p:graphicFrame>
      <p:graphicFrame>
        <p:nvGraphicFramePr>
          <p:cNvPr id="297" name="Object 9">
            <a:extLst>
              <a:ext uri="{FF2B5EF4-FFF2-40B4-BE49-F238E27FC236}">
                <a16:creationId xmlns:a16="http://schemas.microsoft.com/office/drawing/2014/main" id="{3B9A962B-D4D0-4127-9FF3-B718ECF3E824}"/>
              </a:ext>
            </a:extLst>
          </p:cNvPr>
          <p:cNvGraphicFramePr>
            <a:graphicFrameLocks noChangeAspect="1"/>
          </p:cNvGraphicFramePr>
          <p:nvPr>
            <p:extLst>
              <p:ext uri="{D42A27DB-BD31-4B8C-83A1-F6EECF244321}">
                <p14:modId xmlns:p14="http://schemas.microsoft.com/office/powerpoint/2010/main" val="3467811920"/>
              </p:ext>
            </p:extLst>
          </p:nvPr>
        </p:nvGraphicFramePr>
        <p:xfrm>
          <a:off x="6911188" y="5707213"/>
          <a:ext cx="2126402" cy="908418"/>
        </p:xfrm>
        <a:graphic>
          <a:graphicData uri="http://schemas.openxmlformats.org/presentationml/2006/ole">
            <mc:AlternateContent xmlns:mc="http://schemas.openxmlformats.org/markup-compatibility/2006">
              <mc:Choice xmlns:v="urn:schemas-microsoft-com:vml" Requires="v">
                <p:oleObj name="Equation" r:id="rId16" imgW="2209680" imgH="939600" progId="Equation.DSMT4">
                  <p:embed/>
                </p:oleObj>
              </mc:Choice>
              <mc:Fallback>
                <p:oleObj name="Equation" r:id="rId16" imgW="2209680" imgH="939600" progId="Equation.DSMT4">
                  <p:embed/>
                  <p:pic>
                    <p:nvPicPr>
                      <p:cNvPr id="297" name="Object 9">
                        <a:extLst>
                          <a:ext uri="{FF2B5EF4-FFF2-40B4-BE49-F238E27FC236}">
                            <a16:creationId xmlns:a16="http://schemas.microsoft.com/office/drawing/2014/main" id="{3B9A962B-D4D0-4127-9FF3-B718ECF3E824}"/>
                          </a:ext>
                        </a:extLst>
                      </p:cNvPr>
                      <p:cNvPicPr>
                        <a:picLocks noChangeAspect="1" noChangeArrowheads="1"/>
                      </p:cNvPicPr>
                      <p:nvPr/>
                    </p:nvPicPr>
                    <p:blipFill>
                      <a:blip r:embed="rId17"/>
                      <a:srcRect/>
                      <a:stretch>
                        <a:fillRect/>
                      </a:stretch>
                    </p:blipFill>
                    <p:spPr bwMode="auto">
                      <a:xfrm>
                        <a:off x="6911188" y="5707213"/>
                        <a:ext cx="2126402" cy="908418"/>
                      </a:xfrm>
                      <a:prstGeom prst="rect">
                        <a:avLst/>
                      </a:prstGeom>
                      <a:noFill/>
                    </p:spPr>
                  </p:pic>
                </p:oleObj>
              </mc:Fallback>
            </mc:AlternateContent>
          </a:graphicData>
        </a:graphic>
      </p:graphicFrame>
    </p:spTree>
    <p:extLst>
      <p:ext uri="{BB962C8B-B14F-4D97-AF65-F5344CB8AC3E}">
        <p14:creationId xmlns:p14="http://schemas.microsoft.com/office/powerpoint/2010/main" val="2139716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38258"/>
                                        </p:tgtEl>
                                        <p:attrNameLst>
                                          <p:attrName>style.visibility</p:attrName>
                                        </p:attrNameLst>
                                      </p:cBhvr>
                                      <p:to>
                                        <p:strVal val="visible"/>
                                      </p:to>
                                    </p:set>
                                    <p:animEffect transition="in" filter="wipe(up)">
                                      <p:cBhvr>
                                        <p:cTn id="7" dur="500"/>
                                        <p:tgtEl>
                                          <p:spTgt spid="1382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0"/>
                                        </p:tgtEl>
                                        <p:attrNameLst>
                                          <p:attrName>style.visibility</p:attrName>
                                        </p:attrNameLst>
                                      </p:cBhvr>
                                      <p:to>
                                        <p:strVal val="visible"/>
                                      </p:to>
                                    </p:set>
                                    <p:animEffect transition="in" filter="wipe(down)">
                                      <p:cBhvr>
                                        <p:cTn id="12" dur="500"/>
                                        <p:tgtEl>
                                          <p:spTgt spid="29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8256"/>
                                        </p:tgtEl>
                                        <p:attrNameLst>
                                          <p:attrName>style.visibility</p:attrName>
                                        </p:attrNameLst>
                                      </p:cBhvr>
                                      <p:to>
                                        <p:strVal val="visible"/>
                                      </p:to>
                                    </p:set>
                                    <p:animEffect transition="in" filter="wipe(up)">
                                      <p:cBhvr>
                                        <p:cTn id="17" dur="500"/>
                                        <p:tgtEl>
                                          <p:spTgt spid="1382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138257"/>
                                        </p:tgtEl>
                                        <p:attrNameLst>
                                          <p:attrName>style.visibility</p:attrName>
                                        </p:attrNameLst>
                                      </p:cBhvr>
                                      <p:to>
                                        <p:strVal val="visible"/>
                                      </p:to>
                                    </p:set>
                                    <p:animEffect transition="in" filter="wipe(up)">
                                      <p:cBhvr>
                                        <p:cTn id="22" dur="500"/>
                                        <p:tgtEl>
                                          <p:spTgt spid="13825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10"/>
                                        </p:tgtEl>
                                        <p:attrNameLst>
                                          <p:attrName>style.visibility</p:attrName>
                                        </p:attrNameLst>
                                      </p:cBhvr>
                                      <p:to>
                                        <p:strVal val="visible"/>
                                      </p:to>
                                    </p:set>
                                    <p:anim calcmode="lin" valueType="num">
                                      <p:cBhvr additive="base">
                                        <p:cTn id="27" dur="500" fill="hold"/>
                                        <p:tgtEl>
                                          <p:spTgt spid="210"/>
                                        </p:tgtEl>
                                        <p:attrNameLst>
                                          <p:attrName>ppt_x</p:attrName>
                                        </p:attrNameLst>
                                      </p:cBhvr>
                                      <p:tavLst>
                                        <p:tav tm="0">
                                          <p:val>
                                            <p:strVal val="0-#ppt_w/2"/>
                                          </p:val>
                                        </p:tav>
                                        <p:tav tm="100000">
                                          <p:val>
                                            <p:strVal val="#ppt_x"/>
                                          </p:val>
                                        </p:tav>
                                      </p:tavLst>
                                    </p:anim>
                                    <p:anim calcmode="lin" valueType="num">
                                      <p:cBhvr additive="base">
                                        <p:cTn id="28" dur="500" fill="hold"/>
                                        <p:tgtEl>
                                          <p:spTgt spid="2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2" name="Text Box 6"/>
          <p:cNvSpPr txBox="1">
            <a:spLocks noChangeArrowheads="1"/>
          </p:cNvSpPr>
          <p:nvPr/>
        </p:nvSpPr>
        <p:spPr bwMode="auto">
          <a:xfrm>
            <a:off x="1737060" y="1101089"/>
            <a:ext cx="5622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r>
              <a:rPr lang="zh-CN" altLang="en-US" sz="2400" dirty="0">
                <a:ea typeface="宋体" panose="02010600030101010101" pitchFamily="2" charset="-122"/>
              </a:rPr>
              <a:t>线性拟合：</a:t>
            </a:r>
            <a:r>
              <a:rPr lang="en-US" altLang="zh-CN" sz="2400" dirty="0">
                <a:ea typeface="宋体" panose="02010600030101010101" pitchFamily="2" charset="-122"/>
              </a:rPr>
              <a:t>m=1</a:t>
            </a:r>
            <a:r>
              <a:rPr lang="zh-CN" altLang="en-US" sz="2400" dirty="0">
                <a:ea typeface="宋体" panose="02010600030101010101" pitchFamily="2" charset="-122"/>
              </a:rPr>
              <a:t>的法方程组</a:t>
            </a:r>
          </a:p>
        </p:txBody>
      </p:sp>
      <p:graphicFrame>
        <p:nvGraphicFramePr>
          <p:cNvPr id="4" name="Object 3"/>
          <p:cNvGraphicFramePr>
            <a:graphicFrameLocks noChangeAspect="1"/>
          </p:cNvGraphicFramePr>
          <p:nvPr>
            <p:extLst>
              <p:ext uri="{D42A27DB-BD31-4B8C-83A1-F6EECF244321}">
                <p14:modId xmlns:p14="http://schemas.microsoft.com/office/powerpoint/2010/main" val="3033725475"/>
              </p:ext>
            </p:extLst>
          </p:nvPr>
        </p:nvGraphicFramePr>
        <p:xfrm>
          <a:off x="1885280" y="3426304"/>
          <a:ext cx="2473325" cy="461962"/>
        </p:xfrm>
        <a:graphic>
          <a:graphicData uri="http://schemas.openxmlformats.org/presentationml/2006/ole">
            <mc:AlternateContent xmlns:mc="http://schemas.openxmlformats.org/markup-compatibility/2006">
              <mc:Choice xmlns:v="urn:schemas-microsoft-com:vml" Requires="v">
                <p:oleObj name="Equation" r:id="rId3" imgW="1143000" imgH="228600" progId="Equation.DSMT4">
                  <p:embed/>
                </p:oleObj>
              </mc:Choice>
              <mc:Fallback>
                <p:oleObj name="Equation" r:id="rId3" imgW="1143000" imgH="228600" progId="Equation.DSMT4">
                  <p:embed/>
                  <p:pic>
                    <p:nvPicPr>
                      <p:cNvPr id="4" name="Object 3"/>
                      <p:cNvPicPr>
                        <a:picLocks noChangeAspect="1" noChangeArrowheads="1"/>
                      </p:cNvPicPr>
                      <p:nvPr/>
                    </p:nvPicPr>
                    <p:blipFill>
                      <a:blip r:embed="rId4"/>
                      <a:srcRect/>
                      <a:stretch>
                        <a:fillRect/>
                      </a:stretch>
                    </p:blipFill>
                    <p:spPr bwMode="auto">
                      <a:xfrm>
                        <a:off x="1885280" y="3426304"/>
                        <a:ext cx="2473325" cy="461962"/>
                      </a:xfrm>
                      <a:prstGeom prst="rect">
                        <a:avLst/>
                      </a:prstGeom>
                      <a:noFill/>
                      <a:ln w="9525">
                        <a:noFill/>
                        <a:miter lim="800000"/>
                        <a:headEnd/>
                        <a:tailEnd/>
                      </a:ln>
                      <a:effectLst/>
                    </p:spPr>
                  </p:pic>
                </p:oleObj>
              </mc:Fallback>
            </mc:AlternateContent>
          </a:graphicData>
        </a:graphic>
      </p:graphicFrame>
      <p:sp>
        <p:nvSpPr>
          <p:cNvPr id="11" name="Text Box 11"/>
          <p:cNvSpPr txBox="1">
            <a:spLocks noChangeArrowheads="1"/>
          </p:cNvSpPr>
          <p:nvPr/>
        </p:nvSpPr>
        <p:spPr bwMode="auto">
          <a:xfrm>
            <a:off x="323528" y="596575"/>
            <a:ext cx="3964682" cy="468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特别情况</a:t>
            </a:r>
          </a:p>
        </p:txBody>
      </p:sp>
      <p:sp>
        <p:nvSpPr>
          <p:cNvPr id="14" name="Text Box 2"/>
          <p:cNvSpPr txBox="1">
            <a:spLocks noChangeArrowheads="1"/>
          </p:cNvSpPr>
          <p:nvPr/>
        </p:nvSpPr>
        <p:spPr bwMode="auto">
          <a:xfrm>
            <a:off x="-17759" y="-30300"/>
            <a:ext cx="35096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1" hangingPunct="1">
              <a:spcBef>
                <a:spcPct val="50000"/>
              </a:spcBef>
              <a:buFont typeface="Wingdings" panose="05000000000000000000" pitchFamily="2" charset="2"/>
              <a:buChar char="Ø"/>
            </a:pPr>
            <a:r>
              <a:rPr kumimoji="1" lang="zh-CN" altLang="en-US" b="1" dirty="0"/>
              <a:t>最小二乘拟合</a:t>
            </a:r>
            <a:r>
              <a:rPr kumimoji="1" lang="zh-CN" altLang="en-US" b="1" dirty="0">
                <a:solidFill>
                  <a:schemeClr val="accent2"/>
                </a:solidFill>
              </a:rPr>
              <a:t>多项式</a:t>
            </a:r>
            <a:r>
              <a:rPr kumimoji="1" lang="zh-CN" altLang="en-US" b="1" dirty="0"/>
              <a:t>  </a:t>
            </a:r>
            <a:endParaRPr kumimoji="1" lang="en-US" altLang="zh-CN" b="1" dirty="0">
              <a:solidFill>
                <a:srgbClr val="008000"/>
              </a:solidFill>
            </a:endParaRPr>
          </a:p>
        </p:txBody>
      </p:sp>
      <p:sp>
        <p:nvSpPr>
          <p:cNvPr id="15" name="Rectangle 24"/>
          <p:cNvSpPr>
            <a:spLocks noChangeArrowheads="1"/>
          </p:cNvSpPr>
          <p:nvPr/>
        </p:nvSpPr>
        <p:spPr bwMode="auto">
          <a:xfrm>
            <a:off x="4932040" y="-27384"/>
            <a:ext cx="42119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2000" b="1" dirty="0"/>
              <a:t>§2 Least-Squares Line</a:t>
            </a:r>
          </a:p>
        </p:txBody>
      </p:sp>
      <p:sp>
        <p:nvSpPr>
          <p:cNvPr id="50" name="Rectangle 61">
            <a:extLst>
              <a:ext uri="{FF2B5EF4-FFF2-40B4-BE49-F238E27FC236}">
                <a16:creationId xmlns:a16="http://schemas.microsoft.com/office/drawing/2014/main" id="{8678FEB3-950F-4383-9E74-F0401661D388}"/>
              </a:ext>
            </a:extLst>
          </p:cNvPr>
          <p:cNvSpPr>
            <a:spLocks noChangeArrowheads="1"/>
          </p:cNvSpPr>
          <p:nvPr/>
        </p:nvSpPr>
        <p:spPr bwMode="auto">
          <a:xfrm>
            <a:off x="8181305" y="6099105"/>
            <a:ext cx="6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tLang="zh-CN" dirty="0"/>
          </a:p>
        </p:txBody>
      </p:sp>
      <p:sp>
        <p:nvSpPr>
          <p:cNvPr id="60" name="Rectangle 71">
            <a:extLst>
              <a:ext uri="{FF2B5EF4-FFF2-40B4-BE49-F238E27FC236}">
                <a16:creationId xmlns:a16="http://schemas.microsoft.com/office/drawing/2014/main" id="{7CDF2789-6130-486F-96DA-626AB421CBCD}"/>
              </a:ext>
            </a:extLst>
          </p:cNvPr>
          <p:cNvSpPr>
            <a:spLocks noChangeArrowheads="1"/>
          </p:cNvSpPr>
          <p:nvPr/>
        </p:nvSpPr>
        <p:spPr bwMode="auto">
          <a:xfrm flipV="1">
            <a:off x="4358605" y="5614916"/>
            <a:ext cx="46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endParaRPr lang="en-US" altLang="zh-CN" dirty="0"/>
          </a:p>
        </p:txBody>
      </p:sp>
      <p:sp>
        <p:nvSpPr>
          <p:cNvPr id="75" name="Rectangle 86">
            <a:extLst>
              <a:ext uri="{FF2B5EF4-FFF2-40B4-BE49-F238E27FC236}">
                <a16:creationId xmlns:a16="http://schemas.microsoft.com/office/drawing/2014/main" id="{AA9243F0-5F2B-4DD9-9E83-37DE0215B9B6}"/>
              </a:ext>
            </a:extLst>
          </p:cNvPr>
          <p:cNvSpPr>
            <a:spLocks noChangeArrowheads="1"/>
          </p:cNvSpPr>
          <p:nvPr/>
        </p:nvSpPr>
        <p:spPr bwMode="auto">
          <a:xfrm>
            <a:off x="4458618" y="5841930"/>
            <a:ext cx="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tLang="zh-CN" dirty="0"/>
          </a:p>
        </p:txBody>
      </p:sp>
      <p:sp>
        <p:nvSpPr>
          <p:cNvPr id="85" name="Rectangle 96">
            <a:extLst>
              <a:ext uri="{FF2B5EF4-FFF2-40B4-BE49-F238E27FC236}">
                <a16:creationId xmlns:a16="http://schemas.microsoft.com/office/drawing/2014/main" id="{ADF57BBD-0D54-444D-AB8E-7B8CC49AAE14}"/>
              </a:ext>
            </a:extLst>
          </p:cNvPr>
          <p:cNvSpPr>
            <a:spLocks noChangeArrowheads="1"/>
          </p:cNvSpPr>
          <p:nvPr/>
        </p:nvSpPr>
        <p:spPr bwMode="auto">
          <a:xfrm>
            <a:off x="7308180" y="6238806"/>
            <a:ext cx="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tLang="zh-CN" dirty="0"/>
          </a:p>
        </p:txBody>
      </p:sp>
      <p:sp>
        <p:nvSpPr>
          <p:cNvPr id="88" name="Rectangle 99">
            <a:extLst>
              <a:ext uri="{FF2B5EF4-FFF2-40B4-BE49-F238E27FC236}">
                <a16:creationId xmlns:a16="http://schemas.microsoft.com/office/drawing/2014/main" id="{D8BE2F7E-C1C7-4EF7-8415-736FC37B101B}"/>
              </a:ext>
            </a:extLst>
          </p:cNvPr>
          <p:cNvSpPr>
            <a:spLocks noChangeArrowheads="1"/>
          </p:cNvSpPr>
          <p:nvPr/>
        </p:nvSpPr>
        <p:spPr bwMode="auto">
          <a:xfrm>
            <a:off x="4547518" y="6238806"/>
            <a:ext cx="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tLang="zh-CN" dirty="0"/>
          </a:p>
        </p:txBody>
      </p:sp>
      <p:sp>
        <p:nvSpPr>
          <p:cNvPr id="115" name="Rectangle 126">
            <a:extLst>
              <a:ext uri="{FF2B5EF4-FFF2-40B4-BE49-F238E27FC236}">
                <a16:creationId xmlns:a16="http://schemas.microsoft.com/office/drawing/2014/main" id="{8175739C-E131-4EEE-8C30-1789A1EE9B36}"/>
              </a:ext>
            </a:extLst>
          </p:cNvPr>
          <p:cNvSpPr>
            <a:spLocks noChangeArrowheads="1"/>
          </p:cNvSpPr>
          <p:nvPr/>
        </p:nvSpPr>
        <p:spPr bwMode="auto">
          <a:xfrm>
            <a:off x="7900318" y="6084818"/>
            <a:ext cx="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tLang="zh-CN" dirty="0"/>
          </a:p>
        </p:txBody>
      </p:sp>
      <p:sp>
        <p:nvSpPr>
          <p:cNvPr id="116" name="Rectangle 127">
            <a:extLst>
              <a:ext uri="{FF2B5EF4-FFF2-40B4-BE49-F238E27FC236}">
                <a16:creationId xmlns:a16="http://schemas.microsoft.com/office/drawing/2014/main" id="{0958CE3D-13AF-421B-A0B9-B5470BB2BEBD}"/>
              </a:ext>
            </a:extLst>
          </p:cNvPr>
          <p:cNvSpPr>
            <a:spLocks noChangeArrowheads="1"/>
          </p:cNvSpPr>
          <p:nvPr/>
        </p:nvSpPr>
        <p:spPr bwMode="auto">
          <a:xfrm>
            <a:off x="7689180" y="6084818"/>
            <a:ext cx="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tLang="zh-CN" dirty="0"/>
          </a:p>
        </p:txBody>
      </p:sp>
      <p:sp>
        <p:nvSpPr>
          <p:cNvPr id="121" name="Rectangle 132">
            <a:extLst>
              <a:ext uri="{FF2B5EF4-FFF2-40B4-BE49-F238E27FC236}">
                <a16:creationId xmlns:a16="http://schemas.microsoft.com/office/drawing/2014/main" id="{30064124-A0D0-4A26-BB90-F2C03A99DFB9}"/>
              </a:ext>
            </a:extLst>
          </p:cNvPr>
          <p:cNvSpPr>
            <a:spLocks noChangeArrowheads="1"/>
          </p:cNvSpPr>
          <p:nvPr/>
        </p:nvSpPr>
        <p:spPr bwMode="auto">
          <a:xfrm>
            <a:off x="5993730" y="6084818"/>
            <a:ext cx="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tLang="zh-CN" dirty="0"/>
          </a:p>
        </p:txBody>
      </p:sp>
      <p:sp>
        <p:nvSpPr>
          <p:cNvPr id="122" name="Rectangle 133">
            <a:extLst>
              <a:ext uri="{FF2B5EF4-FFF2-40B4-BE49-F238E27FC236}">
                <a16:creationId xmlns:a16="http://schemas.microsoft.com/office/drawing/2014/main" id="{9B02B4AB-A681-48A5-9369-B015A67ADE5F}"/>
              </a:ext>
            </a:extLst>
          </p:cNvPr>
          <p:cNvSpPr>
            <a:spLocks noChangeArrowheads="1"/>
          </p:cNvSpPr>
          <p:nvPr/>
        </p:nvSpPr>
        <p:spPr bwMode="auto">
          <a:xfrm>
            <a:off x="4536405" y="5773667"/>
            <a:ext cx="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tLang="zh-CN" dirty="0"/>
          </a:p>
        </p:txBody>
      </p:sp>
      <p:sp>
        <p:nvSpPr>
          <p:cNvPr id="123" name="Rectangle 134">
            <a:extLst>
              <a:ext uri="{FF2B5EF4-FFF2-40B4-BE49-F238E27FC236}">
                <a16:creationId xmlns:a16="http://schemas.microsoft.com/office/drawing/2014/main" id="{C700C7C7-A95C-4929-80DC-F146BF46054D}"/>
              </a:ext>
            </a:extLst>
          </p:cNvPr>
          <p:cNvSpPr>
            <a:spLocks noChangeArrowheads="1"/>
          </p:cNvSpPr>
          <p:nvPr/>
        </p:nvSpPr>
        <p:spPr bwMode="auto">
          <a:xfrm>
            <a:off x="4491955" y="6254681"/>
            <a:ext cx="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tLang="zh-CN" dirty="0"/>
          </a:p>
        </p:txBody>
      </p:sp>
      <p:sp>
        <p:nvSpPr>
          <p:cNvPr id="126" name="Rectangle 137">
            <a:extLst>
              <a:ext uri="{FF2B5EF4-FFF2-40B4-BE49-F238E27FC236}">
                <a16:creationId xmlns:a16="http://schemas.microsoft.com/office/drawing/2014/main" id="{8FB1AAF9-9C2A-4319-8CD9-EB1476B39BD4}"/>
              </a:ext>
            </a:extLst>
          </p:cNvPr>
          <p:cNvSpPr>
            <a:spLocks noChangeArrowheads="1"/>
          </p:cNvSpPr>
          <p:nvPr/>
        </p:nvSpPr>
        <p:spPr bwMode="auto">
          <a:xfrm>
            <a:off x="4928518" y="6084818"/>
            <a:ext cx="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tLang="zh-CN" dirty="0"/>
          </a:p>
        </p:txBody>
      </p:sp>
      <p:sp>
        <p:nvSpPr>
          <p:cNvPr id="162" name="Rectangle 173">
            <a:extLst>
              <a:ext uri="{FF2B5EF4-FFF2-40B4-BE49-F238E27FC236}">
                <a16:creationId xmlns:a16="http://schemas.microsoft.com/office/drawing/2014/main" id="{169EC679-8BA1-4C60-B73E-FD28F5379442}"/>
              </a:ext>
            </a:extLst>
          </p:cNvPr>
          <p:cNvSpPr>
            <a:spLocks noChangeArrowheads="1"/>
          </p:cNvSpPr>
          <p:nvPr/>
        </p:nvSpPr>
        <p:spPr bwMode="auto">
          <a:xfrm>
            <a:off x="5009480" y="5935592"/>
            <a:ext cx="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tLang="zh-CN" dirty="0"/>
          </a:p>
        </p:txBody>
      </p:sp>
      <p:sp>
        <p:nvSpPr>
          <p:cNvPr id="191" name="Rectangle 202">
            <a:extLst>
              <a:ext uri="{FF2B5EF4-FFF2-40B4-BE49-F238E27FC236}">
                <a16:creationId xmlns:a16="http://schemas.microsoft.com/office/drawing/2014/main" id="{56859940-159B-4496-B996-3B642717A13A}"/>
              </a:ext>
            </a:extLst>
          </p:cNvPr>
          <p:cNvSpPr>
            <a:spLocks noChangeArrowheads="1"/>
          </p:cNvSpPr>
          <p:nvPr/>
        </p:nvSpPr>
        <p:spPr bwMode="auto">
          <a:xfrm>
            <a:off x="4739605" y="5908605"/>
            <a:ext cx="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tLang="zh-CN" dirty="0"/>
          </a:p>
        </p:txBody>
      </p:sp>
      <p:sp>
        <p:nvSpPr>
          <p:cNvPr id="203" name="Rectangle 214">
            <a:extLst>
              <a:ext uri="{FF2B5EF4-FFF2-40B4-BE49-F238E27FC236}">
                <a16:creationId xmlns:a16="http://schemas.microsoft.com/office/drawing/2014/main" id="{C53A5902-2D1A-468D-8950-39776A8B7A2F}"/>
              </a:ext>
            </a:extLst>
          </p:cNvPr>
          <p:cNvSpPr>
            <a:spLocks noChangeArrowheads="1"/>
          </p:cNvSpPr>
          <p:nvPr/>
        </p:nvSpPr>
        <p:spPr bwMode="auto">
          <a:xfrm>
            <a:off x="2555776" y="5556179"/>
            <a:ext cx="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tLang="zh-CN" dirty="0"/>
          </a:p>
        </p:txBody>
      </p:sp>
      <p:graphicFrame>
        <p:nvGraphicFramePr>
          <p:cNvPr id="254" name="Object 9">
            <a:extLst>
              <a:ext uri="{FF2B5EF4-FFF2-40B4-BE49-F238E27FC236}">
                <a16:creationId xmlns:a16="http://schemas.microsoft.com/office/drawing/2014/main" id="{675C0C08-6993-4AAA-8A0D-AC115CC9F2CE}"/>
              </a:ext>
            </a:extLst>
          </p:cNvPr>
          <p:cNvGraphicFramePr>
            <a:graphicFrameLocks noChangeAspect="1"/>
          </p:cNvGraphicFramePr>
          <p:nvPr>
            <p:extLst>
              <p:ext uri="{D42A27DB-BD31-4B8C-83A1-F6EECF244321}">
                <p14:modId xmlns:p14="http://schemas.microsoft.com/office/powerpoint/2010/main" val="856204677"/>
              </p:ext>
            </p:extLst>
          </p:nvPr>
        </p:nvGraphicFramePr>
        <p:xfrm>
          <a:off x="2451411" y="1591414"/>
          <a:ext cx="3710954" cy="1666311"/>
        </p:xfrm>
        <a:graphic>
          <a:graphicData uri="http://schemas.openxmlformats.org/presentationml/2006/ole">
            <mc:AlternateContent xmlns:mc="http://schemas.openxmlformats.org/markup-compatibility/2006">
              <mc:Choice xmlns:v="urn:schemas-microsoft-com:vml" Requires="v">
                <p:oleObj name="Equation" r:id="rId5" imgW="2222280" imgH="888840" progId="Equation.DSMT4">
                  <p:embed/>
                </p:oleObj>
              </mc:Choice>
              <mc:Fallback>
                <p:oleObj name="Equation" r:id="rId5" imgW="2222280" imgH="888840" progId="Equation.DSMT4">
                  <p:embed/>
                  <p:pic>
                    <p:nvPicPr>
                      <p:cNvPr id="254" name="Object 9">
                        <a:extLst>
                          <a:ext uri="{FF2B5EF4-FFF2-40B4-BE49-F238E27FC236}">
                            <a16:creationId xmlns:a16="http://schemas.microsoft.com/office/drawing/2014/main" id="{675C0C08-6993-4AAA-8A0D-AC115CC9F2CE}"/>
                          </a:ext>
                        </a:extLst>
                      </p:cNvPr>
                      <p:cNvPicPr>
                        <a:picLocks noChangeAspect="1" noChangeArrowheads="1"/>
                      </p:cNvPicPr>
                      <p:nvPr/>
                    </p:nvPicPr>
                    <p:blipFill>
                      <a:blip r:embed="rId6"/>
                      <a:srcRect/>
                      <a:stretch>
                        <a:fillRect/>
                      </a:stretch>
                    </p:blipFill>
                    <p:spPr bwMode="auto">
                      <a:xfrm>
                        <a:off x="2451411" y="1591414"/>
                        <a:ext cx="3710954" cy="1666311"/>
                      </a:xfrm>
                      <a:prstGeom prst="rect">
                        <a:avLst/>
                      </a:prstGeom>
                      <a:noFill/>
                    </p:spPr>
                  </p:pic>
                </p:oleObj>
              </mc:Fallback>
            </mc:AlternateContent>
          </a:graphicData>
        </a:graphic>
      </p:graphicFrame>
      <p:graphicFrame>
        <p:nvGraphicFramePr>
          <p:cNvPr id="255" name="Object 9">
            <a:extLst>
              <a:ext uri="{FF2B5EF4-FFF2-40B4-BE49-F238E27FC236}">
                <a16:creationId xmlns:a16="http://schemas.microsoft.com/office/drawing/2014/main" id="{D48BC915-EB43-419F-A0BE-62AFEAD7EE7E}"/>
              </a:ext>
            </a:extLst>
          </p:cNvPr>
          <p:cNvGraphicFramePr>
            <a:graphicFrameLocks noChangeAspect="1"/>
          </p:cNvGraphicFramePr>
          <p:nvPr>
            <p:extLst>
              <p:ext uri="{D42A27DB-BD31-4B8C-83A1-F6EECF244321}">
                <p14:modId xmlns:p14="http://schemas.microsoft.com/office/powerpoint/2010/main" val="1145387750"/>
              </p:ext>
            </p:extLst>
          </p:nvPr>
        </p:nvGraphicFramePr>
        <p:xfrm>
          <a:off x="7513" y="5804382"/>
          <a:ext cx="3182527" cy="1032495"/>
        </p:xfrm>
        <a:graphic>
          <a:graphicData uri="http://schemas.openxmlformats.org/presentationml/2006/ole">
            <mc:AlternateContent xmlns:mc="http://schemas.openxmlformats.org/markup-compatibility/2006">
              <mc:Choice xmlns:v="urn:schemas-microsoft-com:vml" Requires="v">
                <p:oleObj name="Equation" r:id="rId7" imgW="3251160" imgH="939600" progId="Equation.DSMT4">
                  <p:embed/>
                </p:oleObj>
              </mc:Choice>
              <mc:Fallback>
                <p:oleObj name="Equation" r:id="rId7" imgW="3251160" imgH="939600" progId="Equation.DSMT4">
                  <p:embed/>
                  <p:pic>
                    <p:nvPicPr>
                      <p:cNvPr id="255" name="Object 9">
                        <a:extLst>
                          <a:ext uri="{FF2B5EF4-FFF2-40B4-BE49-F238E27FC236}">
                            <a16:creationId xmlns:a16="http://schemas.microsoft.com/office/drawing/2014/main" id="{D48BC915-EB43-419F-A0BE-62AFEAD7EE7E}"/>
                          </a:ext>
                        </a:extLst>
                      </p:cNvPr>
                      <p:cNvPicPr>
                        <a:picLocks noChangeAspect="1" noChangeArrowheads="1"/>
                      </p:cNvPicPr>
                      <p:nvPr/>
                    </p:nvPicPr>
                    <p:blipFill>
                      <a:blip r:embed="rId8"/>
                      <a:srcRect/>
                      <a:stretch>
                        <a:fillRect/>
                      </a:stretch>
                    </p:blipFill>
                    <p:spPr bwMode="auto">
                      <a:xfrm>
                        <a:off x="7513" y="5804382"/>
                        <a:ext cx="3182527" cy="1032495"/>
                      </a:xfrm>
                      <a:prstGeom prst="rect">
                        <a:avLst/>
                      </a:prstGeom>
                      <a:noFill/>
                    </p:spPr>
                  </p:pic>
                </p:oleObj>
              </mc:Fallback>
            </mc:AlternateContent>
          </a:graphicData>
        </a:graphic>
      </p:graphicFrame>
      <p:graphicFrame>
        <p:nvGraphicFramePr>
          <p:cNvPr id="256" name="Object 10">
            <a:extLst>
              <a:ext uri="{FF2B5EF4-FFF2-40B4-BE49-F238E27FC236}">
                <a16:creationId xmlns:a16="http://schemas.microsoft.com/office/drawing/2014/main" id="{CA1C89E5-DD22-45E8-9F53-855808778207}"/>
              </a:ext>
            </a:extLst>
          </p:cNvPr>
          <p:cNvGraphicFramePr>
            <a:graphicFrameLocks noChangeAspect="1"/>
          </p:cNvGraphicFramePr>
          <p:nvPr>
            <p:extLst>
              <p:ext uri="{D42A27DB-BD31-4B8C-83A1-F6EECF244321}">
                <p14:modId xmlns:p14="http://schemas.microsoft.com/office/powerpoint/2010/main" val="4057441705"/>
              </p:ext>
            </p:extLst>
          </p:nvPr>
        </p:nvGraphicFramePr>
        <p:xfrm>
          <a:off x="7542213" y="6513513"/>
          <a:ext cx="1308100" cy="336550"/>
        </p:xfrm>
        <a:graphic>
          <a:graphicData uri="http://schemas.openxmlformats.org/presentationml/2006/ole">
            <mc:AlternateContent xmlns:mc="http://schemas.openxmlformats.org/markup-compatibility/2006">
              <mc:Choice xmlns:v="urn:schemas-microsoft-com:vml" Requires="v">
                <p:oleObj name="Equation" r:id="rId9" imgW="876240" imgH="228600" progId="Equation.DSMT4">
                  <p:embed/>
                </p:oleObj>
              </mc:Choice>
              <mc:Fallback>
                <p:oleObj name="Equation" r:id="rId9" imgW="876240" imgH="228600" progId="Equation.DSMT4">
                  <p:embed/>
                  <p:pic>
                    <p:nvPicPr>
                      <p:cNvPr id="256" name="Object 10">
                        <a:extLst>
                          <a:ext uri="{FF2B5EF4-FFF2-40B4-BE49-F238E27FC236}">
                            <a16:creationId xmlns:a16="http://schemas.microsoft.com/office/drawing/2014/main" id="{CA1C89E5-DD22-45E8-9F53-855808778207}"/>
                          </a:ext>
                        </a:extLst>
                      </p:cNvPr>
                      <p:cNvPicPr>
                        <a:picLocks noChangeAspect="1" noChangeArrowheads="1"/>
                      </p:cNvPicPr>
                      <p:nvPr/>
                    </p:nvPicPr>
                    <p:blipFill>
                      <a:blip r:embed="rId10"/>
                      <a:srcRect/>
                      <a:stretch>
                        <a:fillRect/>
                      </a:stretch>
                    </p:blipFill>
                    <p:spPr bwMode="auto">
                      <a:xfrm>
                        <a:off x="7542213" y="6513513"/>
                        <a:ext cx="1308100" cy="336550"/>
                      </a:xfrm>
                      <a:prstGeom prst="rect">
                        <a:avLst/>
                      </a:prstGeom>
                      <a:noFill/>
                    </p:spPr>
                  </p:pic>
                </p:oleObj>
              </mc:Fallback>
            </mc:AlternateContent>
          </a:graphicData>
        </a:graphic>
      </p:graphicFrame>
      <p:graphicFrame>
        <p:nvGraphicFramePr>
          <p:cNvPr id="257" name="Object 9">
            <a:extLst>
              <a:ext uri="{FF2B5EF4-FFF2-40B4-BE49-F238E27FC236}">
                <a16:creationId xmlns:a16="http://schemas.microsoft.com/office/drawing/2014/main" id="{3BE37565-48EE-4A6B-B81E-970C3101B412}"/>
              </a:ext>
            </a:extLst>
          </p:cNvPr>
          <p:cNvGraphicFramePr>
            <a:graphicFrameLocks noChangeAspect="1"/>
          </p:cNvGraphicFramePr>
          <p:nvPr>
            <p:extLst>
              <p:ext uri="{D42A27DB-BD31-4B8C-83A1-F6EECF244321}">
                <p14:modId xmlns:p14="http://schemas.microsoft.com/office/powerpoint/2010/main" val="2891138692"/>
              </p:ext>
            </p:extLst>
          </p:nvPr>
        </p:nvGraphicFramePr>
        <p:xfrm>
          <a:off x="6952818" y="5666327"/>
          <a:ext cx="2126402" cy="908418"/>
        </p:xfrm>
        <a:graphic>
          <a:graphicData uri="http://schemas.openxmlformats.org/presentationml/2006/ole">
            <mc:AlternateContent xmlns:mc="http://schemas.openxmlformats.org/markup-compatibility/2006">
              <mc:Choice xmlns:v="urn:schemas-microsoft-com:vml" Requires="v">
                <p:oleObj name="Equation" r:id="rId11" imgW="2209680" imgH="939600" progId="Equation.DSMT4">
                  <p:embed/>
                </p:oleObj>
              </mc:Choice>
              <mc:Fallback>
                <p:oleObj name="Equation" r:id="rId11" imgW="2209680" imgH="939600" progId="Equation.DSMT4">
                  <p:embed/>
                  <p:pic>
                    <p:nvPicPr>
                      <p:cNvPr id="257" name="Object 9">
                        <a:extLst>
                          <a:ext uri="{FF2B5EF4-FFF2-40B4-BE49-F238E27FC236}">
                            <a16:creationId xmlns:a16="http://schemas.microsoft.com/office/drawing/2014/main" id="{3BE37565-48EE-4A6B-B81E-970C3101B412}"/>
                          </a:ext>
                        </a:extLst>
                      </p:cNvPr>
                      <p:cNvPicPr>
                        <a:picLocks noChangeAspect="1" noChangeArrowheads="1"/>
                      </p:cNvPicPr>
                      <p:nvPr/>
                    </p:nvPicPr>
                    <p:blipFill>
                      <a:blip r:embed="rId12"/>
                      <a:srcRect/>
                      <a:stretch>
                        <a:fillRect/>
                      </a:stretch>
                    </p:blipFill>
                    <p:spPr bwMode="auto">
                      <a:xfrm>
                        <a:off x="6952818" y="5666327"/>
                        <a:ext cx="2126402" cy="908418"/>
                      </a:xfrm>
                      <a:prstGeom prst="rect">
                        <a:avLst/>
                      </a:prstGeom>
                      <a:noFill/>
                    </p:spPr>
                  </p:pic>
                </p:oleObj>
              </mc:Fallback>
            </mc:AlternateContent>
          </a:graphicData>
        </a:graphic>
      </p:graphicFrame>
      <p:graphicFrame>
        <p:nvGraphicFramePr>
          <p:cNvPr id="258" name="Object 9">
            <a:extLst>
              <a:ext uri="{FF2B5EF4-FFF2-40B4-BE49-F238E27FC236}">
                <a16:creationId xmlns:a16="http://schemas.microsoft.com/office/drawing/2014/main" id="{B32BC507-4139-4914-A41A-0D2305D0B09F}"/>
              </a:ext>
            </a:extLst>
          </p:cNvPr>
          <p:cNvGraphicFramePr>
            <a:graphicFrameLocks noChangeAspect="1"/>
          </p:cNvGraphicFramePr>
          <p:nvPr>
            <p:extLst>
              <p:ext uri="{D42A27DB-BD31-4B8C-83A1-F6EECF244321}">
                <p14:modId xmlns:p14="http://schemas.microsoft.com/office/powerpoint/2010/main" val="4088625902"/>
              </p:ext>
            </p:extLst>
          </p:nvPr>
        </p:nvGraphicFramePr>
        <p:xfrm>
          <a:off x="3677417" y="5627586"/>
          <a:ext cx="2808312" cy="1222655"/>
        </p:xfrm>
        <a:graphic>
          <a:graphicData uri="http://schemas.openxmlformats.org/presentationml/2006/ole">
            <mc:AlternateContent xmlns:mc="http://schemas.openxmlformats.org/markup-compatibility/2006">
              <mc:Choice xmlns:v="urn:schemas-microsoft-com:vml" Requires="v">
                <p:oleObj name="Equation" r:id="rId13" imgW="3543120" imgH="1574640" progId="Equation.DSMT4">
                  <p:embed/>
                </p:oleObj>
              </mc:Choice>
              <mc:Fallback>
                <p:oleObj name="Equation" r:id="rId13" imgW="3543120" imgH="1574640" progId="Equation.DSMT4">
                  <p:embed/>
                  <p:pic>
                    <p:nvPicPr>
                      <p:cNvPr id="258" name="Object 9">
                        <a:extLst>
                          <a:ext uri="{FF2B5EF4-FFF2-40B4-BE49-F238E27FC236}">
                            <a16:creationId xmlns:a16="http://schemas.microsoft.com/office/drawing/2014/main" id="{B32BC507-4139-4914-A41A-0D2305D0B09F}"/>
                          </a:ext>
                        </a:extLst>
                      </p:cNvPr>
                      <p:cNvPicPr>
                        <a:picLocks noChangeAspect="1" noChangeArrowheads="1"/>
                      </p:cNvPicPr>
                      <p:nvPr/>
                    </p:nvPicPr>
                    <p:blipFill>
                      <a:blip r:embed="rId14"/>
                      <a:srcRect/>
                      <a:stretch>
                        <a:fillRect/>
                      </a:stretch>
                    </p:blipFill>
                    <p:spPr bwMode="auto">
                      <a:xfrm>
                        <a:off x="3677417" y="5627586"/>
                        <a:ext cx="2808312" cy="1222655"/>
                      </a:xfrm>
                      <a:prstGeom prst="rect">
                        <a:avLst/>
                      </a:prstGeom>
                      <a:noFill/>
                    </p:spPr>
                  </p:pic>
                </p:oleObj>
              </mc:Fallback>
            </mc:AlternateContent>
          </a:graphicData>
        </a:graphic>
      </p:graphicFrame>
      <p:graphicFrame>
        <p:nvGraphicFramePr>
          <p:cNvPr id="26" name="Object 9">
            <a:extLst>
              <a:ext uri="{FF2B5EF4-FFF2-40B4-BE49-F238E27FC236}">
                <a16:creationId xmlns:a16="http://schemas.microsoft.com/office/drawing/2014/main" id="{93527293-E199-4B2C-B91D-F9691906CA0E}"/>
              </a:ext>
            </a:extLst>
          </p:cNvPr>
          <p:cNvGraphicFramePr>
            <a:graphicFrameLocks noChangeAspect="1"/>
          </p:cNvGraphicFramePr>
          <p:nvPr>
            <p:extLst>
              <p:ext uri="{D42A27DB-BD31-4B8C-83A1-F6EECF244321}">
                <p14:modId xmlns:p14="http://schemas.microsoft.com/office/powerpoint/2010/main" val="3425456774"/>
              </p:ext>
            </p:extLst>
          </p:nvPr>
        </p:nvGraphicFramePr>
        <p:xfrm>
          <a:off x="2761035" y="3887899"/>
          <a:ext cx="3054350" cy="1665288"/>
        </p:xfrm>
        <a:graphic>
          <a:graphicData uri="http://schemas.openxmlformats.org/presentationml/2006/ole">
            <mc:AlternateContent xmlns:mc="http://schemas.openxmlformats.org/markup-compatibility/2006">
              <mc:Choice xmlns:v="urn:schemas-microsoft-com:vml" Requires="v">
                <p:oleObj name="Equation" r:id="rId15" imgW="1828800" imgH="888840" progId="Equation.DSMT4">
                  <p:embed/>
                </p:oleObj>
              </mc:Choice>
              <mc:Fallback>
                <p:oleObj name="Equation" r:id="rId15" imgW="1828800" imgH="888840" progId="Equation.DSMT4">
                  <p:embed/>
                  <p:pic>
                    <p:nvPicPr>
                      <p:cNvPr id="26" name="Object 9">
                        <a:extLst>
                          <a:ext uri="{FF2B5EF4-FFF2-40B4-BE49-F238E27FC236}">
                            <a16:creationId xmlns:a16="http://schemas.microsoft.com/office/drawing/2014/main" id="{93527293-E199-4B2C-B91D-F9691906CA0E}"/>
                          </a:ext>
                        </a:extLst>
                      </p:cNvPr>
                      <p:cNvPicPr>
                        <a:picLocks noChangeAspect="1" noChangeArrowheads="1"/>
                      </p:cNvPicPr>
                      <p:nvPr/>
                    </p:nvPicPr>
                    <p:blipFill>
                      <a:blip r:embed="rId16"/>
                      <a:srcRect/>
                      <a:stretch>
                        <a:fillRect/>
                      </a:stretch>
                    </p:blipFill>
                    <p:spPr bwMode="auto">
                      <a:xfrm>
                        <a:off x="2761035" y="3887899"/>
                        <a:ext cx="3054350" cy="1665288"/>
                      </a:xfrm>
                      <a:prstGeom prst="rect">
                        <a:avLst/>
                      </a:prstGeom>
                      <a:noFill/>
                    </p:spPr>
                  </p:pic>
                </p:oleObj>
              </mc:Fallback>
            </mc:AlternateContent>
          </a:graphicData>
        </a:graphic>
      </p:graphicFrame>
    </p:spTree>
    <p:extLst>
      <p:ext uri="{BB962C8B-B14F-4D97-AF65-F5344CB8AC3E}">
        <p14:creationId xmlns:p14="http://schemas.microsoft.com/office/powerpoint/2010/main" val="33259046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0342"/>
                                        </p:tgtEl>
                                        <p:attrNameLst>
                                          <p:attrName>style.visibility</p:attrName>
                                        </p:attrNameLst>
                                      </p:cBhvr>
                                      <p:to>
                                        <p:strVal val="visible"/>
                                      </p:to>
                                    </p:set>
                                    <p:anim calcmode="lin" valueType="num">
                                      <p:cBhvr additive="base">
                                        <p:cTn id="7" dur="500" fill="hold"/>
                                        <p:tgtEl>
                                          <p:spTgt spid="270342"/>
                                        </p:tgtEl>
                                        <p:attrNameLst>
                                          <p:attrName>ppt_x</p:attrName>
                                        </p:attrNameLst>
                                      </p:cBhvr>
                                      <p:tavLst>
                                        <p:tav tm="0">
                                          <p:val>
                                            <p:strVal val="0-#ppt_w/2"/>
                                          </p:val>
                                        </p:tav>
                                        <p:tav tm="100000">
                                          <p:val>
                                            <p:strVal val="#ppt_x"/>
                                          </p:val>
                                        </p:tav>
                                      </p:tavLst>
                                    </p:anim>
                                    <p:anim calcmode="lin" valueType="num">
                                      <p:cBhvr additive="base">
                                        <p:cTn id="8" dur="500" fill="hold"/>
                                        <p:tgtEl>
                                          <p:spTgt spid="2703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54"/>
                                        </p:tgtEl>
                                        <p:attrNameLst>
                                          <p:attrName>style.visibility</p:attrName>
                                        </p:attrNameLst>
                                      </p:cBhvr>
                                      <p:to>
                                        <p:strVal val="visible"/>
                                      </p:to>
                                    </p:set>
                                    <p:animEffect transition="in" filter="wipe(down)">
                                      <p:cBhvr>
                                        <p:cTn id="13" dur="500"/>
                                        <p:tgtEl>
                                          <p:spTgt spid="25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2"/>
          <p:cNvSpPr>
            <a:spLocks noGrp="1" noChangeArrowheads="1"/>
          </p:cNvSpPr>
          <p:nvPr>
            <p:ph type="title"/>
          </p:nvPr>
        </p:nvSpPr>
        <p:spPr>
          <a:xfrm>
            <a:off x="336550" y="476672"/>
            <a:ext cx="3614738" cy="326603"/>
          </a:xfrm>
          <a:ln>
            <a:solidFill>
              <a:schemeClr val="bg1"/>
            </a:solidFill>
          </a:ln>
        </p:spPr>
        <p:txBody>
          <a:bodyPr/>
          <a:lstStyle/>
          <a:p>
            <a:pPr algn="l">
              <a:defRPr/>
            </a:pPr>
            <a:r>
              <a:rPr lang="zh-CN" altLang="en-US" sz="2400" b="1" dirty="0">
                <a:solidFill>
                  <a:srgbClr val="FF0000"/>
                </a:solidFill>
                <a:latin typeface="Times New Roman" panose="02020603050405020304" pitchFamily="18" charset="0"/>
                <a:ea typeface="宋体" panose="02010600030101010101" pitchFamily="2" charset="-122"/>
              </a:rPr>
              <a:t>例</a:t>
            </a:r>
            <a:r>
              <a:rPr lang="en-US" altLang="zh-CN" sz="2400" b="1" dirty="0">
                <a:solidFill>
                  <a:srgbClr val="FF0000"/>
                </a:solidFill>
                <a:latin typeface="Times New Roman" panose="02020603050405020304" pitchFamily="18" charset="0"/>
                <a:ea typeface="宋体" panose="02010600030101010101" pitchFamily="2" charset="-122"/>
              </a:rPr>
              <a:t>5-9</a:t>
            </a:r>
            <a:r>
              <a:rPr lang="en-US" altLang="zh-CN" sz="2400"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给定数据表</a:t>
            </a:r>
            <a:endParaRPr lang="zh-CN" altLang="en-US" sz="2400" dirty="0">
              <a:latin typeface="Times New Roman" panose="02020603050405020304" pitchFamily="18" charset="0"/>
              <a:ea typeface="宋体" panose="02010600030101010101" pitchFamily="2" charset="-122"/>
            </a:endParaRPr>
          </a:p>
        </p:txBody>
      </p:sp>
      <p:graphicFrame>
        <p:nvGraphicFramePr>
          <p:cNvPr id="13" name="表格 12"/>
          <p:cNvGraphicFramePr>
            <a:graphicFrameLocks noGrp="1"/>
          </p:cNvGraphicFramePr>
          <p:nvPr>
            <p:extLst>
              <p:ext uri="{D42A27DB-BD31-4B8C-83A1-F6EECF244321}">
                <p14:modId xmlns:p14="http://schemas.microsoft.com/office/powerpoint/2010/main" val="3891241987"/>
              </p:ext>
            </p:extLst>
          </p:nvPr>
        </p:nvGraphicFramePr>
        <p:xfrm>
          <a:off x="1475656" y="987425"/>
          <a:ext cx="6096000" cy="1158876"/>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992215">
                  <a:extLst>
                    <a:ext uri="{9D8B030D-6E8A-4147-A177-3AD203B41FA5}">
                      <a16:colId xmlns:a16="http://schemas.microsoft.com/office/drawing/2014/main" val="20001"/>
                    </a:ext>
                  </a:extLst>
                </a:gridCol>
                <a:gridCol w="1039785">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579438">
                <a:tc>
                  <a:txBody>
                    <a:bodyPr/>
                    <a:lstStyle/>
                    <a:p>
                      <a:pPr algn="ctr"/>
                      <a:r>
                        <a:rPr lang="en-US" altLang="zh-CN" sz="3200" i="1" dirty="0"/>
                        <a:t>x</a:t>
                      </a:r>
                      <a:endParaRPr lang="zh-CN" altLang="en-US" sz="3200" i="1" dirty="0"/>
                    </a:p>
                  </a:txBody>
                  <a:tcPr marT="45745" marB="45745"/>
                </a:tc>
                <a:tc>
                  <a:txBody>
                    <a:bodyPr/>
                    <a:lstStyle/>
                    <a:p>
                      <a:pPr algn="ctr"/>
                      <a:r>
                        <a:rPr lang="en-US" altLang="zh-CN" sz="3200" i="1" dirty="0"/>
                        <a:t>-3</a:t>
                      </a:r>
                      <a:endParaRPr lang="zh-CN" altLang="en-US" sz="3200" i="1" dirty="0"/>
                    </a:p>
                  </a:txBody>
                  <a:tcPr marT="45745" marB="45745"/>
                </a:tc>
                <a:tc>
                  <a:txBody>
                    <a:bodyPr/>
                    <a:lstStyle/>
                    <a:p>
                      <a:pPr algn="ctr"/>
                      <a:r>
                        <a:rPr lang="en-US" altLang="zh-CN" sz="3200" i="1" dirty="0"/>
                        <a:t>-1</a:t>
                      </a:r>
                      <a:endParaRPr lang="zh-CN" altLang="en-US" sz="3200" i="1" dirty="0"/>
                    </a:p>
                  </a:txBody>
                  <a:tcPr marT="45745" marB="45745"/>
                </a:tc>
                <a:tc>
                  <a:txBody>
                    <a:bodyPr/>
                    <a:lstStyle/>
                    <a:p>
                      <a:pPr algn="ctr"/>
                      <a:r>
                        <a:rPr lang="en-US" altLang="zh-CN" sz="3200" i="1" dirty="0"/>
                        <a:t>0</a:t>
                      </a:r>
                      <a:endParaRPr lang="zh-CN" altLang="en-US" sz="3200" i="1" dirty="0"/>
                    </a:p>
                  </a:txBody>
                  <a:tcPr marT="45745" marB="45745"/>
                </a:tc>
                <a:tc>
                  <a:txBody>
                    <a:bodyPr/>
                    <a:lstStyle/>
                    <a:p>
                      <a:pPr algn="ctr"/>
                      <a:r>
                        <a:rPr lang="en-US" altLang="zh-CN" sz="3200" i="1" dirty="0"/>
                        <a:t>1</a:t>
                      </a:r>
                      <a:endParaRPr lang="zh-CN" altLang="en-US" sz="3200" i="1" dirty="0"/>
                    </a:p>
                  </a:txBody>
                  <a:tcPr marT="45745" marB="45745"/>
                </a:tc>
                <a:tc>
                  <a:txBody>
                    <a:bodyPr/>
                    <a:lstStyle/>
                    <a:p>
                      <a:pPr algn="ctr"/>
                      <a:r>
                        <a:rPr lang="en-US" altLang="zh-CN" sz="3200" i="1" dirty="0"/>
                        <a:t>3</a:t>
                      </a:r>
                      <a:endParaRPr lang="zh-CN" altLang="en-US" sz="3200" i="1" dirty="0"/>
                    </a:p>
                  </a:txBody>
                  <a:tcPr marT="45745" marB="45745"/>
                </a:tc>
                <a:extLst>
                  <a:ext uri="{0D108BD9-81ED-4DB2-BD59-A6C34878D82A}">
                    <a16:rowId xmlns:a16="http://schemas.microsoft.com/office/drawing/2014/main" val="10000"/>
                  </a:ext>
                </a:extLst>
              </a:tr>
              <a:tr h="579438">
                <a:tc>
                  <a:txBody>
                    <a:bodyPr/>
                    <a:lstStyle/>
                    <a:p>
                      <a:pPr algn="ctr"/>
                      <a:r>
                        <a:rPr lang="en-US" altLang="zh-CN" sz="3200" i="1" dirty="0"/>
                        <a:t>y</a:t>
                      </a:r>
                      <a:endParaRPr lang="zh-CN" altLang="en-US" sz="3200" i="1" dirty="0"/>
                    </a:p>
                  </a:txBody>
                  <a:tcPr marT="45745" marB="45745"/>
                </a:tc>
                <a:tc>
                  <a:txBody>
                    <a:bodyPr/>
                    <a:lstStyle/>
                    <a:p>
                      <a:pPr algn="ctr"/>
                      <a:r>
                        <a:rPr lang="en-US" altLang="zh-CN" sz="3200" i="1" dirty="0"/>
                        <a:t>-1.2</a:t>
                      </a:r>
                      <a:endParaRPr lang="zh-CN" altLang="en-US" sz="3200" i="1" dirty="0"/>
                    </a:p>
                  </a:txBody>
                  <a:tcPr marT="45745" marB="45745"/>
                </a:tc>
                <a:tc>
                  <a:txBody>
                    <a:bodyPr/>
                    <a:lstStyle/>
                    <a:p>
                      <a:pPr algn="ctr"/>
                      <a:r>
                        <a:rPr lang="en-US" altLang="zh-CN" sz="3200" i="1" dirty="0"/>
                        <a:t>1.3</a:t>
                      </a:r>
                      <a:endParaRPr lang="zh-CN" altLang="en-US" sz="3200" i="1" dirty="0"/>
                    </a:p>
                  </a:txBody>
                  <a:tcPr marT="45745" marB="45745"/>
                </a:tc>
                <a:tc>
                  <a:txBody>
                    <a:bodyPr/>
                    <a:lstStyle/>
                    <a:p>
                      <a:pPr algn="ctr"/>
                      <a:r>
                        <a:rPr lang="en-US" altLang="zh-CN" sz="3200" i="1" dirty="0"/>
                        <a:t>1.5</a:t>
                      </a:r>
                      <a:endParaRPr lang="zh-CN" altLang="en-US" sz="3200" i="1" dirty="0"/>
                    </a:p>
                  </a:txBody>
                  <a:tcPr marT="45745" marB="45745"/>
                </a:tc>
                <a:tc>
                  <a:txBody>
                    <a:bodyPr/>
                    <a:lstStyle/>
                    <a:p>
                      <a:pPr algn="ctr"/>
                      <a:r>
                        <a:rPr lang="en-US" altLang="zh-CN" sz="3200" i="1" dirty="0"/>
                        <a:t>1.9</a:t>
                      </a:r>
                      <a:endParaRPr lang="zh-CN" altLang="en-US" sz="3200" i="1" dirty="0"/>
                    </a:p>
                  </a:txBody>
                  <a:tcPr marT="45745" marB="45745"/>
                </a:tc>
                <a:tc>
                  <a:txBody>
                    <a:bodyPr/>
                    <a:lstStyle/>
                    <a:p>
                      <a:pPr algn="ctr"/>
                      <a:r>
                        <a:rPr lang="en-US" altLang="zh-CN" sz="3200" i="1" dirty="0"/>
                        <a:t>2</a:t>
                      </a:r>
                      <a:endParaRPr lang="zh-CN" altLang="en-US" sz="3200" i="1" dirty="0"/>
                    </a:p>
                  </a:txBody>
                  <a:tcPr marT="45745" marB="45745"/>
                </a:tc>
                <a:extLst>
                  <a:ext uri="{0D108BD9-81ED-4DB2-BD59-A6C34878D82A}">
                    <a16:rowId xmlns:a16="http://schemas.microsoft.com/office/drawing/2014/main" val="10001"/>
                  </a:ext>
                </a:extLst>
              </a:tr>
            </a:tbl>
          </a:graphicData>
        </a:graphic>
      </p:graphicFrame>
      <p:graphicFrame>
        <p:nvGraphicFramePr>
          <p:cNvPr id="4" name="Object 8"/>
          <p:cNvGraphicFramePr>
            <a:graphicFrameLocks noChangeAspect="1"/>
          </p:cNvGraphicFramePr>
          <p:nvPr>
            <p:extLst>
              <p:ext uri="{D42A27DB-BD31-4B8C-83A1-F6EECF244321}">
                <p14:modId xmlns:p14="http://schemas.microsoft.com/office/powerpoint/2010/main" val="597341127"/>
              </p:ext>
            </p:extLst>
          </p:nvPr>
        </p:nvGraphicFramePr>
        <p:xfrm>
          <a:off x="2339752" y="3900745"/>
          <a:ext cx="3727996" cy="605488"/>
        </p:xfrm>
        <a:graphic>
          <a:graphicData uri="http://schemas.openxmlformats.org/presentationml/2006/ole">
            <mc:AlternateContent xmlns:mc="http://schemas.openxmlformats.org/markup-compatibility/2006">
              <mc:Choice xmlns:v="urn:schemas-microsoft-com:vml" Requires="v">
                <p:oleObj name="Equation" r:id="rId2" imgW="1485720" imgH="241200" progId="Equation.DSMT4">
                  <p:embed/>
                </p:oleObj>
              </mc:Choice>
              <mc:Fallback>
                <p:oleObj name="Equation" r:id="rId2" imgW="1485720" imgH="241200" progId="Equation.DSMT4">
                  <p:embed/>
                  <p:pic>
                    <p:nvPicPr>
                      <p:cNvPr id="4"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900745"/>
                        <a:ext cx="3727996" cy="605488"/>
                      </a:xfrm>
                      <a:prstGeom prst="rect">
                        <a:avLst/>
                      </a:prstGeom>
                      <a:noFill/>
                      <a:ln>
                        <a:noFill/>
                      </a:ln>
                      <a:effectLst/>
                    </p:spPr>
                  </p:pic>
                </p:oleObj>
              </mc:Fallback>
            </mc:AlternateContent>
          </a:graphicData>
        </a:graphic>
      </p:graphicFrame>
      <p:sp>
        <p:nvSpPr>
          <p:cNvPr id="68639" name="Rectangle 2"/>
          <p:cNvSpPr txBox="1">
            <a:spLocks noChangeArrowheads="1"/>
          </p:cNvSpPr>
          <p:nvPr/>
        </p:nvSpPr>
        <p:spPr bwMode="auto">
          <a:xfrm>
            <a:off x="336551" y="2235597"/>
            <a:ext cx="3614737" cy="604441"/>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r>
              <a:rPr lang="zh-CN" altLang="en-US" sz="2400" dirty="0">
                <a:ea typeface="宋体" panose="02010600030101010101" pitchFamily="2" charset="-122"/>
              </a:rPr>
              <a:t>求二次拟合曲线。</a:t>
            </a:r>
          </a:p>
        </p:txBody>
      </p:sp>
      <p:sp>
        <p:nvSpPr>
          <p:cNvPr id="68640" name="Rectangle 2"/>
          <p:cNvSpPr txBox="1">
            <a:spLocks noChangeArrowheads="1"/>
          </p:cNvSpPr>
          <p:nvPr/>
        </p:nvSpPr>
        <p:spPr bwMode="auto">
          <a:xfrm>
            <a:off x="328611" y="2771834"/>
            <a:ext cx="8478838" cy="1020316"/>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lnSpc>
                <a:spcPct val="125000"/>
              </a:lnSpc>
            </a:pPr>
            <a:r>
              <a:rPr lang="zh-CN" altLang="en-US" sz="2400" dirty="0">
                <a:ea typeface="宋体" panose="02010600030101010101" pitchFamily="2" charset="-122"/>
              </a:rPr>
              <a:t>解 ：求二次拟合曲线就是求</a:t>
            </a:r>
            <a:r>
              <a:rPr lang="en-US" altLang="zh-CN" sz="2400" dirty="0">
                <a:ea typeface="宋体" panose="02010600030101010101" pitchFamily="2" charset="-122"/>
              </a:rPr>
              <a:t>2</a:t>
            </a:r>
            <a:r>
              <a:rPr lang="zh-CN" altLang="en-US" sz="2400" dirty="0">
                <a:ea typeface="宋体" panose="02010600030101010101" pitchFamily="2" charset="-122"/>
              </a:rPr>
              <a:t>次最小二乘多项式，由于没给出权系数，可选权为</a:t>
            </a:r>
            <a:r>
              <a:rPr lang="en-US" altLang="zh-CN" sz="2400" dirty="0">
                <a:ea typeface="宋体" panose="02010600030101010101" pitchFamily="2" charset="-122"/>
              </a:rPr>
              <a:t>1. </a:t>
            </a:r>
            <a:r>
              <a:rPr lang="zh-CN" altLang="en-US" sz="2400" dirty="0">
                <a:ea typeface="宋体" panose="02010600030101010101" pitchFamily="2" charset="-122"/>
              </a:rPr>
              <a:t>所求拟合函数类型为</a:t>
            </a:r>
          </a:p>
        </p:txBody>
      </p:sp>
      <p:graphicFrame>
        <p:nvGraphicFramePr>
          <p:cNvPr id="5" name="Object 8"/>
          <p:cNvGraphicFramePr>
            <a:graphicFrameLocks noChangeAspect="1"/>
          </p:cNvGraphicFramePr>
          <p:nvPr>
            <p:extLst>
              <p:ext uri="{D42A27DB-BD31-4B8C-83A1-F6EECF244321}">
                <p14:modId xmlns:p14="http://schemas.microsoft.com/office/powerpoint/2010/main" val="1543030300"/>
              </p:ext>
            </p:extLst>
          </p:nvPr>
        </p:nvGraphicFramePr>
        <p:xfrm>
          <a:off x="1768791" y="4634635"/>
          <a:ext cx="5256584" cy="644426"/>
        </p:xfrm>
        <a:graphic>
          <a:graphicData uri="http://schemas.openxmlformats.org/presentationml/2006/ole">
            <mc:AlternateContent xmlns:mc="http://schemas.openxmlformats.org/markup-compatibility/2006">
              <mc:Choice xmlns:v="urn:schemas-microsoft-com:vml" Requires="v">
                <p:oleObj name="Equation" r:id="rId4" imgW="1968480" imgH="241200" progId="Equation.DSMT4">
                  <p:embed/>
                </p:oleObj>
              </mc:Choice>
              <mc:Fallback>
                <p:oleObj name="Equation" r:id="rId4" imgW="1968480" imgH="241200" progId="Equation.DSMT4">
                  <p:embed/>
                  <p:pic>
                    <p:nvPicPr>
                      <p:cNvPr id="5"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8791" y="4634635"/>
                        <a:ext cx="5256584" cy="644426"/>
                      </a:xfrm>
                      <a:prstGeom prst="rect">
                        <a:avLst/>
                      </a:prstGeom>
                      <a:noFill/>
                      <a:ln>
                        <a:noFill/>
                      </a:ln>
                      <a:effectLst/>
                    </p:spPr>
                  </p:pic>
                </p:oleObj>
              </mc:Fallback>
            </mc:AlternateContent>
          </a:graphicData>
        </a:graphic>
      </p:graphicFrame>
      <p:sp>
        <p:nvSpPr>
          <p:cNvPr id="9" name="Rectangle 24">
            <a:extLst>
              <a:ext uri="{FF2B5EF4-FFF2-40B4-BE49-F238E27FC236}">
                <a16:creationId xmlns:a16="http://schemas.microsoft.com/office/drawing/2014/main" id="{4A29FF41-E1AC-471A-9C28-0F9D6D66B398}"/>
              </a:ext>
            </a:extLst>
          </p:cNvPr>
          <p:cNvSpPr>
            <a:spLocks noChangeArrowheads="1"/>
          </p:cNvSpPr>
          <p:nvPr/>
        </p:nvSpPr>
        <p:spPr bwMode="auto">
          <a:xfrm>
            <a:off x="4932040" y="-27384"/>
            <a:ext cx="42119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2000" b="1" dirty="0"/>
              <a:t>§2 Least-Squares Line</a:t>
            </a:r>
          </a:p>
        </p:txBody>
      </p:sp>
      <p:graphicFrame>
        <p:nvGraphicFramePr>
          <p:cNvPr id="91" name="Object 9">
            <a:extLst>
              <a:ext uri="{FF2B5EF4-FFF2-40B4-BE49-F238E27FC236}">
                <a16:creationId xmlns:a16="http://schemas.microsoft.com/office/drawing/2014/main" id="{07ACB434-8222-44F3-B920-D85505DE8745}"/>
              </a:ext>
            </a:extLst>
          </p:cNvPr>
          <p:cNvGraphicFramePr>
            <a:graphicFrameLocks noChangeAspect="1"/>
          </p:cNvGraphicFramePr>
          <p:nvPr>
            <p:extLst>
              <p:ext uri="{D42A27DB-BD31-4B8C-83A1-F6EECF244321}">
                <p14:modId xmlns:p14="http://schemas.microsoft.com/office/powerpoint/2010/main" val="3331073094"/>
              </p:ext>
            </p:extLst>
          </p:nvPr>
        </p:nvGraphicFramePr>
        <p:xfrm>
          <a:off x="7513" y="5804382"/>
          <a:ext cx="3182527" cy="1032495"/>
        </p:xfrm>
        <a:graphic>
          <a:graphicData uri="http://schemas.openxmlformats.org/presentationml/2006/ole">
            <mc:AlternateContent xmlns:mc="http://schemas.openxmlformats.org/markup-compatibility/2006">
              <mc:Choice xmlns:v="urn:schemas-microsoft-com:vml" Requires="v">
                <p:oleObj name="Equation" r:id="rId6" imgW="3251160" imgH="939600" progId="Equation.DSMT4">
                  <p:embed/>
                </p:oleObj>
              </mc:Choice>
              <mc:Fallback>
                <p:oleObj name="Equation" r:id="rId6" imgW="3251160" imgH="939600" progId="Equation.DSMT4">
                  <p:embed/>
                  <p:pic>
                    <p:nvPicPr>
                      <p:cNvPr id="91" name="Object 9">
                        <a:extLst>
                          <a:ext uri="{FF2B5EF4-FFF2-40B4-BE49-F238E27FC236}">
                            <a16:creationId xmlns:a16="http://schemas.microsoft.com/office/drawing/2014/main" id="{07ACB434-8222-44F3-B920-D85505DE8745}"/>
                          </a:ext>
                        </a:extLst>
                      </p:cNvPr>
                      <p:cNvPicPr>
                        <a:picLocks noChangeAspect="1" noChangeArrowheads="1"/>
                      </p:cNvPicPr>
                      <p:nvPr/>
                    </p:nvPicPr>
                    <p:blipFill>
                      <a:blip r:embed="rId7"/>
                      <a:srcRect/>
                      <a:stretch>
                        <a:fillRect/>
                      </a:stretch>
                    </p:blipFill>
                    <p:spPr bwMode="auto">
                      <a:xfrm>
                        <a:off x="7513" y="5804382"/>
                        <a:ext cx="3182527" cy="1032495"/>
                      </a:xfrm>
                      <a:prstGeom prst="rect">
                        <a:avLst/>
                      </a:prstGeom>
                      <a:noFill/>
                    </p:spPr>
                  </p:pic>
                </p:oleObj>
              </mc:Fallback>
            </mc:AlternateContent>
          </a:graphicData>
        </a:graphic>
      </p:graphicFrame>
      <p:graphicFrame>
        <p:nvGraphicFramePr>
          <p:cNvPr id="92" name="Object 10">
            <a:extLst>
              <a:ext uri="{FF2B5EF4-FFF2-40B4-BE49-F238E27FC236}">
                <a16:creationId xmlns:a16="http://schemas.microsoft.com/office/drawing/2014/main" id="{613442C0-9780-4562-BEE8-F3F2D6EC39F5}"/>
              </a:ext>
            </a:extLst>
          </p:cNvPr>
          <p:cNvGraphicFramePr>
            <a:graphicFrameLocks noChangeAspect="1"/>
          </p:cNvGraphicFramePr>
          <p:nvPr>
            <p:extLst>
              <p:ext uri="{D42A27DB-BD31-4B8C-83A1-F6EECF244321}">
                <p14:modId xmlns:p14="http://schemas.microsoft.com/office/powerpoint/2010/main" val="3607687926"/>
              </p:ext>
            </p:extLst>
          </p:nvPr>
        </p:nvGraphicFramePr>
        <p:xfrm>
          <a:off x="7542213" y="6513513"/>
          <a:ext cx="1308100" cy="336550"/>
        </p:xfrm>
        <a:graphic>
          <a:graphicData uri="http://schemas.openxmlformats.org/presentationml/2006/ole">
            <mc:AlternateContent xmlns:mc="http://schemas.openxmlformats.org/markup-compatibility/2006">
              <mc:Choice xmlns:v="urn:schemas-microsoft-com:vml" Requires="v">
                <p:oleObj name="Equation" r:id="rId8" imgW="876240" imgH="228600" progId="Equation.DSMT4">
                  <p:embed/>
                </p:oleObj>
              </mc:Choice>
              <mc:Fallback>
                <p:oleObj name="Equation" r:id="rId8" imgW="876240" imgH="228600" progId="Equation.DSMT4">
                  <p:embed/>
                  <p:pic>
                    <p:nvPicPr>
                      <p:cNvPr id="92" name="Object 10">
                        <a:extLst>
                          <a:ext uri="{FF2B5EF4-FFF2-40B4-BE49-F238E27FC236}">
                            <a16:creationId xmlns:a16="http://schemas.microsoft.com/office/drawing/2014/main" id="{613442C0-9780-4562-BEE8-F3F2D6EC39F5}"/>
                          </a:ext>
                        </a:extLst>
                      </p:cNvPr>
                      <p:cNvPicPr>
                        <a:picLocks noChangeAspect="1" noChangeArrowheads="1"/>
                      </p:cNvPicPr>
                      <p:nvPr/>
                    </p:nvPicPr>
                    <p:blipFill>
                      <a:blip r:embed="rId9"/>
                      <a:srcRect/>
                      <a:stretch>
                        <a:fillRect/>
                      </a:stretch>
                    </p:blipFill>
                    <p:spPr bwMode="auto">
                      <a:xfrm>
                        <a:off x="7542213" y="6513513"/>
                        <a:ext cx="1308100" cy="336550"/>
                      </a:xfrm>
                      <a:prstGeom prst="rect">
                        <a:avLst/>
                      </a:prstGeom>
                      <a:noFill/>
                    </p:spPr>
                  </p:pic>
                </p:oleObj>
              </mc:Fallback>
            </mc:AlternateContent>
          </a:graphicData>
        </a:graphic>
      </p:graphicFrame>
      <p:graphicFrame>
        <p:nvGraphicFramePr>
          <p:cNvPr id="93" name="Object 9">
            <a:extLst>
              <a:ext uri="{FF2B5EF4-FFF2-40B4-BE49-F238E27FC236}">
                <a16:creationId xmlns:a16="http://schemas.microsoft.com/office/drawing/2014/main" id="{28520794-0260-4065-99B1-3FE5BEC6F282}"/>
              </a:ext>
            </a:extLst>
          </p:cNvPr>
          <p:cNvGraphicFramePr>
            <a:graphicFrameLocks noChangeAspect="1"/>
          </p:cNvGraphicFramePr>
          <p:nvPr>
            <p:extLst>
              <p:ext uri="{D42A27DB-BD31-4B8C-83A1-F6EECF244321}">
                <p14:modId xmlns:p14="http://schemas.microsoft.com/office/powerpoint/2010/main" val="540606996"/>
              </p:ext>
            </p:extLst>
          </p:nvPr>
        </p:nvGraphicFramePr>
        <p:xfrm>
          <a:off x="6944542" y="5605095"/>
          <a:ext cx="2126402" cy="908418"/>
        </p:xfrm>
        <a:graphic>
          <a:graphicData uri="http://schemas.openxmlformats.org/presentationml/2006/ole">
            <mc:AlternateContent xmlns:mc="http://schemas.openxmlformats.org/markup-compatibility/2006">
              <mc:Choice xmlns:v="urn:schemas-microsoft-com:vml" Requires="v">
                <p:oleObj name="Equation" r:id="rId10" imgW="2209680" imgH="939600" progId="Equation.DSMT4">
                  <p:embed/>
                </p:oleObj>
              </mc:Choice>
              <mc:Fallback>
                <p:oleObj name="Equation" r:id="rId10" imgW="2209680" imgH="939600" progId="Equation.DSMT4">
                  <p:embed/>
                  <p:pic>
                    <p:nvPicPr>
                      <p:cNvPr id="93" name="Object 9">
                        <a:extLst>
                          <a:ext uri="{FF2B5EF4-FFF2-40B4-BE49-F238E27FC236}">
                            <a16:creationId xmlns:a16="http://schemas.microsoft.com/office/drawing/2014/main" id="{28520794-0260-4065-99B1-3FE5BEC6F282}"/>
                          </a:ext>
                        </a:extLst>
                      </p:cNvPr>
                      <p:cNvPicPr>
                        <a:picLocks noChangeAspect="1" noChangeArrowheads="1"/>
                      </p:cNvPicPr>
                      <p:nvPr/>
                    </p:nvPicPr>
                    <p:blipFill>
                      <a:blip r:embed="rId11"/>
                      <a:srcRect/>
                      <a:stretch>
                        <a:fillRect/>
                      </a:stretch>
                    </p:blipFill>
                    <p:spPr bwMode="auto">
                      <a:xfrm>
                        <a:off x="6944542" y="5605095"/>
                        <a:ext cx="2126402" cy="908418"/>
                      </a:xfrm>
                      <a:prstGeom prst="rect">
                        <a:avLst/>
                      </a:prstGeom>
                      <a:noFill/>
                    </p:spPr>
                  </p:pic>
                </p:oleObj>
              </mc:Fallback>
            </mc:AlternateContent>
          </a:graphicData>
        </a:graphic>
      </p:graphicFrame>
      <p:graphicFrame>
        <p:nvGraphicFramePr>
          <p:cNvPr id="94" name="Object 9">
            <a:extLst>
              <a:ext uri="{FF2B5EF4-FFF2-40B4-BE49-F238E27FC236}">
                <a16:creationId xmlns:a16="http://schemas.microsoft.com/office/drawing/2014/main" id="{CD29D507-F28E-437F-8E08-FFF035CDBCA2}"/>
              </a:ext>
            </a:extLst>
          </p:cNvPr>
          <p:cNvGraphicFramePr>
            <a:graphicFrameLocks noChangeAspect="1"/>
          </p:cNvGraphicFramePr>
          <p:nvPr>
            <p:extLst>
              <p:ext uri="{D42A27DB-BD31-4B8C-83A1-F6EECF244321}">
                <p14:modId xmlns:p14="http://schemas.microsoft.com/office/powerpoint/2010/main" val="2637163547"/>
              </p:ext>
            </p:extLst>
          </p:nvPr>
        </p:nvGraphicFramePr>
        <p:xfrm>
          <a:off x="3677417" y="5627586"/>
          <a:ext cx="2808312" cy="1222655"/>
        </p:xfrm>
        <a:graphic>
          <a:graphicData uri="http://schemas.openxmlformats.org/presentationml/2006/ole">
            <mc:AlternateContent xmlns:mc="http://schemas.openxmlformats.org/markup-compatibility/2006">
              <mc:Choice xmlns:v="urn:schemas-microsoft-com:vml" Requires="v">
                <p:oleObj name="Equation" r:id="rId12" imgW="3543120" imgH="1574640" progId="Equation.DSMT4">
                  <p:embed/>
                </p:oleObj>
              </mc:Choice>
              <mc:Fallback>
                <p:oleObj name="Equation" r:id="rId12" imgW="3543120" imgH="1574640" progId="Equation.DSMT4">
                  <p:embed/>
                  <p:pic>
                    <p:nvPicPr>
                      <p:cNvPr id="94" name="Object 9">
                        <a:extLst>
                          <a:ext uri="{FF2B5EF4-FFF2-40B4-BE49-F238E27FC236}">
                            <a16:creationId xmlns:a16="http://schemas.microsoft.com/office/drawing/2014/main" id="{CD29D507-F28E-437F-8E08-FFF035CDBCA2}"/>
                          </a:ext>
                        </a:extLst>
                      </p:cNvPr>
                      <p:cNvPicPr>
                        <a:picLocks noChangeAspect="1" noChangeArrowheads="1"/>
                      </p:cNvPicPr>
                      <p:nvPr/>
                    </p:nvPicPr>
                    <p:blipFill>
                      <a:blip r:embed="rId13"/>
                      <a:srcRect/>
                      <a:stretch>
                        <a:fillRect/>
                      </a:stretch>
                    </p:blipFill>
                    <p:spPr bwMode="auto">
                      <a:xfrm>
                        <a:off x="3677417" y="5627586"/>
                        <a:ext cx="2808312" cy="1222655"/>
                      </a:xfrm>
                      <a:prstGeom prst="rect">
                        <a:avLst/>
                      </a:prstGeom>
                      <a:noFill/>
                    </p:spPr>
                  </p:pic>
                </p:oleObj>
              </mc:Fallback>
            </mc:AlternateContent>
          </a:graphicData>
        </a:graphic>
      </p:graphicFrame>
    </p:spTree>
    <p:extLst>
      <p:ext uri="{BB962C8B-B14F-4D97-AF65-F5344CB8AC3E}">
        <p14:creationId xmlns:p14="http://schemas.microsoft.com/office/powerpoint/2010/main" val="7447707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640"/>
                                        </p:tgtEl>
                                        <p:attrNameLst>
                                          <p:attrName>style.visibility</p:attrName>
                                        </p:attrNameLst>
                                      </p:cBhvr>
                                      <p:to>
                                        <p:strVal val="visible"/>
                                      </p:to>
                                    </p:set>
                                    <p:anim calcmode="lin" valueType="num">
                                      <p:cBhvr additive="base">
                                        <p:cTn id="7" dur="500" fill="hold"/>
                                        <p:tgtEl>
                                          <p:spTgt spid="68640"/>
                                        </p:tgtEl>
                                        <p:attrNameLst>
                                          <p:attrName>ppt_x</p:attrName>
                                        </p:attrNameLst>
                                      </p:cBhvr>
                                      <p:tavLst>
                                        <p:tav tm="0">
                                          <p:val>
                                            <p:strVal val="#ppt_x"/>
                                          </p:val>
                                        </p:tav>
                                        <p:tav tm="100000">
                                          <p:val>
                                            <p:strVal val="#ppt_x"/>
                                          </p:val>
                                        </p:tav>
                                      </p:tavLst>
                                    </p:anim>
                                    <p:anim calcmode="lin" valueType="num">
                                      <p:cBhvr additive="base">
                                        <p:cTn id="8" dur="500" fill="hold"/>
                                        <p:tgtEl>
                                          <p:spTgt spid="686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4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Box 40"/>
          <p:cNvSpPr txBox="1">
            <a:spLocks noChangeArrowheads="1"/>
          </p:cNvSpPr>
          <p:nvPr/>
        </p:nvSpPr>
        <p:spPr bwMode="auto">
          <a:xfrm>
            <a:off x="395537" y="3025223"/>
            <a:ext cx="40324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r>
              <a:rPr lang="en-US" altLang="zh-CN" sz="2400" dirty="0">
                <a:ea typeface="宋体" panose="02010600030101010101" pitchFamily="2" charset="-122"/>
              </a:rPr>
              <a:t>N=5</a:t>
            </a:r>
            <a:r>
              <a:rPr lang="zh-CN" altLang="en-US" sz="2400" dirty="0">
                <a:ea typeface="宋体" panose="02010600030101010101" pitchFamily="2" charset="-122"/>
              </a:rPr>
              <a:t>，</a:t>
            </a:r>
            <a:r>
              <a:rPr lang="en-US" altLang="zh-CN" sz="2400" dirty="0">
                <a:ea typeface="宋体" panose="02010600030101010101" pitchFamily="2" charset="-122"/>
              </a:rPr>
              <a:t>m=2</a:t>
            </a:r>
            <a:r>
              <a:rPr lang="zh-CN" altLang="en-US" sz="2400" dirty="0">
                <a:ea typeface="宋体" panose="02010600030101010101" pitchFamily="2" charset="-122"/>
              </a:rPr>
              <a:t>，得法方程组</a:t>
            </a:r>
            <a:endParaRPr lang="zh-CN" altLang="en-US" sz="2400" dirty="0">
              <a:solidFill>
                <a:srgbClr val="FF3300"/>
              </a:solidFill>
              <a:latin typeface="宋体" panose="02010600030101010101" pitchFamily="2" charset="-122"/>
              <a:ea typeface="宋体" panose="02010600030101010101" pitchFamily="2" charset="-122"/>
            </a:endParaRPr>
          </a:p>
        </p:txBody>
      </p:sp>
      <p:graphicFrame>
        <p:nvGraphicFramePr>
          <p:cNvPr id="7" name="Object 15"/>
          <p:cNvGraphicFramePr>
            <a:graphicFrameLocks noChangeAspect="1"/>
          </p:cNvGraphicFramePr>
          <p:nvPr>
            <p:extLst>
              <p:ext uri="{D42A27DB-BD31-4B8C-83A1-F6EECF244321}">
                <p14:modId xmlns:p14="http://schemas.microsoft.com/office/powerpoint/2010/main" val="4237785140"/>
              </p:ext>
            </p:extLst>
          </p:nvPr>
        </p:nvGraphicFramePr>
        <p:xfrm>
          <a:off x="3779912" y="2458193"/>
          <a:ext cx="4181475" cy="1679575"/>
        </p:xfrm>
        <a:graphic>
          <a:graphicData uri="http://schemas.openxmlformats.org/presentationml/2006/ole">
            <mc:AlternateContent xmlns:mc="http://schemas.openxmlformats.org/markup-compatibility/2006">
              <mc:Choice xmlns:v="urn:schemas-microsoft-com:vml" Requires="v">
                <p:oleObj name="Equation" r:id="rId3" imgW="1815840" imgH="711000" progId="Equation.DSMT4">
                  <p:embed/>
                </p:oleObj>
              </mc:Choice>
              <mc:Fallback>
                <p:oleObj name="Equation" r:id="rId3" imgW="1815840" imgH="711000" progId="Equation.DSMT4">
                  <p:embed/>
                  <p:pic>
                    <p:nvPicPr>
                      <p:cNvPr id="7"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2458193"/>
                        <a:ext cx="4181475" cy="167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40"/>
          <p:cNvSpPr txBox="1">
            <a:spLocks noChangeArrowheads="1"/>
          </p:cNvSpPr>
          <p:nvPr/>
        </p:nvSpPr>
        <p:spPr bwMode="auto">
          <a:xfrm>
            <a:off x="402506" y="4146332"/>
            <a:ext cx="2146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r>
              <a:rPr lang="zh-CN" altLang="en-US" sz="2400" dirty="0">
                <a:ea typeface="宋体" panose="02010600030101010101" pitchFamily="2" charset="-122"/>
              </a:rPr>
              <a:t>解之得</a:t>
            </a:r>
            <a:endParaRPr lang="zh-CN" altLang="en-US" sz="2400" dirty="0">
              <a:solidFill>
                <a:srgbClr val="FF3300"/>
              </a:solidFill>
              <a:latin typeface="宋体" panose="02010600030101010101" pitchFamily="2" charset="-122"/>
              <a:ea typeface="宋体" panose="02010600030101010101" pitchFamily="2" charset="-122"/>
            </a:endParaRPr>
          </a:p>
        </p:txBody>
      </p:sp>
      <p:graphicFrame>
        <p:nvGraphicFramePr>
          <p:cNvPr id="2" name="Object 15"/>
          <p:cNvGraphicFramePr>
            <a:graphicFrameLocks noChangeAspect="1"/>
          </p:cNvGraphicFramePr>
          <p:nvPr>
            <p:extLst>
              <p:ext uri="{D42A27DB-BD31-4B8C-83A1-F6EECF244321}">
                <p14:modId xmlns:p14="http://schemas.microsoft.com/office/powerpoint/2010/main" val="2434778672"/>
              </p:ext>
            </p:extLst>
          </p:nvPr>
        </p:nvGraphicFramePr>
        <p:xfrm>
          <a:off x="1835696" y="4122051"/>
          <a:ext cx="5000625" cy="569913"/>
        </p:xfrm>
        <a:graphic>
          <a:graphicData uri="http://schemas.openxmlformats.org/presentationml/2006/ole">
            <mc:AlternateContent xmlns:mc="http://schemas.openxmlformats.org/markup-compatibility/2006">
              <mc:Choice xmlns:v="urn:schemas-microsoft-com:vml" Requires="v">
                <p:oleObj name="Equation" r:id="rId5" imgW="2171520" imgH="241200" progId="Equation.DSMT4">
                  <p:embed/>
                </p:oleObj>
              </mc:Choice>
              <mc:Fallback>
                <p:oleObj name="Equation" r:id="rId5" imgW="2171520" imgH="241200" progId="Equation.DSMT4">
                  <p:embed/>
                  <p:pic>
                    <p:nvPicPr>
                      <p:cNvPr id="2"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696" y="4122051"/>
                        <a:ext cx="5000625"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15"/>
          <p:cNvGraphicFramePr>
            <a:graphicFrameLocks noChangeAspect="1"/>
          </p:cNvGraphicFramePr>
          <p:nvPr>
            <p:extLst>
              <p:ext uri="{D42A27DB-BD31-4B8C-83A1-F6EECF244321}">
                <p14:modId xmlns:p14="http://schemas.microsoft.com/office/powerpoint/2010/main" val="2381981240"/>
              </p:ext>
            </p:extLst>
          </p:nvPr>
        </p:nvGraphicFramePr>
        <p:xfrm>
          <a:off x="1691680" y="4778210"/>
          <a:ext cx="5059363" cy="569913"/>
        </p:xfrm>
        <a:graphic>
          <a:graphicData uri="http://schemas.openxmlformats.org/presentationml/2006/ole">
            <mc:AlternateContent xmlns:mc="http://schemas.openxmlformats.org/markup-compatibility/2006">
              <mc:Choice xmlns:v="urn:schemas-microsoft-com:vml" Requires="v">
                <p:oleObj name="Equation" r:id="rId7" imgW="2197080" imgH="241200" progId="Equation.DSMT4">
                  <p:embed/>
                </p:oleObj>
              </mc:Choice>
              <mc:Fallback>
                <p:oleObj name="Equation" r:id="rId7" imgW="2197080" imgH="241200" progId="Equation.DSMT4">
                  <p:embed/>
                  <p:pic>
                    <p:nvPicPr>
                      <p:cNvPr id="3"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1680" y="4778210"/>
                        <a:ext cx="5059363"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24">
            <a:extLst>
              <a:ext uri="{FF2B5EF4-FFF2-40B4-BE49-F238E27FC236}">
                <a16:creationId xmlns:a16="http://schemas.microsoft.com/office/drawing/2014/main" id="{686D7282-2C79-4291-BD07-DEC83F6A66E8}"/>
              </a:ext>
            </a:extLst>
          </p:cNvPr>
          <p:cNvSpPr>
            <a:spLocks noChangeArrowheads="1"/>
          </p:cNvSpPr>
          <p:nvPr/>
        </p:nvSpPr>
        <p:spPr bwMode="auto">
          <a:xfrm>
            <a:off x="4932040" y="-27384"/>
            <a:ext cx="42119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2000" b="1" dirty="0"/>
              <a:t>§2 Least-Squares Line</a:t>
            </a:r>
          </a:p>
        </p:txBody>
      </p:sp>
      <p:graphicFrame>
        <p:nvGraphicFramePr>
          <p:cNvPr id="95" name="Object 9">
            <a:extLst>
              <a:ext uri="{FF2B5EF4-FFF2-40B4-BE49-F238E27FC236}">
                <a16:creationId xmlns:a16="http://schemas.microsoft.com/office/drawing/2014/main" id="{2210F065-B485-43B2-B32D-5E1EB8856D20}"/>
              </a:ext>
            </a:extLst>
          </p:cNvPr>
          <p:cNvGraphicFramePr>
            <a:graphicFrameLocks noChangeAspect="1"/>
          </p:cNvGraphicFramePr>
          <p:nvPr>
            <p:extLst>
              <p:ext uri="{D42A27DB-BD31-4B8C-83A1-F6EECF244321}">
                <p14:modId xmlns:p14="http://schemas.microsoft.com/office/powerpoint/2010/main" val="3331073094"/>
              </p:ext>
            </p:extLst>
          </p:nvPr>
        </p:nvGraphicFramePr>
        <p:xfrm>
          <a:off x="7513" y="5804382"/>
          <a:ext cx="3182527" cy="1032495"/>
        </p:xfrm>
        <a:graphic>
          <a:graphicData uri="http://schemas.openxmlformats.org/presentationml/2006/ole">
            <mc:AlternateContent xmlns:mc="http://schemas.openxmlformats.org/markup-compatibility/2006">
              <mc:Choice xmlns:v="urn:schemas-microsoft-com:vml" Requires="v">
                <p:oleObj name="Equation" r:id="rId9" imgW="3251160" imgH="939600" progId="Equation.DSMT4">
                  <p:embed/>
                </p:oleObj>
              </mc:Choice>
              <mc:Fallback>
                <p:oleObj name="Equation" r:id="rId9" imgW="3251160" imgH="939600" progId="Equation.DSMT4">
                  <p:embed/>
                  <p:pic>
                    <p:nvPicPr>
                      <p:cNvPr id="95" name="Object 9">
                        <a:extLst>
                          <a:ext uri="{FF2B5EF4-FFF2-40B4-BE49-F238E27FC236}">
                            <a16:creationId xmlns:a16="http://schemas.microsoft.com/office/drawing/2014/main" id="{2210F065-B485-43B2-B32D-5E1EB8856D20}"/>
                          </a:ext>
                        </a:extLst>
                      </p:cNvPr>
                      <p:cNvPicPr>
                        <a:picLocks noChangeAspect="1" noChangeArrowheads="1"/>
                      </p:cNvPicPr>
                      <p:nvPr/>
                    </p:nvPicPr>
                    <p:blipFill>
                      <a:blip r:embed="rId10"/>
                      <a:srcRect/>
                      <a:stretch>
                        <a:fillRect/>
                      </a:stretch>
                    </p:blipFill>
                    <p:spPr bwMode="auto">
                      <a:xfrm>
                        <a:off x="7513" y="5804382"/>
                        <a:ext cx="3182527" cy="1032495"/>
                      </a:xfrm>
                      <a:prstGeom prst="rect">
                        <a:avLst/>
                      </a:prstGeom>
                      <a:noFill/>
                    </p:spPr>
                  </p:pic>
                </p:oleObj>
              </mc:Fallback>
            </mc:AlternateContent>
          </a:graphicData>
        </a:graphic>
      </p:graphicFrame>
      <p:graphicFrame>
        <p:nvGraphicFramePr>
          <p:cNvPr id="96" name="Object 10">
            <a:extLst>
              <a:ext uri="{FF2B5EF4-FFF2-40B4-BE49-F238E27FC236}">
                <a16:creationId xmlns:a16="http://schemas.microsoft.com/office/drawing/2014/main" id="{F6021729-6035-4D77-B357-5AC644BA0BF1}"/>
              </a:ext>
            </a:extLst>
          </p:cNvPr>
          <p:cNvGraphicFramePr>
            <a:graphicFrameLocks noChangeAspect="1"/>
          </p:cNvGraphicFramePr>
          <p:nvPr>
            <p:extLst>
              <p:ext uri="{D42A27DB-BD31-4B8C-83A1-F6EECF244321}">
                <p14:modId xmlns:p14="http://schemas.microsoft.com/office/powerpoint/2010/main" val="3439698273"/>
              </p:ext>
            </p:extLst>
          </p:nvPr>
        </p:nvGraphicFramePr>
        <p:xfrm>
          <a:off x="7542213" y="6513513"/>
          <a:ext cx="1308100" cy="336550"/>
        </p:xfrm>
        <a:graphic>
          <a:graphicData uri="http://schemas.openxmlformats.org/presentationml/2006/ole">
            <mc:AlternateContent xmlns:mc="http://schemas.openxmlformats.org/markup-compatibility/2006">
              <mc:Choice xmlns:v="urn:schemas-microsoft-com:vml" Requires="v">
                <p:oleObj name="Equation" r:id="rId11" imgW="876240" imgH="228600" progId="Equation.DSMT4">
                  <p:embed/>
                </p:oleObj>
              </mc:Choice>
              <mc:Fallback>
                <p:oleObj name="Equation" r:id="rId11" imgW="876240" imgH="228600" progId="Equation.DSMT4">
                  <p:embed/>
                  <p:pic>
                    <p:nvPicPr>
                      <p:cNvPr id="96" name="Object 10">
                        <a:extLst>
                          <a:ext uri="{FF2B5EF4-FFF2-40B4-BE49-F238E27FC236}">
                            <a16:creationId xmlns:a16="http://schemas.microsoft.com/office/drawing/2014/main" id="{F6021729-6035-4D77-B357-5AC644BA0BF1}"/>
                          </a:ext>
                        </a:extLst>
                      </p:cNvPr>
                      <p:cNvPicPr>
                        <a:picLocks noChangeAspect="1" noChangeArrowheads="1"/>
                      </p:cNvPicPr>
                      <p:nvPr/>
                    </p:nvPicPr>
                    <p:blipFill>
                      <a:blip r:embed="rId12"/>
                      <a:srcRect/>
                      <a:stretch>
                        <a:fillRect/>
                      </a:stretch>
                    </p:blipFill>
                    <p:spPr bwMode="auto">
                      <a:xfrm>
                        <a:off x="7542213" y="6513513"/>
                        <a:ext cx="1308100" cy="336550"/>
                      </a:xfrm>
                      <a:prstGeom prst="rect">
                        <a:avLst/>
                      </a:prstGeom>
                      <a:noFill/>
                    </p:spPr>
                  </p:pic>
                </p:oleObj>
              </mc:Fallback>
            </mc:AlternateContent>
          </a:graphicData>
        </a:graphic>
      </p:graphicFrame>
      <p:graphicFrame>
        <p:nvGraphicFramePr>
          <p:cNvPr id="97" name="Object 9">
            <a:extLst>
              <a:ext uri="{FF2B5EF4-FFF2-40B4-BE49-F238E27FC236}">
                <a16:creationId xmlns:a16="http://schemas.microsoft.com/office/drawing/2014/main" id="{5B1406DC-E78C-4416-98EB-9588D94DE01B}"/>
              </a:ext>
            </a:extLst>
          </p:cNvPr>
          <p:cNvGraphicFramePr>
            <a:graphicFrameLocks noChangeAspect="1"/>
          </p:cNvGraphicFramePr>
          <p:nvPr>
            <p:extLst>
              <p:ext uri="{D42A27DB-BD31-4B8C-83A1-F6EECF244321}">
                <p14:modId xmlns:p14="http://schemas.microsoft.com/office/powerpoint/2010/main" val="2413068106"/>
              </p:ext>
            </p:extLst>
          </p:nvPr>
        </p:nvGraphicFramePr>
        <p:xfrm>
          <a:off x="6973106" y="5589240"/>
          <a:ext cx="2126402" cy="908418"/>
        </p:xfrm>
        <a:graphic>
          <a:graphicData uri="http://schemas.openxmlformats.org/presentationml/2006/ole">
            <mc:AlternateContent xmlns:mc="http://schemas.openxmlformats.org/markup-compatibility/2006">
              <mc:Choice xmlns:v="urn:schemas-microsoft-com:vml" Requires="v">
                <p:oleObj name="Equation" r:id="rId13" imgW="2209680" imgH="939600" progId="Equation.DSMT4">
                  <p:embed/>
                </p:oleObj>
              </mc:Choice>
              <mc:Fallback>
                <p:oleObj name="Equation" r:id="rId13" imgW="2209680" imgH="939600" progId="Equation.DSMT4">
                  <p:embed/>
                  <p:pic>
                    <p:nvPicPr>
                      <p:cNvPr id="97" name="Object 9">
                        <a:extLst>
                          <a:ext uri="{FF2B5EF4-FFF2-40B4-BE49-F238E27FC236}">
                            <a16:creationId xmlns:a16="http://schemas.microsoft.com/office/drawing/2014/main" id="{5B1406DC-E78C-4416-98EB-9588D94DE01B}"/>
                          </a:ext>
                        </a:extLst>
                      </p:cNvPr>
                      <p:cNvPicPr>
                        <a:picLocks noChangeAspect="1" noChangeArrowheads="1"/>
                      </p:cNvPicPr>
                      <p:nvPr/>
                    </p:nvPicPr>
                    <p:blipFill>
                      <a:blip r:embed="rId14"/>
                      <a:srcRect/>
                      <a:stretch>
                        <a:fillRect/>
                      </a:stretch>
                    </p:blipFill>
                    <p:spPr bwMode="auto">
                      <a:xfrm>
                        <a:off x="6973106" y="5589240"/>
                        <a:ext cx="2126402" cy="908418"/>
                      </a:xfrm>
                      <a:prstGeom prst="rect">
                        <a:avLst/>
                      </a:prstGeom>
                      <a:noFill/>
                    </p:spPr>
                  </p:pic>
                </p:oleObj>
              </mc:Fallback>
            </mc:AlternateContent>
          </a:graphicData>
        </a:graphic>
      </p:graphicFrame>
      <p:graphicFrame>
        <p:nvGraphicFramePr>
          <p:cNvPr id="98" name="Object 9">
            <a:extLst>
              <a:ext uri="{FF2B5EF4-FFF2-40B4-BE49-F238E27FC236}">
                <a16:creationId xmlns:a16="http://schemas.microsoft.com/office/drawing/2014/main" id="{7E741527-F09A-416F-A02F-7A8DBAC72BD6}"/>
              </a:ext>
            </a:extLst>
          </p:cNvPr>
          <p:cNvGraphicFramePr>
            <a:graphicFrameLocks noChangeAspect="1"/>
          </p:cNvGraphicFramePr>
          <p:nvPr>
            <p:extLst>
              <p:ext uri="{D42A27DB-BD31-4B8C-83A1-F6EECF244321}">
                <p14:modId xmlns:p14="http://schemas.microsoft.com/office/powerpoint/2010/main" val="2637163547"/>
              </p:ext>
            </p:extLst>
          </p:nvPr>
        </p:nvGraphicFramePr>
        <p:xfrm>
          <a:off x="3677417" y="5627586"/>
          <a:ext cx="2808312" cy="1222655"/>
        </p:xfrm>
        <a:graphic>
          <a:graphicData uri="http://schemas.openxmlformats.org/presentationml/2006/ole">
            <mc:AlternateContent xmlns:mc="http://schemas.openxmlformats.org/markup-compatibility/2006">
              <mc:Choice xmlns:v="urn:schemas-microsoft-com:vml" Requires="v">
                <p:oleObj name="Equation" r:id="rId15" imgW="3543120" imgH="1574640" progId="Equation.DSMT4">
                  <p:embed/>
                </p:oleObj>
              </mc:Choice>
              <mc:Fallback>
                <p:oleObj name="Equation" r:id="rId15" imgW="3543120" imgH="1574640" progId="Equation.DSMT4">
                  <p:embed/>
                  <p:pic>
                    <p:nvPicPr>
                      <p:cNvPr id="98" name="Object 9">
                        <a:extLst>
                          <a:ext uri="{FF2B5EF4-FFF2-40B4-BE49-F238E27FC236}">
                            <a16:creationId xmlns:a16="http://schemas.microsoft.com/office/drawing/2014/main" id="{7E741527-F09A-416F-A02F-7A8DBAC72BD6}"/>
                          </a:ext>
                        </a:extLst>
                      </p:cNvPr>
                      <p:cNvPicPr>
                        <a:picLocks noChangeAspect="1" noChangeArrowheads="1"/>
                      </p:cNvPicPr>
                      <p:nvPr/>
                    </p:nvPicPr>
                    <p:blipFill>
                      <a:blip r:embed="rId16"/>
                      <a:srcRect/>
                      <a:stretch>
                        <a:fillRect/>
                      </a:stretch>
                    </p:blipFill>
                    <p:spPr bwMode="auto">
                      <a:xfrm>
                        <a:off x="3677417" y="5627586"/>
                        <a:ext cx="2808312" cy="1222655"/>
                      </a:xfrm>
                      <a:prstGeom prst="rect">
                        <a:avLst/>
                      </a:prstGeom>
                      <a:noFill/>
                    </p:spPr>
                  </p:pic>
                </p:oleObj>
              </mc:Fallback>
            </mc:AlternateContent>
          </a:graphicData>
        </a:graphic>
      </p:graphicFrame>
      <p:sp>
        <p:nvSpPr>
          <p:cNvPr id="12" name="Rectangle 2">
            <a:extLst>
              <a:ext uri="{FF2B5EF4-FFF2-40B4-BE49-F238E27FC236}">
                <a16:creationId xmlns:a16="http://schemas.microsoft.com/office/drawing/2014/main" id="{21844D52-27B0-4D21-A103-86FAC6D95E0D}"/>
              </a:ext>
            </a:extLst>
          </p:cNvPr>
          <p:cNvSpPr>
            <a:spLocks noGrp="1" noChangeArrowheads="1"/>
          </p:cNvSpPr>
          <p:nvPr>
            <p:ph type="title"/>
          </p:nvPr>
        </p:nvSpPr>
        <p:spPr>
          <a:xfrm>
            <a:off x="336550" y="476672"/>
            <a:ext cx="3614738" cy="326603"/>
          </a:xfrm>
          <a:ln>
            <a:solidFill>
              <a:schemeClr val="bg1"/>
            </a:solidFill>
          </a:ln>
        </p:spPr>
        <p:txBody>
          <a:bodyPr/>
          <a:lstStyle/>
          <a:p>
            <a:pPr algn="l">
              <a:defRPr/>
            </a:pPr>
            <a:r>
              <a:rPr lang="zh-CN" altLang="en-US" sz="2400" b="1" dirty="0">
                <a:solidFill>
                  <a:srgbClr val="FF0000"/>
                </a:solidFill>
                <a:latin typeface="Times New Roman" panose="02020603050405020304" pitchFamily="18" charset="0"/>
                <a:ea typeface="宋体" panose="02010600030101010101" pitchFamily="2" charset="-122"/>
              </a:rPr>
              <a:t>例</a:t>
            </a:r>
            <a:r>
              <a:rPr lang="en-US" altLang="zh-CN" sz="2400" b="1" dirty="0">
                <a:solidFill>
                  <a:srgbClr val="FF0000"/>
                </a:solidFill>
                <a:latin typeface="Times New Roman" panose="02020603050405020304" pitchFamily="18" charset="0"/>
                <a:ea typeface="宋体" panose="02010600030101010101" pitchFamily="2" charset="-122"/>
              </a:rPr>
              <a:t>5-9</a:t>
            </a:r>
            <a:r>
              <a:rPr lang="en-US" altLang="zh-CN" sz="2400"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给定数据表</a:t>
            </a:r>
            <a:endParaRPr lang="zh-CN" altLang="en-US" sz="2400" dirty="0">
              <a:latin typeface="Times New Roman" panose="02020603050405020304" pitchFamily="18" charset="0"/>
              <a:ea typeface="宋体" panose="02010600030101010101" pitchFamily="2" charset="-122"/>
            </a:endParaRPr>
          </a:p>
        </p:txBody>
      </p:sp>
      <p:graphicFrame>
        <p:nvGraphicFramePr>
          <p:cNvPr id="13" name="表格 12">
            <a:extLst>
              <a:ext uri="{FF2B5EF4-FFF2-40B4-BE49-F238E27FC236}">
                <a16:creationId xmlns:a16="http://schemas.microsoft.com/office/drawing/2014/main" id="{AB700C1B-C7E4-4284-BA70-1EDAD52034FA}"/>
              </a:ext>
            </a:extLst>
          </p:cNvPr>
          <p:cNvGraphicFramePr>
            <a:graphicFrameLocks noGrp="1"/>
          </p:cNvGraphicFramePr>
          <p:nvPr>
            <p:extLst>
              <p:ext uri="{D42A27DB-BD31-4B8C-83A1-F6EECF244321}">
                <p14:modId xmlns:p14="http://schemas.microsoft.com/office/powerpoint/2010/main" val="2839544343"/>
              </p:ext>
            </p:extLst>
          </p:nvPr>
        </p:nvGraphicFramePr>
        <p:xfrm>
          <a:off x="1475656" y="987425"/>
          <a:ext cx="6096000" cy="1158876"/>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992215">
                  <a:extLst>
                    <a:ext uri="{9D8B030D-6E8A-4147-A177-3AD203B41FA5}">
                      <a16:colId xmlns:a16="http://schemas.microsoft.com/office/drawing/2014/main" val="20001"/>
                    </a:ext>
                  </a:extLst>
                </a:gridCol>
                <a:gridCol w="1039785">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579438">
                <a:tc>
                  <a:txBody>
                    <a:bodyPr/>
                    <a:lstStyle/>
                    <a:p>
                      <a:pPr algn="ctr"/>
                      <a:r>
                        <a:rPr lang="en-US" altLang="zh-CN" sz="3200" i="1" dirty="0"/>
                        <a:t>x</a:t>
                      </a:r>
                      <a:endParaRPr lang="zh-CN" altLang="en-US" sz="3200" i="1" dirty="0"/>
                    </a:p>
                  </a:txBody>
                  <a:tcPr marT="45745" marB="45745"/>
                </a:tc>
                <a:tc>
                  <a:txBody>
                    <a:bodyPr/>
                    <a:lstStyle/>
                    <a:p>
                      <a:pPr algn="ctr"/>
                      <a:r>
                        <a:rPr lang="en-US" altLang="zh-CN" sz="3200" i="1" dirty="0"/>
                        <a:t>-3</a:t>
                      </a:r>
                      <a:endParaRPr lang="zh-CN" altLang="en-US" sz="3200" i="1" dirty="0"/>
                    </a:p>
                  </a:txBody>
                  <a:tcPr marT="45745" marB="45745"/>
                </a:tc>
                <a:tc>
                  <a:txBody>
                    <a:bodyPr/>
                    <a:lstStyle/>
                    <a:p>
                      <a:pPr algn="ctr"/>
                      <a:r>
                        <a:rPr lang="en-US" altLang="zh-CN" sz="3200" i="1" dirty="0"/>
                        <a:t>-1</a:t>
                      </a:r>
                      <a:endParaRPr lang="zh-CN" altLang="en-US" sz="3200" i="1" dirty="0"/>
                    </a:p>
                  </a:txBody>
                  <a:tcPr marT="45745" marB="45745"/>
                </a:tc>
                <a:tc>
                  <a:txBody>
                    <a:bodyPr/>
                    <a:lstStyle/>
                    <a:p>
                      <a:pPr algn="ctr"/>
                      <a:r>
                        <a:rPr lang="en-US" altLang="zh-CN" sz="3200" i="1" dirty="0"/>
                        <a:t>0</a:t>
                      </a:r>
                      <a:endParaRPr lang="zh-CN" altLang="en-US" sz="3200" i="1" dirty="0"/>
                    </a:p>
                  </a:txBody>
                  <a:tcPr marT="45745" marB="45745"/>
                </a:tc>
                <a:tc>
                  <a:txBody>
                    <a:bodyPr/>
                    <a:lstStyle/>
                    <a:p>
                      <a:pPr algn="ctr"/>
                      <a:r>
                        <a:rPr lang="en-US" altLang="zh-CN" sz="3200" i="1" dirty="0"/>
                        <a:t>1</a:t>
                      </a:r>
                      <a:endParaRPr lang="zh-CN" altLang="en-US" sz="3200" i="1" dirty="0"/>
                    </a:p>
                  </a:txBody>
                  <a:tcPr marT="45745" marB="45745"/>
                </a:tc>
                <a:tc>
                  <a:txBody>
                    <a:bodyPr/>
                    <a:lstStyle/>
                    <a:p>
                      <a:pPr algn="ctr"/>
                      <a:r>
                        <a:rPr lang="en-US" altLang="zh-CN" sz="3200" i="1" dirty="0"/>
                        <a:t>3</a:t>
                      </a:r>
                      <a:endParaRPr lang="zh-CN" altLang="en-US" sz="3200" i="1" dirty="0"/>
                    </a:p>
                  </a:txBody>
                  <a:tcPr marT="45745" marB="45745"/>
                </a:tc>
                <a:extLst>
                  <a:ext uri="{0D108BD9-81ED-4DB2-BD59-A6C34878D82A}">
                    <a16:rowId xmlns:a16="http://schemas.microsoft.com/office/drawing/2014/main" val="10000"/>
                  </a:ext>
                </a:extLst>
              </a:tr>
              <a:tr h="579438">
                <a:tc>
                  <a:txBody>
                    <a:bodyPr/>
                    <a:lstStyle/>
                    <a:p>
                      <a:pPr algn="ctr"/>
                      <a:r>
                        <a:rPr lang="en-US" altLang="zh-CN" sz="3200" i="1" dirty="0"/>
                        <a:t>y</a:t>
                      </a:r>
                      <a:endParaRPr lang="zh-CN" altLang="en-US" sz="3200" i="1" dirty="0"/>
                    </a:p>
                  </a:txBody>
                  <a:tcPr marT="45745" marB="45745"/>
                </a:tc>
                <a:tc>
                  <a:txBody>
                    <a:bodyPr/>
                    <a:lstStyle/>
                    <a:p>
                      <a:pPr algn="ctr"/>
                      <a:r>
                        <a:rPr lang="en-US" altLang="zh-CN" sz="3200" i="1" dirty="0"/>
                        <a:t>-1.2</a:t>
                      </a:r>
                      <a:endParaRPr lang="zh-CN" altLang="en-US" sz="3200" i="1" dirty="0"/>
                    </a:p>
                  </a:txBody>
                  <a:tcPr marT="45745" marB="45745"/>
                </a:tc>
                <a:tc>
                  <a:txBody>
                    <a:bodyPr/>
                    <a:lstStyle/>
                    <a:p>
                      <a:pPr algn="ctr"/>
                      <a:r>
                        <a:rPr lang="en-US" altLang="zh-CN" sz="3200" i="1" dirty="0"/>
                        <a:t>1.3</a:t>
                      </a:r>
                      <a:endParaRPr lang="zh-CN" altLang="en-US" sz="3200" i="1" dirty="0"/>
                    </a:p>
                  </a:txBody>
                  <a:tcPr marT="45745" marB="45745"/>
                </a:tc>
                <a:tc>
                  <a:txBody>
                    <a:bodyPr/>
                    <a:lstStyle/>
                    <a:p>
                      <a:pPr algn="ctr"/>
                      <a:r>
                        <a:rPr lang="en-US" altLang="zh-CN" sz="3200" i="1" dirty="0"/>
                        <a:t>1.5</a:t>
                      </a:r>
                      <a:endParaRPr lang="zh-CN" altLang="en-US" sz="3200" i="1" dirty="0"/>
                    </a:p>
                  </a:txBody>
                  <a:tcPr marT="45745" marB="45745"/>
                </a:tc>
                <a:tc>
                  <a:txBody>
                    <a:bodyPr/>
                    <a:lstStyle/>
                    <a:p>
                      <a:pPr algn="ctr"/>
                      <a:r>
                        <a:rPr lang="en-US" altLang="zh-CN" sz="3200" i="1" dirty="0"/>
                        <a:t>1.9</a:t>
                      </a:r>
                      <a:endParaRPr lang="zh-CN" altLang="en-US" sz="3200" i="1" dirty="0"/>
                    </a:p>
                  </a:txBody>
                  <a:tcPr marT="45745" marB="45745"/>
                </a:tc>
                <a:tc>
                  <a:txBody>
                    <a:bodyPr/>
                    <a:lstStyle/>
                    <a:p>
                      <a:pPr algn="ctr"/>
                      <a:r>
                        <a:rPr lang="en-US" altLang="zh-CN" sz="3200" i="1" dirty="0"/>
                        <a:t>2</a:t>
                      </a:r>
                      <a:endParaRPr lang="zh-CN" altLang="en-US" sz="3200" i="1" dirty="0"/>
                    </a:p>
                  </a:txBody>
                  <a:tcPr marT="45745" marB="45745"/>
                </a:tc>
                <a:extLst>
                  <a:ext uri="{0D108BD9-81ED-4DB2-BD59-A6C34878D82A}">
                    <a16:rowId xmlns:a16="http://schemas.microsoft.com/office/drawing/2014/main" val="10001"/>
                  </a:ext>
                </a:extLst>
              </a:tr>
            </a:tbl>
          </a:graphicData>
        </a:graphic>
      </p:graphicFrame>
      <p:sp>
        <p:nvSpPr>
          <p:cNvPr id="14" name="Rectangle 2">
            <a:extLst>
              <a:ext uri="{FF2B5EF4-FFF2-40B4-BE49-F238E27FC236}">
                <a16:creationId xmlns:a16="http://schemas.microsoft.com/office/drawing/2014/main" id="{301CD6FE-0322-4174-9D0F-2E73C1C8ADD4}"/>
              </a:ext>
            </a:extLst>
          </p:cNvPr>
          <p:cNvSpPr txBox="1">
            <a:spLocks noChangeArrowheads="1"/>
          </p:cNvSpPr>
          <p:nvPr/>
        </p:nvSpPr>
        <p:spPr bwMode="auto">
          <a:xfrm>
            <a:off x="336551" y="2235597"/>
            <a:ext cx="3614737" cy="604441"/>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r>
              <a:rPr lang="zh-CN" altLang="en-US" sz="2400" dirty="0">
                <a:ea typeface="宋体" panose="02010600030101010101" pitchFamily="2" charset="-122"/>
              </a:rPr>
              <a:t>求二次拟合曲线。</a:t>
            </a:r>
          </a:p>
        </p:txBody>
      </p:sp>
    </p:spTree>
    <p:extLst>
      <p:ext uri="{BB962C8B-B14F-4D97-AF65-F5344CB8AC3E}">
        <p14:creationId xmlns:p14="http://schemas.microsoft.com/office/powerpoint/2010/main" val="4102825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0-#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87" name="Rectangle 1263"/>
          <p:cNvSpPr>
            <a:spLocks noChangeArrowheads="1"/>
          </p:cNvSpPr>
          <p:nvPr/>
        </p:nvSpPr>
        <p:spPr bwMode="auto">
          <a:xfrm>
            <a:off x="539750" y="393700"/>
            <a:ext cx="7993063" cy="100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1" hangingPunct="1">
              <a:lnSpc>
                <a:spcPct val="130000"/>
              </a:lnSpc>
            </a:pPr>
            <a:r>
              <a:rPr kumimoji="1" lang="en-US" altLang="zh-CN" sz="2400" b="1" dirty="0">
                <a:solidFill>
                  <a:srgbClr val="FF0000"/>
                </a:solidFill>
              </a:rPr>
              <a:t> </a:t>
            </a:r>
            <a:r>
              <a:rPr kumimoji="1" lang="zh-CN" altLang="en-US" sz="2400" b="1" dirty="0">
                <a:solidFill>
                  <a:srgbClr val="FF0000"/>
                </a:solidFill>
              </a:rPr>
              <a:t>例</a:t>
            </a:r>
            <a:r>
              <a:rPr kumimoji="1" lang="en-US" altLang="zh-CN" sz="2400" b="1" dirty="0">
                <a:solidFill>
                  <a:srgbClr val="FF0000"/>
                </a:solidFill>
              </a:rPr>
              <a:t>: </a:t>
            </a:r>
            <a:r>
              <a:rPr kumimoji="1" lang="zh-CN" altLang="en-US" sz="2400" b="1" dirty="0"/>
              <a:t>设有一组数据为表中第（</a:t>
            </a:r>
            <a:r>
              <a:rPr kumimoji="1" lang="en-US" altLang="zh-CN" sz="2400" b="1" dirty="0"/>
              <a:t>2</a:t>
            </a:r>
            <a:r>
              <a:rPr kumimoji="1" lang="zh-CN" altLang="en-US" sz="2400" b="1" dirty="0"/>
              <a:t>），（</a:t>
            </a:r>
            <a:r>
              <a:rPr kumimoji="1" lang="en-US" altLang="zh-CN" sz="2400" b="1" dirty="0"/>
              <a:t>3</a:t>
            </a:r>
            <a:r>
              <a:rPr kumimoji="1" lang="zh-CN" altLang="en-US" sz="2400" b="1" dirty="0"/>
              <a:t>）两列所示，求一代数多项式拟合这组数据</a:t>
            </a:r>
          </a:p>
        </p:txBody>
      </p:sp>
      <p:pic>
        <p:nvPicPr>
          <p:cNvPr id="2" name="图片 1"/>
          <p:cNvPicPr>
            <a:picLocks noChangeAspect="1"/>
          </p:cNvPicPr>
          <p:nvPr/>
        </p:nvPicPr>
        <p:blipFill rotWithShape="1">
          <a:blip r:embed="rId2"/>
          <a:srcRect l="-1" r="1541" b="8694"/>
          <a:stretch/>
        </p:blipFill>
        <p:spPr>
          <a:xfrm>
            <a:off x="3059832" y="1399488"/>
            <a:ext cx="2448272" cy="3600400"/>
          </a:xfrm>
          <a:prstGeom prst="rect">
            <a:avLst/>
          </a:prstGeom>
        </p:spPr>
      </p:pic>
      <p:sp>
        <p:nvSpPr>
          <p:cNvPr id="5" name="Rectangle 24">
            <a:extLst>
              <a:ext uri="{FF2B5EF4-FFF2-40B4-BE49-F238E27FC236}">
                <a16:creationId xmlns:a16="http://schemas.microsoft.com/office/drawing/2014/main" id="{67A09D5C-9853-43C0-910A-1B903FAC10B1}"/>
              </a:ext>
            </a:extLst>
          </p:cNvPr>
          <p:cNvSpPr>
            <a:spLocks noChangeArrowheads="1"/>
          </p:cNvSpPr>
          <p:nvPr/>
        </p:nvSpPr>
        <p:spPr bwMode="auto">
          <a:xfrm>
            <a:off x="4932040" y="-27384"/>
            <a:ext cx="42119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2000" b="1" dirty="0"/>
              <a:t>§2 Least-Squares Line</a:t>
            </a:r>
          </a:p>
        </p:txBody>
      </p:sp>
      <p:graphicFrame>
        <p:nvGraphicFramePr>
          <p:cNvPr id="90" name="Object 9">
            <a:extLst>
              <a:ext uri="{FF2B5EF4-FFF2-40B4-BE49-F238E27FC236}">
                <a16:creationId xmlns:a16="http://schemas.microsoft.com/office/drawing/2014/main" id="{40CDD981-D8C3-40DA-92DF-4F88A3A9E257}"/>
              </a:ext>
            </a:extLst>
          </p:cNvPr>
          <p:cNvGraphicFramePr>
            <a:graphicFrameLocks noChangeAspect="1"/>
          </p:cNvGraphicFramePr>
          <p:nvPr>
            <p:extLst>
              <p:ext uri="{D42A27DB-BD31-4B8C-83A1-F6EECF244321}">
                <p14:modId xmlns:p14="http://schemas.microsoft.com/office/powerpoint/2010/main" val="3331073094"/>
              </p:ext>
            </p:extLst>
          </p:nvPr>
        </p:nvGraphicFramePr>
        <p:xfrm>
          <a:off x="7513" y="5804382"/>
          <a:ext cx="3182527" cy="1032495"/>
        </p:xfrm>
        <a:graphic>
          <a:graphicData uri="http://schemas.openxmlformats.org/presentationml/2006/ole">
            <mc:AlternateContent xmlns:mc="http://schemas.openxmlformats.org/markup-compatibility/2006">
              <mc:Choice xmlns:v="urn:schemas-microsoft-com:vml" Requires="v">
                <p:oleObj name="Equation" r:id="rId3" imgW="3251160" imgH="939600" progId="Equation.DSMT4">
                  <p:embed/>
                </p:oleObj>
              </mc:Choice>
              <mc:Fallback>
                <p:oleObj name="Equation" r:id="rId3" imgW="3251160" imgH="939600" progId="Equation.DSMT4">
                  <p:embed/>
                  <p:pic>
                    <p:nvPicPr>
                      <p:cNvPr id="90" name="Object 9">
                        <a:extLst>
                          <a:ext uri="{FF2B5EF4-FFF2-40B4-BE49-F238E27FC236}">
                            <a16:creationId xmlns:a16="http://schemas.microsoft.com/office/drawing/2014/main" id="{40CDD981-D8C3-40DA-92DF-4F88A3A9E257}"/>
                          </a:ext>
                        </a:extLst>
                      </p:cNvPr>
                      <p:cNvPicPr>
                        <a:picLocks noChangeAspect="1" noChangeArrowheads="1"/>
                      </p:cNvPicPr>
                      <p:nvPr/>
                    </p:nvPicPr>
                    <p:blipFill>
                      <a:blip r:embed="rId4"/>
                      <a:srcRect/>
                      <a:stretch>
                        <a:fillRect/>
                      </a:stretch>
                    </p:blipFill>
                    <p:spPr bwMode="auto">
                      <a:xfrm>
                        <a:off x="7513" y="5804382"/>
                        <a:ext cx="3182527" cy="1032495"/>
                      </a:xfrm>
                      <a:prstGeom prst="rect">
                        <a:avLst/>
                      </a:prstGeom>
                      <a:noFill/>
                    </p:spPr>
                  </p:pic>
                </p:oleObj>
              </mc:Fallback>
            </mc:AlternateContent>
          </a:graphicData>
        </a:graphic>
      </p:graphicFrame>
      <p:graphicFrame>
        <p:nvGraphicFramePr>
          <p:cNvPr id="91" name="Object 10">
            <a:extLst>
              <a:ext uri="{FF2B5EF4-FFF2-40B4-BE49-F238E27FC236}">
                <a16:creationId xmlns:a16="http://schemas.microsoft.com/office/drawing/2014/main" id="{9B695064-0519-4F07-A16B-F3C157D9EA99}"/>
              </a:ext>
            </a:extLst>
          </p:cNvPr>
          <p:cNvGraphicFramePr>
            <a:graphicFrameLocks noChangeAspect="1"/>
          </p:cNvGraphicFramePr>
          <p:nvPr>
            <p:extLst>
              <p:ext uri="{D42A27DB-BD31-4B8C-83A1-F6EECF244321}">
                <p14:modId xmlns:p14="http://schemas.microsoft.com/office/powerpoint/2010/main" val="2266430627"/>
              </p:ext>
            </p:extLst>
          </p:nvPr>
        </p:nvGraphicFramePr>
        <p:xfrm>
          <a:off x="7542213" y="6513513"/>
          <a:ext cx="1308100" cy="336550"/>
        </p:xfrm>
        <a:graphic>
          <a:graphicData uri="http://schemas.openxmlformats.org/presentationml/2006/ole">
            <mc:AlternateContent xmlns:mc="http://schemas.openxmlformats.org/markup-compatibility/2006">
              <mc:Choice xmlns:v="urn:schemas-microsoft-com:vml" Requires="v">
                <p:oleObj name="Equation" r:id="rId5" imgW="876240" imgH="228600" progId="Equation.DSMT4">
                  <p:embed/>
                </p:oleObj>
              </mc:Choice>
              <mc:Fallback>
                <p:oleObj name="Equation" r:id="rId5" imgW="876240" imgH="228600" progId="Equation.DSMT4">
                  <p:embed/>
                  <p:pic>
                    <p:nvPicPr>
                      <p:cNvPr id="91" name="Object 10">
                        <a:extLst>
                          <a:ext uri="{FF2B5EF4-FFF2-40B4-BE49-F238E27FC236}">
                            <a16:creationId xmlns:a16="http://schemas.microsoft.com/office/drawing/2014/main" id="{9B695064-0519-4F07-A16B-F3C157D9EA99}"/>
                          </a:ext>
                        </a:extLst>
                      </p:cNvPr>
                      <p:cNvPicPr>
                        <a:picLocks noChangeAspect="1" noChangeArrowheads="1"/>
                      </p:cNvPicPr>
                      <p:nvPr/>
                    </p:nvPicPr>
                    <p:blipFill>
                      <a:blip r:embed="rId6"/>
                      <a:srcRect/>
                      <a:stretch>
                        <a:fillRect/>
                      </a:stretch>
                    </p:blipFill>
                    <p:spPr bwMode="auto">
                      <a:xfrm>
                        <a:off x="7542213" y="6513513"/>
                        <a:ext cx="1308100" cy="336550"/>
                      </a:xfrm>
                      <a:prstGeom prst="rect">
                        <a:avLst/>
                      </a:prstGeom>
                      <a:noFill/>
                    </p:spPr>
                  </p:pic>
                </p:oleObj>
              </mc:Fallback>
            </mc:AlternateContent>
          </a:graphicData>
        </a:graphic>
      </p:graphicFrame>
      <p:graphicFrame>
        <p:nvGraphicFramePr>
          <p:cNvPr id="92" name="Object 9">
            <a:extLst>
              <a:ext uri="{FF2B5EF4-FFF2-40B4-BE49-F238E27FC236}">
                <a16:creationId xmlns:a16="http://schemas.microsoft.com/office/drawing/2014/main" id="{141CDF90-6326-428E-90FA-18F028B89223}"/>
              </a:ext>
            </a:extLst>
          </p:cNvPr>
          <p:cNvGraphicFramePr>
            <a:graphicFrameLocks noChangeAspect="1"/>
          </p:cNvGraphicFramePr>
          <p:nvPr>
            <p:extLst>
              <p:ext uri="{D42A27DB-BD31-4B8C-83A1-F6EECF244321}">
                <p14:modId xmlns:p14="http://schemas.microsoft.com/office/powerpoint/2010/main" val="929445969"/>
              </p:ext>
            </p:extLst>
          </p:nvPr>
        </p:nvGraphicFramePr>
        <p:xfrm>
          <a:off x="6973106" y="5606953"/>
          <a:ext cx="2126402" cy="908418"/>
        </p:xfrm>
        <a:graphic>
          <a:graphicData uri="http://schemas.openxmlformats.org/presentationml/2006/ole">
            <mc:AlternateContent xmlns:mc="http://schemas.openxmlformats.org/markup-compatibility/2006">
              <mc:Choice xmlns:v="urn:schemas-microsoft-com:vml" Requires="v">
                <p:oleObj name="Equation" r:id="rId7" imgW="2209680" imgH="939600" progId="Equation.DSMT4">
                  <p:embed/>
                </p:oleObj>
              </mc:Choice>
              <mc:Fallback>
                <p:oleObj name="Equation" r:id="rId7" imgW="2209680" imgH="939600" progId="Equation.DSMT4">
                  <p:embed/>
                  <p:pic>
                    <p:nvPicPr>
                      <p:cNvPr id="92" name="Object 9">
                        <a:extLst>
                          <a:ext uri="{FF2B5EF4-FFF2-40B4-BE49-F238E27FC236}">
                            <a16:creationId xmlns:a16="http://schemas.microsoft.com/office/drawing/2014/main" id="{141CDF90-6326-428E-90FA-18F028B89223}"/>
                          </a:ext>
                        </a:extLst>
                      </p:cNvPr>
                      <p:cNvPicPr>
                        <a:picLocks noChangeAspect="1" noChangeArrowheads="1"/>
                      </p:cNvPicPr>
                      <p:nvPr/>
                    </p:nvPicPr>
                    <p:blipFill>
                      <a:blip r:embed="rId8"/>
                      <a:srcRect/>
                      <a:stretch>
                        <a:fillRect/>
                      </a:stretch>
                    </p:blipFill>
                    <p:spPr bwMode="auto">
                      <a:xfrm>
                        <a:off x="6973106" y="5606953"/>
                        <a:ext cx="2126402" cy="908418"/>
                      </a:xfrm>
                      <a:prstGeom prst="rect">
                        <a:avLst/>
                      </a:prstGeom>
                      <a:noFill/>
                    </p:spPr>
                  </p:pic>
                </p:oleObj>
              </mc:Fallback>
            </mc:AlternateContent>
          </a:graphicData>
        </a:graphic>
      </p:graphicFrame>
      <p:graphicFrame>
        <p:nvGraphicFramePr>
          <p:cNvPr id="93" name="Object 9">
            <a:extLst>
              <a:ext uri="{FF2B5EF4-FFF2-40B4-BE49-F238E27FC236}">
                <a16:creationId xmlns:a16="http://schemas.microsoft.com/office/drawing/2014/main" id="{1F08A248-DCAF-40D1-9AE9-AFBB3E3094ED}"/>
              </a:ext>
            </a:extLst>
          </p:cNvPr>
          <p:cNvGraphicFramePr>
            <a:graphicFrameLocks noChangeAspect="1"/>
          </p:cNvGraphicFramePr>
          <p:nvPr>
            <p:extLst>
              <p:ext uri="{D42A27DB-BD31-4B8C-83A1-F6EECF244321}">
                <p14:modId xmlns:p14="http://schemas.microsoft.com/office/powerpoint/2010/main" val="2637163547"/>
              </p:ext>
            </p:extLst>
          </p:nvPr>
        </p:nvGraphicFramePr>
        <p:xfrm>
          <a:off x="3677417" y="5627586"/>
          <a:ext cx="2808312" cy="1222655"/>
        </p:xfrm>
        <a:graphic>
          <a:graphicData uri="http://schemas.openxmlformats.org/presentationml/2006/ole">
            <mc:AlternateContent xmlns:mc="http://schemas.openxmlformats.org/markup-compatibility/2006">
              <mc:Choice xmlns:v="urn:schemas-microsoft-com:vml" Requires="v">
                <p:oleObj name="Equation" r:id="rId9" imgW="3543120" imgH="1574640" progId="Equation.DSMT4">
                  <p:embed/>
                </p:oleObj>
              </mc:Choice>
              <mc:Fallback>
                <p:oleObj name="Equation" r:id="rId9" imgW="3543120" imgH="1574640" progId="Equation.DSMT4">
                  <p:embed/>
                  <p:pic>
                    <p:nvPicPr>
                      <p:cNvPr id="93" name="Object 9">
                        <a:extLst>
                          <a:ext uri="{FF2B5EF4-FFF2-40B4-BE49-F238E27FC236}">
                            <a16:creationId xmlns:a16="http://schemas.microsoft.com/office/drawing/2014/main" id="{1F08A248-DCAF-40D1-9AE9-AFBB3E3094ED}"/>
                          </a:ext>
                        </a:extLst>
                      </p:cNvPr>
                      <p:cNvPicPr>
                        <a:picLocks noChangeAspect="1" noChangeArrowheads="1"/>
                      </p:cNvPicPr>
                      <p:nvPr/>
                    </p:nvPicPr>
                    <p:blipFill>
                      <a:blip r:embed="rId10"/>
                      <a:srcRect/>
                      <a:stretch>
                        <a:fillRect/>
                      </a:stretch>
                    </p:blipFill>
                    <p:spPr bwMode="auto">
                      <a:xfrm>
                        <a:off x="3677417" y="5627586"/>
                        <a:ext cx="2808312" cy="1222655"/>
                      </a:xfrm>
                      <a:prstGeom prst="rect">
                        <a:avLst/>
                      </a:prstGeom>
                      <a:noFill/>
                    </p:spPr>
                  </p:pic>
                </p:oleObj>
              </mc:Fallback>
            </mc:AlternateContent>
          </a:graphicData>
        </a:graphic>
      </p:graphicFrame>
    </p:spTree>
    <p:extLst>
      <p:ext uri="{BB962C8B-B14F-4D97-AF65-F5344CB8AC3E}">
        <p14:creationId xmlns:p14="http://schemas.microsoft.com/office/powerpoint/2010/main" val="1087358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953" name="Freeform 1353"/>
          <p:cNvSpPr>
            <a:spLocks/>
          </p:cNvSpPr>
          <p:nvPr/>
        </p:nvSpPr>
        <p:spPr bwMode="auto">
          <a:xfrm>
            <a:off x="6978650" y="1359768"/>
            <a:ext cx="1479550" cy="1558925"/>
          </a:xfrm>
          <a:custGeom>
            <a:avLst/>
            <a:gdLst>
              <a:gd name="T0" fmla="*/ 0 w 2330"/>
              <a:gd name="T1" fmla="*/ 0 h 2454"/>
              <a:gd name="T2" fmla="*/ 190 w 2330"/>
              <a:gd name="T3" fmla="*/ 450 h 2454"/>
              <a:gd name="T4" fmla="*/ 440 w 2330"/>
              <a:gd name="T5" fmla="*/ 960 h 2454"/>
              <a:gd name="T6" fmla="*/ 680 w 2330"/>
              <a:gd name="T7" fmla="*/ 1452 h 2454"/>
              <a:gd name="T8" fmla="*/ 920 w 2330"/>
              <a:gd name="T9" fmla="*/ 1842 h 2454"/>
              <a:gd name="T10" fmla="*/ 1150 w 2330"/>
              <a:gd name="T11" fmla="*/ 2172 h 2454"/>
              <a:gd name="T12" fmla="*/ 1390 w 2330"/>
              <a:gd name="T13" fmla="*/ 2391 h 2454"/>
              <a:gd name="T14" fmla="*/ 1520 w 2330"/>
              <a:gd name="T15" fmla="*/ 2451 h 2454"/>
              <a:gd name="T16" fmla="*/ 1630 w 2330"/>
              <a:gd name="T17" fmla="*/ 2412 h 2454"/>
              <a:gd name="T18" fmla="*/ 1790 w 2330"/>
              <a:gd name="T19" fmla="*/ 2292 h 2454"/>
              <a:gd name="T20" fmla="*/ 1860 w 2330"/>
              <a:gd name="T21" fmla="*/ 2211 h 2454"/>
              <a:gd name="T22" fmla="*/ 2100 w 2330"/>
              <a:gd name="T23" fmla="*/ 1950 h 2454"/>
              <a:gd name="T24" fmla="*/ 2250 w 2330"/>
              <a:gd name="T25" fmla="*/ 1791 h 2454"/>
              <a:gd name="T26" fmla="*/ 2330 w 2330"/>
              <a:gd name="T27" fmla="*/ 1581 h 2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30" h="2454">
                <a:moveTo>
                  <a:pt x="0" y="0"/>
                </a:moveTo>
                <a:cubicBezTo>
                  <a:pt x="58" y="145"/>
                  <a:pt x="117" y="290"/>
                  <a:pt x="190" y="450"/>
                </a:cubicBezTo>
                <a:cubicBezTo>
                  <a:pt x="263" y="610"/>
                  <a:pt x="358" y="793"/>
                  <a:pt x="440" y="960"/>
                </a:cubicBezTo>
                <a:cubicBezTo>
                  <a:pt x="522" y="1127"/>
                  <a:pt x="600" y="1305"/>
                  <a:pt x="680" y="1452"/>
                </a:cubicBezTo>
                <a:cubicBezTo>
                  <a:pt x="760" y="1599"/>
                  <a:pt x="842" y="1722"/>
                  <a:pt x="920" y="1842"/>
                </a:cubicBezTo>
                <a:cubicBezTo>
                  <a:pt x="998" y="1962"/>
                  <a:pt x="1072" y="2081"/>
                  <a:pt x="1150" y="2172"/>
                </a:cubicBezTo>
                <a:cubicBezTo>
                  <a:pt x="1228" y="2263"/>
                  <a:pt x="1328" y="2345"/>
                  <a:pt x="1390" y="2391"/>
                </a:cubicBezTo>
                <a:cubicBezTo>
                  <a:pt x="1452" y="2437"/>
                  <a:pt x="1480" y="2448"/>
                  <a:pt x="1520" y="2451"/>
                </a:cubicBezTo>
                <a:cubicBezTo>
                  <a:pt x="1560" y="2454"/>
                  <a:pt x="1585" y="2439"/>
                  <a:pt x="1630" y="2412"/>
                </a:cubicBezTo>
                <a:cubicBezTo>
                  <a:pt x="1675" y="2385"/>
                  <a:pt x="1752" y="2325"/>
                  <a:pt x="1790" y="2292"/>
                </a:cubicBezTo>
                <a:cubicBezTo>
                  <a:pt x="1828" y="2259"/>
                  <a:pt x="1808" y="2268"/>
                  <a:pt x="1860" y="2211"/>
                </a:cubicBezTo>
                <a:cubicBezTo>
                  <a:pt x="1912" y="2154"/>
                  <a:pt x="2035" y="2020"/>
                  <a:pt x="2100" y="1950"/>
                </a:cubicBezTo>
                <a:cubicBezTo>
                  <a:pt x="2165" y="1880"/>
                  <a:pt x="2212" y="1852"/>
                  <a:pt x="2250" y="1791"/>
                </a:cubicBezTo>
                <a:cubicBezTo>
                  <a:pt x="2288" y="1730"/>
                  <a:pt x="2309" y="1655"/>
                  <a:pt x="2330" y="1581"/>
                </a:cubicBezTo>
              </a:path>
            </a:pathLst>
          </a:cu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nvGrpSpPr>
          <p:cNvPr id="154980" name="Group 1380"/>
          <p:cNvGrpSpPr>
            <a:grpSpLocks/>
          </p:cNvGrpSpPr>
          <p:nvPr/>
        </p:nvGrpSpPr>
        <p:grpSpPr bwMode="auto">
          <a:xfrm>
            <a:off x="6591300" y="1029568"/>
            <a:ext cx="2209800" cy="2362200"/>
            <a:chOff x="4152" y="128"/>
            <a:chExt cx="1392" cy="1488"/>
          </a:xfrm>
        </p:grpSpPr>
        <p:sp>
          <p:nvSpPr>
            <p:cNvPr id="154954" name="Text Box 1354"/>
            <p:cNvSpPr txBox="1">
              <a:spLocks noChangeArrowheads="1"/>
            </p:cNvSpPr>
            <p:nvPr/>
          </p:nvSpPr>
          <p:spPr bwMode="auto">
            <a:xfrm>
              <a:off x="4280" y="619"/>
              <a:ext cx="65" cy="102"/>
            </a:xfrm>
            <a:prstGeom prst="rect">
              <a:avLst/>
            </a:prstGeom>
            <a:solidFill>
              <a:srgbClr val="FFFFFF"/>
            </a:solidFill>
            <a:ln w="9525">
              <a:solidFill>
                <a:srgbClr val="FFFFFF"/>
              </a:solidFill>
              <a:miter lim="800000"/>
              <a:headEnd/>
              <a:tailEnd/>
            </a:ln>
          </p:spPr>
          <p:txBody>
            <a:bodyPr lIns="0" tIns="0" rIns="0" bIns="0"/>
            <a:lstStyle/>
            <a:p>
              <a:pPr algn="just">
                <a:lnSpc>
                  <a:spcPct val="80000"/>
                </a:lnSpc>
              </a:pPr>
              <a:r>
                <a:rPr lang="en-US" altLang="zh-CN" sz="900"/>
                <a:t>8</a:t>
              </a:r>
            </a:p>
          </p:txBody>
        </p:sp>
        <p:sp>
          <p:nvSpPr>
            <p:cNvPr id="154955" name="Text Box 1355"/>
            <p:cNvSpPr txBox="1">
              <a:spLocks noChangeArrowheads="1"/>
            </p:cNvSpPr>
            <p:nvPr/>
          </p:nvSpPr>
          <p:spPr bwMode="auto">
            <a:xfrm>
              <a:off x="4267" y="240"/>
              <a:ext cx="83" cy="102"/>
            </a:xfrm>
            <a:prstGeom prst="rect">
              <a:avLst/>
            </a:prstGeom>
            <a:solidFill>
              <a:srgbClr val="FFFFFF"/>
            </a:solidFill>
            <a:ln w="9525">
              <a:solidFill>
                <a:srgbClr val="FFFFFF"/>
              </a:solidFill>
              <a:miter lim="800000"/>
              <a:headEnd/>
              <a:tailEnd/>
            </a:ln>
          </p:spPr>
          <p:txBody>
            <a:bodyPr lIns="0" tIns="0" rIns="0" bIns="0"/>
            <a:lstStyle/>
            <a:p>
              <a:pPr algn="just">
                <a:lnSpc>
                  <a:spcPct val="80000"/>
                </a:lnSpc>
              </a:pPr>
              <a:r>
                <a:rPr lang="en-US" altLang="zh-CN" sz="900"/>
                <a:t>12</a:t>
              </a:r>
            </a:p>
          </p:txBody>
        </p:sp>
        <p:sp>
          <p:nvSpPr>
            <p:cNvPr id="154956" name="Text Box 1356"/>
            <p:cNvSpPr txBox="1">
              <a:spLocks noChangeArrowheads="1"/>
            </p:cNvSpPr>
            <p:nvPr/>
          </p:nvSpPr>
          <p:spPr bwMode="auto">
            <a:xfrm>
              <a:off x="4261" y="444"/>
              <a:ext cx="83" cy="102"/>
            </a:xfrm>
            <a:prstGeom prst="rect">
              <a:avLst/>
            </a:prstGeom>
            <a:solidFill>
              <a:srgbClr val="FFFFFF"/>
            </a:solidFill>
            <a:ln w="9525">
              <a:solidFill>
                <a:srgbClr val="FFFFFF"/>
              </a:solidFill>
              <a:miter lim="800000"/>
              <a:headEnd/>
              <a:tailEnd/>
            </a:ln>
          </p:spPr>
          <p:txBody>
            <a:bodyPr lIns="0" tIns="0" rIns="0" bIns="0"/>
            <a:lstStyle/>
            <a:p>
              <a:pPr algn="just">
                <a:lnSpc>
                  <a:spcPct val="80000"/>
                </a:lnSpc>
              </a:pPr>
              <a:r>
                <a:rPr lang="en-US" altLang="zh-CN" sz="900"/>
                <a:t>10</a:t>
              </a:r>
            </a:p>
          </p:txBody>
        </p:sp>
        <p:sp>
          <p:nvSpPr>
            <p:cNvPr id="154957" name="Text Box 1357"/>
            <p:cNvSpPr txBox="1">
              <a:spLocks noChangeArrowheads="1"/>
            </p:cNvSpPr>
            <p:nvPr/>
          </p:nvSpPr>
          <p:spPr bwMode="auto">
            <a:xfrm>
              <a:off x="4280" y="793"/>
              <a:ext cx="65" cy="102"/>
            </a:xfrm>
            <a:prstGeom prst="rect">
              <a:avLst/>
            </a:prstGeom>
            <a:solidFill>
              <a:srgbClr val="FFFFFF"/>
            </a:solidFill>
            <a:ln w="9525">
              <a:solidFill>
                <a:srgbClr val="FFFFFF"/>
              </a:solidFill>
              <a:miter lim="800000"/>
              <a:headEnd/>
              <a:tailEnd/>
            </a:ln>
          </p:spPr>
          <p:txBody>
            <a:bodyPr lIns="0" tIns="0" rIns="0" bIns="0"/>
            <a:lstStyle/>
            <a:p>
              <a:pPr algn="just">
                <a:lnSpc>
                  <a:spcPct val="80000"/>
                </a:lnSpc>
              </a:pPr>
              <a:r>
                <a:rPr lang="en-US" altLang="zh-CN" sz="900"/>
                <a:t>6</a:t>
              </a:r>
            </a:p>
          </p:txBody>
        </p:sp>
        <p:sp>
          <p:nvSpPr>
            <p:cNvPr id="154958" name="Text Box 1358"/>
            <p:cNvSpPr txBox="1">
              <a:spLocks noChangeArrowheads="1"/>
            </p:cNvSpPr>
            <p:nvPr/>
          </p:nvSpPr>
          <p:spPr bwMode="auto">
            <a:xfrm>
              <a:off x="4270" y="976"/>
              <a:ext cx="65" cy="102"/>
            </a:xfrm>
            <a:prstGeom prst="rect">
              <a:avLst/>
            </a:prstGeom>
            <a:solidFill>
              <a:srgbClr val="FFFFFF"/>
            </a:solidFill>
            <a:ln w="9525">
              <a:solidFill>
                <a:srgbClr val="FFFFFF"/>
              </a:solidFill>
              <a:miter lim="800000"/>
              <a:headEnd/>
              <a:tailEnd/>
            </a:ln>
          </p:spPr>
          <p:txBody>
            <a:bodyPr lIns="0" tIns="0" rIns="0" bIns="0"/>
            <a:lstStyle/>
            <a:p>
              <a:pPr algn="just">
                <a:lnSpc>
                  <a:spcPct val="80000"/>
                </a:lnSpc>
              </a:pPr>
              <a:r>
                <a:rPr lang="en-US" altLang="zh-CN" sz="900"/>
                <a:t>4</a:t>
              </a:r>
            </a:p>
          </p:txBody>
        </p:sp>
        <p:sp>
          <p:nvSpPr>
            <p:cNvPr id="154959" name="Text Box 1359"/>
            <p:cNvSpPr txBox="1">
              <a:spLocks noChangeArrowheads="1"/>
            </p:cNvSpPr>
            <p:nvPr/>
          </p:nvSpPr>
          <p:spPr bwMode="auto">
            <a:xfrm>
              <a:off x="4275" y="1149"/>
              <a:ext cx="65" cy="102"/>
            </a:xfrm>
            <a:prstGeom prst="rect">
              <a:avLst/>
            </a:prstGeom>
            <a:solidFill>
              <a:srgbClr val="FFFFFF"/>
            </a:solidFill>
            <a:ln w="9525">
              <a:solidFill>
                <a:srgbClr val="FFFFFF"/>
              </a:solidFill>
              <a:miter lim="800000"/>
              <a:headEnd/>
              <a:tailEnd/>
            </a:ln>
          </p:spPr>
          <p:txBody>
            <a:bodyPr lIns="0" tIns="0" rIns="0" bIns="0"/>
            <a:lstStyle/>
            <a:p>
              <a:pPr algn="just">
                <a:lnSpc>
                  <a:spcPct val="80000"/>
                </a:lnSpc>
              </a:pPr>
              <a:r>
                <a:rPr lang="en-US" altLang="zh-CN" sz="900"/>
                <a:t>2</a:t>
              </a:r>
            </a:p>
          </p:txBody>
        </p:sp>
        <p:sp>
          <p:nvSpPr>
            <p:cNvPr id="154960" name="Text Box 1360"/>
            <p:cNvSpPr txBox="1">
              <a:spLocks noChangeArrowheads="1"/>
            </p:cNvSpPr>
            <p:nvPr/>
          </p:nvSpPr>
          <p:spPr bwMode="auto">
            <a:xfrm>
              <a:off x="4532" y="1400"/>
              <a:ext cx="65" cy="102"/>
            </a:xfrm>
            <a:prstGeom prst="rect">
              <a:avLst/>
            </a:prstGeom>
            <a:solidFill>
              <a:srgbClr val="FFFFFF"/>
            </a:solidFill>
            <a:ln w="9525">
              <a:solidFill>
                <a:srgbClr val="FFFFFF"/>
              </a:solidFill>
              <a:miter lim="800000"/>
              <a:headEnd/>
              <a:tailEnd/>
            </a:ln>
          </p:spPr>
          <p:txBody>
            <a:bodyPr lIns="0" tIns="0" rIns="0" bIns="0"/>
            <a:lstStyle/>
            <a:p>
              <a:pPr algn="just">
                <a:lnSpc>
                  <a:spcPct val="80000"/>
                </a:lnSpc>
              </a:pPr>
              <a:r>
                <a:rPr lang="en-US" altLang="zh-CN" sz="900"/>
                <a:t>2</a:t>
              </a:r>
            </a:p>
          </p:txBody>
        </p:sp>
        <p:sp>
          <p:nvSpPr>
            <p:cNvPr id="154961" name="Text Box 1361"/>
            <p:cNvSpPr txBox="1">
              <a:spLocks noChangeArrowheads="1"/>
            </p:cNvSpPr>
            <p:nvPr/>
          </p:nvSpPr>
          <p:spPr bwMode="auto">
            <a:xfrm>
              <a:off x="4724" y="1400"/>
              <a:ext cx="65" cy="102"/>
            </a:xfrm>
            <a:prstGeom prst="rect">
              <a:avLst/>
            </a:prstGeom>
            <a:solidFill>
              <a:srgbClr val="FFFFFF"/>
            </a:solidFill>
            <a:ln w="9525">
              <a:solidFill>
                <a:srgbClr val="FFFFFF"/>
              </a:solidFill>
              <a:miter lim="800000"/>
              <a:headEnd/>
              <a:tailEnd/>
            </a:ln>
          </p:spPr>
          <p:txBody>
            <a:bodyPr lIns="0" tIns="0" rIns="0" bIns="0"/>
            <a:lstStyle/>
            <a:p>
              <a:pPr algn="just">
                <a:lnSpc>
                  <a:spcPct val="80000"/>
                </a:lnSpc>
              </a:pPr>
              <a:r>
                <a:rPr lang="en-US" altLang="zh-CN" sz="900"/>
                <a:t>4</a:t>
              </a:r>
            </a:p>
          </p:txBody>
        </p:sp>
        <p:sp>
          <p:nvSpPr>
            <p:cNvPr id="154962" name="Text Box 1362"/>
            <p:cNvSpPr txBox="1">
              <a:spLocks noChangeArrowheads="1"/>
            </p:cNvSpPr>
            <p:nvPr/>
          </p:nvSpPr>
          <p:spPr bwMode="auto">
            <a:xfrm>
              <a:off x="4916" y="1400"/>
              <a:ext cx="64" cy="102"/>
            </a:xfrm>
            <a:prstGeom prst="rect">
              <a:avLst/>
            </a:prstGeom>
            <a:solidFill>
              <a:srgbClr val="FFFFFF"/>
            </a:solidFill>
            <a:ln w="9525">
              <a:solidFill>
                <a:srgbClr val="FFFFFF"/>
              </a:solidFill>
              <a:miter lim="800000"/>
              <a:headEnd/>
              <a:tailEnd/>
            </a:ln>
          </p:spPr>
          <p:txBody>
            <a:bodyPr lIns="0" tIns="0" rIns="0" bIns="0"/>
            <a:lstStyle/>
            <a:p>
              <a:pPr algn="just">
                <a:lnSpc>
                  <a:spcPct val="80000"/>
                </a:lnSpc>
              </a:pPr>
              <a:r>
                <a:rPr lang="en-US" altLang="zh-CN" sz="900"/>
                <a:t>6</a:t>
              </a:r>
            </a:p>
          </p:txBody>
        </p:sp>
        <p:sp>
          <p:nvSpPr>
            <p:cNvPr id="154963" name="Text Box 1363"/>
            <p:cNvSpPr txBox="1">
              <a:spLocks noChangeArrowheads="1"/>
            </p:cNvSpPr>
            <p:nvPr/>
          </p:nvSpPr>
          <p:spPr bwMode="auto">
            <a:xfrm>
              <a:off x="5102" y="1394"/>
              <a:ext cx="64" cy="102"/>
            </a:xfrm>
            <a:prstGeom prst="rect">
              <a:avLst/>
            </a:prstGeom>
            <a:solidFill>
              <a:srgbClr val="FFFFFF"/>
            </a:solidFill>
            <a:ln w="9525">
              <a:solidFill>
                <a:srgbClr val="FFFFFF"/>
              </a:solidFill>
              <a:miter lim="800000"/>
              <a:headEnd/>
              <a:tailEnd/>
            </a:ln>
          </p:spPr>
          <p:txBody>
            <a:bodyPr lIns="0" tIns="0" rIns="0" bIns="0"/>
            <a:lstStyle/>
            <a:p>
              <a:pPr algn="just">
                <a:lnSpc>
                  <a:spcPct val="80000"/>
                </a:lnSpc>
              </a:pPr>
              <a:r>
                <a:rPr lang="en-US" altLang="zh-CN" sz="900"/>
                <a:t>8</a:t>
              </a:r>
            </a:p>
          </p:txBody>
        </p:sp>
        <p:sp>
          <p:nvSpPr>
            <p:cNvPr id="154964" name="Text Box 1364"/>
            <p:cNvSpPr txBox="1">
              <a:spLocks noChangeArrowheads="1"/>
            </p:cNvSpPr>
            <p:nvPr/>
          </p:nvSpPr>
          <p:spPr bwMode="auto">
            <a:xfrm>
              <a:off x="5287" y="1394"/>
              <a:ext cx="89" cy="102"/>
            </a:xfrm>
            <a:prstGeom prst="rect">
              <a:avLst/>
            </a:prstGeom>
            <a:solidFill>
              <a:srgbClr val="FFFFFF"/>
            </a:solidFill>
            <a:ln w="9525">
              <a:solidFill>
                <a:srgbClr val="FFFFFF"/>
              </a:solidFill>
              <a:miter lim="800000"/>
              <a:headEnd/>
              <a:tailEnd/>
            </a:ln>
          </p:spPr>
          <p:txBody>
            <a:bodyPr lIns="0" tIns="0" rIns="0" bIns="0"/>
            <a:lstStyle/>
            <a:p>
              <a:pPr algn="just">
                <a:lnSpc>
                  <a:spcPct val="80000"/>
                </a:lnSpc>
              </a:pPr>
              <a:r>
                <a:rPr lang="en-US" altLang="zh-CN" sz="900"/>
                <a:t>10</a:t>
              </a:r>
            </a:p>
          </p:txBody>
        </p:sp>
        <p:sp>
          <p:nvSpPr>
            <p:cNvPr id="154965" name="Text Box 1365"/>
            <p:cNvSpPr txBox="1">
              <a:spLocks noChangeArrowheads="1"/>
            </p:cNvSpPr>
            <p:nvPr/>
          </p:nvSpPr>
          <p:spPr bwMode="auto">
            <a:xfrm>
              <a:off x="4316" y="1394"/>
              <a:ext cx="65" cy="102"/>
            </a:xfrm>
            <a:prstGeom prst="rect">
              <a:avLst/>
            </a:prstGeom>
            <a:solidFill>
              <a:srgbClr val="FFFFFF"/>
            </a:solidFill>
            <a:ln w="9525">
              <a:solidFill>
                <a:srgbClr val="FFFFFF"/>
              </a:solidFill>
              <a:miter lim="800000"/>
              <a:headEnd/>
              <a:tailEnd/>
            </a:ln>
          </p:spPr>
          <p:txBody>
            <a:bodyPr lIns="0" tIns="0" rIns="0" bIns="0"/>
            <a:lstStyle/>
            <a:p>
              <a:pPr algn="just">
                <a:lnSpc>
                  <a:spcPct val="80000"/>
                </a:lnSpc>
              </a:pPr>
              <a:r>
                <a:rPr lang="en-US" altLang="zh-CN" sz="900"/>
                <a:t>O</a:t>
              </a:r>
            </a:p>
          </p:txBody>
        </p:sp>
        <p:sp>
          <p:nvSpPr>
            <p:cNvPr id="154978" name="Line 1378"/>
            <p:cNvSpPr>
              <a:spLocks noChangeShapeType="1"/>
            </p:cNvSpPr>
            <p:nvPr/>
          </p:nvSpPr>
          <p:spPr bwMode="auto">
            <a:xfrm>
              <a:off x="4152" y="1352"/>
              <a:ext cx="139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4979" name="Line 1379"/>
            <p:cNvSpPr>
              <a:spLocks noChangeShapeType="1"/>
            </p:cNvSpPr>
            <p:nvPr/>
          </p:nvSpPr>
          <p:spPr bwMode="auto">
            <a:xfrm flipV="1">
              <a:off x="4384" y="128"/>
              <a:ext cx="0" cy="148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grpSp>
      <p:grpSp>
        <p:nvGrpSpPr>
          <p:cNvPr id="154992" name="Group 1392"/>
          <p:cNvGrpSpPr>
            <a:grpSpLocks/>
          </p:cNvGrpSpPr>
          <p:nvPr/>
        </p:nvGrpSpPr>
        <p:grpSpPr bwMode="auto">
          <a:xfrm>
            <a:off x="7073900" y="1512168"/>
            <a:ext cx="1435100" cy="1358900"/>
            <a:chOff x="4456" y="432"/>
            <a:chExt cx="904" cy="856"/>
          </a:xfrm>
        </p:grpSpPr>
        <p:sp>
          <p:nvSpPr>
            <p:cNvPr id="154969" name="Oval 1369"/>
            <p:cNvSpPr>
              <a:spLocks noChangeArrowheads="1"/>
            </p:cNvSpPr>
            <p:nvPr/>
          </p:nvSpPr>
          <p:spPr bwMode="auto">
            <a:xfrm>
              <a:off x="4608" y="878"/>
              <a:ext cx="63" cy="58"/>
            </a:xfrm>
            <a:prstGeom prst="ellipse">
              <a:avLst/>
            </a:prstGeom>
            <a:solidFill>
              <a:srgbClr val="0000FF"/>
            </a:solidFill>
            <a:ln w="12700">
              <a:solidFill>
                <a:srgbClr val="0000FF"/>
              </a:solidFill>
              <a:round/>
              <a:headEnd/>
              <a:tailEnd/>
            </a:ln>
          </p:spPr>
          <p:txBody>
            <a:bodyPr/>
            <a:lstStyle/>
            <a:p>
              <a:endParaRPr lang="en-GB"/>
            </a:p>
          </p:txBody>
        </p:sp>
        <p:sp>
          <p:nvSpPr>
            <p:cNvPr id="154983" name="Oval 1383"/>
            <p:cNvSpPr>
              <a:spLocks noChangeArrowheads="1"/>
            </p:cNvSpPr>
            <p:nvPr/>
          </p:nvSpPr>
          <p:spPr bwMode="auto">
            <a:xfrm>
              <a:off x="4456" y="432"/>
              <a:ext cx="64" cy="72"/>
            </a:xfrm>
            <a:prstGeom prst="ellipse">
              <a:avLst/>
            </a:prstGeom>
            <a:solidFill>
              <a:srgbClr val="0000FF"/>
            </a:solidFill>
            <a:ln w="12700">
              <a:solidFill>
                <a:srgbClr val="0000FF"/>
              </a:solidFill>
              <a:round/>
              <a:headEnd/>
              <a:tailEnd/>
            </a:ln>
          </p:spPr>
          <p:txBody>
            <a:bodyPr/>
            <a:lstStyle/>
            <a:p>
              <a:endParaRPr lang="en-GB"/>
            </a:p>
          </p:txBody>
        </p:sp>
        <p:sp>
          <p:nvSpPr>
            <p:cNvPr id="154985" name="Oval 1385"/>
            <p:cNvSpPr>
              <a:spLocks noChangeArrowheads="1"/>
            </p:cNvSpPr>
            <p:nvPr/>
          </p:nvSpPr>
          <p:spPr bwMode="auto">
            <a:xfrm>
              <a:off x="4696" y="968"/>
              <a:ext cx="64" cy="72"/>
            </a:xfrm>
            <a:prstGeom prst="ellipse">
              <a:avLst/>
            </a:prstGeom>
            <a:solidFill>
              <a:srgbClr val="0000FF"/>
            </a:solidFill>
            <a:ln w="12700">
              <a:solidFill>
                <a:srgbClr val="0000FF"/>
              </a:solidFill>
              <a:round/>
              <a:headEnd/>
              <a:tailEnd/>
            </a:ln>
          </p:spPr>
          <p:txBody>
            <a:bodyPr/>
            <a:lstStyle/>
            <a:p>
              <a:endParaRPr lang="en-GB"/>
            </a:p>
          </p:txBody>
        </p:sp>
        <p:sp>
          <p:nvSpPr>
            <p:cNvPr id="154986" name="Oval 1386"/>
            <p:cNvSpPr>
              <a:spLocks noChangeArrowheads="1"/>
            </p:cNvSpPr>
            <p:nvPr/>
          </p:nvSpPr>
          <p:spPr bwMode="auto">
            <a:xfrm>
              <a:off x="4800" y="1136"/>
              <a:ext cx="64" cy="72"/>
            </a:xfrm>
            <a:prstGeom prst="ellipse">
              <a:avLst/>
            </a:prstGeom>
            <a:solidFill>
              <a:srgbClr val="0000FF"/>
            </a:solidFill>
            <a:ln w="12700">
              <a:solidFill>
                <a:srgbClr val="0000FF"/>
              </a:solidFill>
              <a:round/>
              <a:headEnd/>
              <a:tailEnd/>
            </a:ln>
          </p:spPr>
          <p:txBody>
            <a:bodyPr/>
            <a:lstStyle/>
            <a:p>
              <a:endParaRPr lang="en-GB"/>
            </a:p>
          </p:txBody>
        </p:sp>
        <p:sp>
          <p:nvSpPr>
            <p:cNvPr id="154987" name="Oval 1387"/>
            <p:cNvSpPr>
              <a:spLocks noChangeArrowheads="1"/>
            </p:cNvSpPr>
            <p:nvPr/>
          </p:nvSpPr>
          <p:spPr bwMode="auto">
            <a:xfrm>
              <a:off x="4896" y="1208"/>
              <a:ext cx="64" cy="72"/>
            </a:xfrm>
            <a:prstGeom prst="ellipse">
              <a:avLst/>
            </a:prstGeom>
            <a:solidFill>
              <a:srgbClr val="0000FF"/>
            </a:solidFill>
            <a:ln w="12700">
              <a:solidFill>
                <a:srgbClr val="0000FF"/>
              </a:solidFill>
              <a:round/>
              <a:headEnd/>
              <a:tailEnd/>
            </a:ln>
          </p:spPr>
          <p:txBody>
            <a:bodyPr/>
            <a:lstStyle/>
            <a:p>
              <a:endParaRPr lang="en-GB"/>
            </a:p>
          </p:txBody>
        </p:sp>
        <p:sp>
          <p:nvSpPr>
            <p:cNvPr id="154988" name="Oval 1388"/>
            <p:cNvSpPr>
              <a:spLocks noChangeArrowheads="1"/>
            </p:cNvSpPr>
            <p:nvPr/>
          </p:nvSpPr>
          <p:spPr bwMode="auto">
            <a:xfrm>
              <a:off x="5000" y="1216"/>
              <a:ext cx="64" cy="72"/>
            </a:xfrm>
            <a:prstGeom prst="ellipse">
              <a:avLst/>
            </a:prstGeom>
            <a:solidFill>
              <a:srgbClr val="0000FF"/>
            </a:solidFill>
            <a:ln w="12700">
              <a:solidFill>
                <a:srgbClr val="0000FF"/>
              </a:solidFill>
              <a:round/>
              <a:headEnd/>
              <a:tailEnd/>
            </a:ln>
          </p:spPr>
          <p:txBody>
            <a:bodyPr/>
            <a:lstStyle/>
            <a:p>
              <a:endParaRPr lang="en-GB"/>
            </a:p>
          </p:txBody>
        </p:sp>
        <p:sp>
          <p:nvSpPr>
            <p:cNvPr id="154989" name="Oval 1389"/>
            <p:cNvSpPr>
              <a:spLocks noChangeArrowheads="1"/>
            </p:cNvSpPr>
            <p:nvPr/>
          </p:nvSpPr>
          <p:spPr bwMode="auto">
            <a:xfrm>
              <a:off x="5088" y="1144"/>
              <a:ext cx="64" cy="72"/>
            </a:xfrm>
            <a:prstGeom prst="ellipse">
              <a:avLst/>
            </a:prstGeom>
            <a:solidFill>
              <a:srgbClr val="0000FF"/>
            </a:solidFill>
            <a:ln w="12700">
              <a:solidFill>
                <a:srgbClr val="0000FF"/>
              </a:solidFill>
              <a:round/>
              <a:headEnd/>
              <a:tailEnd/>
            </a:ln>
          </p:spPr>
          <p:txBody>
            <a:bodyPr/>
            <a:lstStyle/>
            <a:p>
              <a:endParaRPr lang="en-GB"/>
            </a:p>
          </p:txBody>
        </p:sp>
        <p:sp>
          <p:nvSpPr>
            <p:cNvPr id="154990" name="Oval 1390"/>
            <p:cNvSpPr>
              <a:spLocks noChangeArrowheads="1"/>
            </p:cNvSpPr>
            <p:nvPr/>
          </p:nvSpPr>
          <p:spPr bwMode="auto">
            <a:xfrm>
              <a:off x="5184" y="1064"/>
              <a:ext cx="64" cy="72"/>
            </a:xfrm>
            <a:prstGeom prst="ellipse">
              <a:avLst/>
            </a:prstGeom>
            <a:solidFill>
              <a:srgbClr val="0000FF"/>
            </a:solidFill>
            <a:ln w="12700">
              <a:solidFill>
                <a:srgbClr val="0000FF"/>
              </a:solidFill>
              <a:round/>
              <a:headEnd/>
              <a:tailEnd/>
            </a:ln>
          </p:spPr>
          <p:txBody>
            <a:bodyPr/>
            <a:lstStyle/>
            <a:p>
              <a:endParaRPr lang="en-GB"/>
            </a:p>
          </p:txBody>
        </p:sp>
        <p:sp>
          <p:nvSpPr>
            <p:cNvPr id="154991" name="Oval 1391"/>
            <p:cNvSpPr>
              <a:spLocks noChangeArrowheads="1"/>
            </p:cNvSpPr>
            <p:nvPr/>
          </p:nvSpPr>
          <p:spPr bwMode="auto">
            <a:xfrm>
              <a:off x="5296" y="968"/>
              <a:ext cx="64" cy="72"/>
            </a:xfrm>
            <a:prstGeom prst="ellipse">
              <a:avLst/>
            </a:prstGeom>
            <a:solidFill>
              <a:srgbClr val="0000FF"/>
            </a:solidFill>
            <a:ln w="12700">
              <a:solidFill>
                <a:srgbClr val="0000FF"/>
              </a:solidFill>
              <a:round/>
              <a:headEnd/>
              <a:tailEnd/>
            </a:ln>
          </p:spPr>
          <p:txBody>
            <a:bodyPr/>
            <a:lstStyle/>
            <a:p>
              <a:endParaRPr lang="en-GB"/>
            </a:p>
          </p:txBody>
        </p:sp>
      </p:grpSp>
      <p:sp>
        <p:nvSpPr>
          <p:cNvPr id="154993" name="Rectangle 1393"/>
          <p:cNvSpPr>
            <a:spLocks noChangeArrowheads="1"/>
          </p:cNvSpPr>
          <p:nvPr/>
        </p:nvSpPr>
        <p:spPr bwMode="auto">
          <a:xfrm>
            <a:off x="266069" y="1255381"/>
            <a:ext cx="2665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400" b="1" dirty="0"/>
              <a:t>（</a:t>
            </a:r>
            <a:r>
              <a:rPr kumimoji="1" lang="en-US" altLang="zh-CN" sz="2400" b="1" dirty="0"/>
              <a:t>1</a:t>
            </a:r>
            <a:r>
              <a:rPr kumimoji="1" lang="zh-CN" altLang="en-US" sz="2400" b="1" dirty="0"/>
              <a:t>）绘草图</a:t>
            </a:r>
          </a:p>
        </p:txBody>
      </p:sp>
      <p:sp>
        <p:nvSpPr>
          <p:cNvPr id="154995" name="Rectangle 1395"/>
          <p:cNvSpPr>
            <a:spLocks noChangeArrowheads="1"/>
          </p:cNvSpPr>
          <p:nvPr/>
        </p:nvSpPr>
        <p:spPr bwMode="auto">
          <a:xfrm>
            <a:off x="266069" y="3982360"/>
            <a:ext cx="54913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kumimoji="1" lang="zh-CN" altLang="en-US" sz="2400" b="1" dirty="0"/>
              <a:t>（</a:t>
            </a:r>
            <a:r>
              <a:rPr kumimoji="1" lang="en-US" altLang="zh-CN" sz="2400" b="1" dirty="0"/>
              <a:t>3</a:t>
            </a:r>
            <a:r>
              <a:rPr kumimoji="1" lang="zh-CN" altLang="en-US" sz="2400" b="1" dirty="0"/>
              <a:t>）建立正规方程组</a:t>
            </a:r>
          </a:p>
        </p:txBody>
      </p:sp>
      <mc:AlternateContent xmlns:mc="http://schemas.openxmlformats.org/markup-compatibility/2006" xmlns:a14="http://schemas.microsoft.com/office/drawing/2010/main">
        <mc:Choice Requires="a14">
          <p:sp>
            <p:nvSpPr>
              <p:cNvPr id="154996" name="Object 1396"/>
              <p:cNvSpPr txBox="1"/>
              <p:nvPr/>
            </p:nvSpPr>
            <p:spPr bwMode="auto">
              <a:xfrm>
                <a:off x="1115616" y="3518829"/>
                <a:ext cx="4864100" cy="597323"/>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smtClean="0">
                          <a:solidFill>
                            <a:srgbClr val="000000"/>
                          </a:solidFill>
                          <a:latin typeface="Cambria Math" panose="02040503050406030204" pitchFamily="18" charset="0"/>
                        </a:rPr>
                        <m:t>𝜑</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𝑎</m:t>
                          </m:r>
                        </m:e>
                        <m:sub>
                          <m:r>
                            <a:rPr lang="zh-CN" altLang="en-US" i="1">
                              <a:solidFill>
                                <a:srgbClr val="FF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𝑎</m:t>
                          </m:r>
                        </m:e>
                        <m:sub>
                          <m:r>
                            <a:rPr lang="zh-CN" altLang="en-US" i="1">
                              <a:solidFill>
                                <a:srgbClr val="FF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𝑎</m:t>
                          </m:r>
                        </m:e>
                        <m:sub>
                          <m:r>
                            <a:rPr lang="zh-CN" altLang="en-US" i="1">
                              <a:solidFill>
                                <a:srgbClr val="FF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oMath>
                  </m:oMathPara>
                </a14:m>
                <a:endParaRPr lang="zh-CN" altLang="en-US" dirty="0"/>
              </a:p>
            </p:txBody>
          </p:sp>
        </mc:Choice>
        <mc:Fallback xmlns="">
          <p:sp>
            <p:nvSpPr>
              <p:cNvPr id="154996" name="Object 1396"/>
              <p:cNvSpPr txBox="1">
                <a:spLocks noRot="1" noChangeAspect="1" noMove="1" noResize="1" noEditPoints="1" noAdjustHandles="1" noChangeArrowheads="1" noChangeShapeType="1" noTextEdit="1"/>
              </p:cNvSpPr>
              <p:nvPr/>
            </p:nvSpPr>
            <p:spPr bwMode="auto">
              <a:xfrm>
                <a:off x="1115616" y="3518829"/>
                <a:ext cx="4864100" cy="597323"/>
              </a:xfrm>
              <a:prstGeom prst="rect">
                <a:avLst/>
              </a:prstGeom>
              <a:blipFill>
                <a:blip r:embed="rId2"/>
                <a:stretch>
                  <a:fillRect l="-376"/>
                </a:stretch>
              </a:blipFill>
            </p:spPr>
            <p:txBody>
              <a:bodyPr/>
              <a:lstStyle/>
              <a:p>
                <a:r>
                  <a:rPr lang="zh-CN" altLang="en-US">
                    <a:noFill/>
                  </a:rPr>
                  <a:t> </a:t>
                </a:r>
              </a:p>
            </p:txBody>
          </p:sp>
        </mc:Fallback>
      </mc:AlternateContent>
      <p:sp>
        <p:nvSpPr>
          <p:cNvPr id="155000" name="AutoShape 1400"/>
          <p:cNvSpPr>
            <a:spLocks noChangeArrowheads="1"/>
          </p:cNvSpPr>
          <p:nvPr/>
        </p:nvSpPr>
        <p:spPr bwMode="auto">
          <a:xfrm>
            <a:off x="3707607" y="2449942"/>
            <a:ext cx="2743200" cy="609600"/>
          </a:xfrm>
          <a:prstGeom prst="wedgeRectCallout">
            <a:avLst>
              <a:gd name="adj1" fmla="val 83135"/>
              <a:gd name="adj2" fmla="val -94334"/>
            </a:avLst>
          </a:prstGeom>
          <a:gradFill rotWithShape="0">
            <a:gsLst>
              <a:gs pos="0">
                <a:srgbClr val="CCFFCC"/>
              </a:gs>
              <a:gs pos="50000">
                <a:schemeClr val="bg1"/>
              </a:gs>
              <a:gs pos="100000">
                <a:srgbClr val="CCFFCC"/>
              </a:gs>
            </a:gsLst>
            <a:lin ang="540000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r>
              <a:rPr kumimoji="1" lang="en-US" altLang="zh-CN" sz="2000" b="1" dirty="0"/>
              <a:t>(</a:t>
            </a:r>
            <a:r>
              <a:rPr kumimoji="1" lang="en-US" altLang="zh-CN" sz="2000" b="1" i="1" dirty="0">
                <a:solidFill>
                  <a:schemeClr val="accent2"/>
                </a:solidFill>
              </a:rPr>
              <a:t>x</a:t>
            </a:r>
            <a:r>
              <a:rPr kumimoji="1" lang="en-US" altLang="zh-CN" sz="2000" b="1" i="1" baseline="-25000" dirty="0">
                <a:solidFill>
                  <a:schemeClr val="accent2"/>
                </a:solidFill>
              </a:rPr>
              <a:t>i</a:t>
            </a:r>
            <a:r>
              <a:rPr kumimoji="1" lang="en-US" altLang="zh-CN" sz="2000" b="1" dirty="0">
                <a:solidFill>
                  <a:schemeClr val="accent2"/>
                </a:solidFill>
              </a:rPr>
              <a:t> , </a:t>
            </a:r>
            <a:r>
              <a:rPr kumimoji="1" lang="en-US" altLang="zh-CN" sz="2000" b="1" i="1" dirty="0" err="1">
                <a:solidFill>
                  <a:schemeClr val="accent2"/>
                </a:solidFill>
              </a:rPr>
              <a:t>y</a:t>
            </a:r>
            <a:r>
              <a:rPr kumimoji="1" lang="en-US" altLang="zh-CN" sz="2000" b="1" i="1" baseline="-25000" dirty="0" err="1">
                <a:solidFill>
                  <a:schemeClr val="accent2"/>
                </a:solidFill>
              </a:rPr>
              <a:t>i</a:t>
            </a:r>
            <a:r>
              <a:rPr kumimoji="1" lang="en-US" altLang="zh-CN" sz="2000" b="1" dirty="0"/>
              <a:t>) ,  </a:t>
            </a:r>
            <a:r>
              <a:rPr kumimoji="1" lang="en-US" altLang="zh-CN" sz="2000" b="1" i="1" dirty="0" err="1"/>
              <a:t>i</a:t>
            </a:r>
            <a:r>
              <a:rPr kumimoji="1" lang="en-US" altLang="zh-CN" sz="2000" b="1" dirty="0"/>
              <a:t> = 1, 2, …, </a:t>
            </a:r>
            <a:r>
              <a:rPr kumimoji="1" lang="en-US" altLang="zh-CN" sz="2000" b="1" i="1" dirty="0"/>
              <a:t>m</a:t>
            </a:r>
            <a:endParaRPr kumimoji="1" lang="en-US" altLang="zh-CN" sz="2000" b="1" dirty="0"/>
          </a:p>
        </p:txBody>
      </p:sp>
      <p:sp>
        <p:nvSpPr>
          <p:cNvPr id="155001" name="Rectangle 1401"/>
          <p:cNvSpPr>
            <a:spLocks noChangeArrowheads="1"/>
          </p:cNvSpPr>
          <p:nvPr/>
        </p:nvSpPr>
        <p:spPr bwMode="auto">
          <a:xfrm>
            <a:off x="367366" y="637900"/>
            <a:ext cx="4168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spcBef>
                <a:spcPct val="50000"/>
              </a:spcBef>
            </a:pPr>
            <a:r>
              <a:rPr kumimoji="1" lang="zh-CN" altLang="en-US" sz="2400" b="1" dirty="0"/>
              <a:t>解  通常可按下列步骤求解：</a:t>
            </a:r>
          </a:p>
        </p:txBody>
      </p:sp>
      <p:graphicFrame>
        <p:nvGraphicFramePr>
          <p:cNvPr id="155002" name="Object 1402"/>
          <p:cNvGraphicFramePr>
            <a:graphicFrameLocks noChangeAspect="1"/>
          </p:cNvGraphicFramePr>
          <p:nvPr>
            <p:extLst>
              <p:ext uri="{D42A27DB-BD31-4B8C-83A1-F6EECF244321}">
                <p14:modId xmlns:p14="http://schemas.microsoft.com/office/powerpoint/2010/main" val="2083442409"/>
              </p:ext>
            </p:extLst>
          </p:nvPr>
        </p:nvGraphicFramePr>
        <p:xfrm>
          <a:off x="1232513" y="4821784"/>
          <a:ext cx="4087812" cy="604838"/>
        </p:xfrm>
        <a:graphic>
          <a:graphicData uri="http://schemas.openxmlformats.org/presentationml/2006/ole">
            <mc:AlternateContent xmlns:mc="http://schemas.openxmlformats.org/markup-compatibility/2006">
              <mc:Choice xmlns:v="urn:schemas-microsoft-com:vml" Requires="v">
                <p:oleObj name="Equation" r:id="rId3" imgW="2895480" imgH="431640" progId="Equation.DSMT4">
                  <p:embed/>
                </p:oleObj>
              </mc:Choice>
              <mc:Fallback>
                <p:oleObj name="Equation" r:id="rId3" imgW="2895480" imgH="431640" progId="Equation.DSMT4">
                  <p:embed/>
                  <p:pic>
                    <p:nvPicPr>
                      <p:cNvPr id="155002" name="Object 1402"/>
                      <p:cNvPicPr>
                        <a:picLocks noChangeAspect="1" noChangeArrowheads="1"/>
                      </p:cNvPicPr>
                      <p:nvPr/>
                    </p:nvPicPr>
                    <p:blipFill>
                      <a:blip r:embed="rId4"/>
                      <a:srcRect/>
                      <a:stretch>
                        <a:fillRect/>
                      </a:stretch>
                    </p:blipFill>
                    <p:spPr bwMode="auto">
                      <a:xfrm>
                        <a:off x="1232513" y="4821784"/>
                        <a:ext cx="4087812" cy="604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55011" name="Group 1411"/>
          <p:cNvGrpSpPr>
            <a:grpSpLocks/>
          </p:cNvGrpSpPr>
          <p:nvPr/>
        </p:nvGrpSpPr>
        <p:grpSpPr bwMode="auto">
          <a:xfrm>
            <a:off x="267852" y="2597224"/>
            <a:ext cx="4752975" cy="884238"/>
            <a:chOff x="240" y="1344"/>
            <a:chExt cx="2880" cy="557"/>
          </a:xfrm>
        </p:grpSpPr>
        <p:sp>
          <p:nvSpPr>
            <p:cNvPr id="154994" name="Rectangle 1394"/>
            <p:cNvSpPr>
              <a:spLocks noChangeArrowheads="1"/>
            </p:cNvSpPr>
            <p:nvPr/>
          </p:nvSpPr>
          <p:spPr bwMode="auto">
            <a:xfrm>
              <a:off x="240" y="1344"/>
              <a:ext cx="28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400" b="1" dirty="0"/>
                <a:t>（</a:t>
              </a:r>
              <a:r>
                <a:rPr kumimoji="1" lang="en-US" altLang="zh-CN" sz="2400" b="1" dirty="0"/>
                <a:t>2</a:t>
              </a:r>
              <a:r>
                <a:rPr kumimoji="1" lang="zh-CN" altLang="en-US" sz="2400" b="1" dirty="0"/>
                <a:t>）造型</a:t>
              </a:r>
            </a:p>
          </p:txBody>
        </p:sp>
        <p:sp>
          <p:nvSpPr>
            <p:cNvPr id="155003" name="Rectangle 1403"/>
            <p:cNvSpPr>
              <a:spLocks noChangeArrowheads="1"/>
            </p:cNvSpPr>
            <p:nvPr/>
          </p:nvSpPr>
          <p:spPr bwMode="auto">
            <a:xfrm>
              <a:off x="1079" y="1613"/>
              <a:ext cx="19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spcBef>
                  <a:spcPct val="50000"/>
                </a:spcBef>
              </a:pPr>
              <a:r>
                <a:rPr kumimoji="1" lang="zh-CN" altLang="en-US" sz="2400" b="1" dirty="0"/>
                <a:t>从草图可设拟合曲线为</a:t>
              </a:r>
            </a:p>
          </p:txBody>
        </p:sp>
      </p:grpSp>
      <p:grpSp>
        <p:nvGrpSpPr>
          <p:cNvPr id="155010" name="Group 1410"/>
          <p:cNvGrpSpPr>
            <a:grpSpLocks/>
          </p:cNvGrpSpPr>
          <p:nvPr/>
        </p:nvGrpSpPr>
        <p:grpSpPr bwMode="auto">
          <a:xfrm>
            <a:off x="853922" y="1642981"/>
            <a:ext cx="5198107" cy="935038"/>
            <a:chOff x="597" y="667"/>
            <a:chExt cx="3131" cy="589"/>
          </a:xfrm>
        </p:grpSpPr>
        <p:sp>
          <p:nvSpPr>
            <p:cNvPr id="155008" name="Rectangle 1408"/>
            <p:cNvSpPr>
              <a:spLocks noChangeArrowheads="1"/>
            </p:cNvSpPr>
            <p:nvPr/>
          </p:nvSpPr>
          <p:spPr bwMode="auto">
            <a:xfrm>
              <a:off x="985" y="667"/>
              <a:ext cx="274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zh-CN" altLang="en-US" sz="2400" b="1" dirty="0"/>
                <a:t>由已知数据描出粗略的图形从图</a:t>
              </a:r>
              <a:endParaRPr kumimoji="1" lang="zh-CN" altLang="en-US" sz="2400" b="1" dirty="0">
                <a:solidFill>
                  <a:srgbClr val="FF0000"/>
                </a:solidFill>
              </a:endParaRPr>
            </a:p>
          </p:txBody>
        </p:sp>
        <p:sp>
          <p:nvSpPr>
            <p:cNvPr id="155009" name="Rectangle 1409"/>
            <p:cNvSpPr>
              <a:spLocks noChangeArrowheads="1"/>
            </p:cNvSpPr>
            <p:nvPr/>
          </p:nvSpPr>
          <p:spPr bwMode="auto">
            <a:xfrm>
              <a:off x="597" y="968"/>
              <a:ext cx="20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r>
                <a:rPr kumimoji="1" lang="zh-CN" altLang="en-US" sz="2400" b="1" dirty="0"/>
                <a:t>看出近似为一条</a:t>
              </a:r>
              <a:r>
                <a:rPr kumimoji="1" lang="zh-CN" altLang="en-US" sz="2400" b="1" dirty="0">
                  <a:solidFill>
                    <a:srgbClr val="FF0000"/>
                  </a:solidFill>
                </a:rPr>
                <a:t>抛物线</a:t>
              </a:r>
            </a:p>
          </p:txBody>
        </p:sp>
      </p:grpSp>
      <p:sp>
        <p:nvSpPr>
          <p:cNvPr id="44" name="Rectangle 24">
            <a:extLst>
              <a:ext uri="{FF2B5EF4-FFF2-40B4-BE49-F238E27FC236}">
                <a16:creationId xmlns:a16="http://schemas.microsoft.com/office/drawing/2014/main" id="{22EC6221-FB25-420E-9038-5EEAEACEA3C0}"/>
              </a:ext>
            </a:extLst>
          </p:cNvPr>
          <p:cNvSpPr>
            <a:spLocks noChangeArrowheads="1"/>
          </p:cNvSpPr>
          <p:nvPr/>
        </p:nvSpPr>
        <p:spPr bwMode="auto">
          <a:xfrm>
            <a:off x="4932040" y="-27384"/>
            <a:ext cx="42119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2000" b="1" dirty="0"/>
              <a:t>§2 Least-Squares Line</a:t>
            </a:r>
          </a:p>
        </p:txBody>
      </p:sp>
      <p:graphicFrame>
        <p:nvGraphicFramePr>
          <p:cNvPr id="128" name="Object 9">
            <a:extLst>
              <a:ext uri="{FF2B5EF4-FFF2-40B4-BE49-F238E27FC236}">
                <a16:creationId xmlns:a16="http://schemas.microsoft.com/office/drawing/2014/main" id="{DE2BDA1D-4B02-4C7B-B928-BBA188D928BC}"/>
              </a:ext>
            </a:extLst>
          </p:cNvPr>
          <p:cNvGraphicFramePr>
            <a:graphicFrameLocks noChangeAspect="1"/>
          </p:cNvGraphicFramePr>
          <p:nvPr>
            <p:extLst>
              <p:ext uri="{D42A27DB-BD31-4B8C-83A1-F6EECF244321}">
                <p14:modId xmlns:p14="http://schemas.microsoft.com/office/powerpoint/2010/main" val="3331073094"/>
              </p:ext>
            </p:extLst>
          </p:nvPr>
        </p:nvGraphicFramePr>
        <p:xfrm>
          <a:off x="7513" y="5804382"/>
          <a:ext cx="3182527" cy="1032495"/>
        </p:xfrm>
        <a:graphic>
          <a:graphicData uri="http://schemas.openxmlformats.org/presentationml/2006/ole">
            <mc:AlternateContent xmlns:mc="http://schemas.openxmlformats.org/markup-compatibility/2006">
              <mc:Choice xmlns:v="urn:schemas-microsoft-com:vml" Requires="v">
                <p:oleObj name="Equation" r:id="rId5" imgW="3251160" imgH="939600" progId="Equation.DSMT4">
                  <p:embed/>
                </p:oleObj>
              </mc:Choice>
              <mc:Fallback>
                <p:oleObj name="Equation" r:id="rId5" imgW="3251160" imgH="939600" progId="Equation.DSMT4">
                  <p:embed/>
                  <p:pic>
                    <p:nvPicPr>
                      <p:cNvPr id="128" name="Object 9">
                        <a:extLst>
                          <a:ext uri="{FF2B5EF4-FFF2-40B4-BE49-F238E27FC236}">
                            <a16:creationId xmlns:a16="http://schemas.microsoft.com/office/drawing/2014/main" id="{DE2BDA1D-4B02-4C7B-B928-BBA188D928BC}"/>
                          </a:ext>
                        </a:extLst>
                      </p:cNvPr>
                      <p:cNvPicPr>
                        <a:picLocks noChangeAspect="1" noChangeArrowheads="1"/>
                      </p:cNvPicPr>
                      <p:nvPr/>
                    </p:nvPicPr>
                    <p:blipFill>
                      <a:blip r:embed="rId6"/>
                      <a:srcRect/>
                      <a:stretch>
                        <a:fillRect/>
                      </a:stretch>
                    </p:blipFill>
                    <p:spPr bwMode="auto">
                      <a:xfrm>
                        <a:off x="7513" y="5804382"/>
                        <a:ext cx="3182527" cy="1032495"/>
                      </a:xfrm>
                      <a:prstGeom prst="rect">
                        <a:avLst/>
                      </a:prstGeom>
                      <a:noFill/>
                    </p:spPr>
                  </p:pic>
                </p:oleObj>
              </mc:Fallback>
            </mc:AlternateContent>
          </a:graphicData>
        </a:graphic>
      </p:graphicFrame>
      <p:graphicFrame>
        <p:nvGraphicFramePr>
          <p:cNvPr id="129" name="Object 10">
            <a:extLst>
              <a:ext uri="{FF2B5EF4-FFF2-40B4-BE49-F238E27FC236}">
                <a16:creationId xmlns:a16="http://schemas.microsoft.com/office/drawing/2014/main" id="{53236736-5F66-4C7B-A996-B63325F3EF1D}"/>
              </a:ext>
            </a:extLst>
          </p:cNvPr>
          <p:cNvGraphicFramePr>
            <a:graphicFrameLocks noChangeAspect="1"/>
          </p:cNvGraphicFramePr>
          <p:nvPr>
            <p:extLst>
              <p:ext uri="{D42A27DB-BD31-4B8C-83A1-F6EECF244321}">
                <p14:modId xmlns:p14="http://schemas.microsoft.com/office/powerpoint/2010/main" val="1443954400"/>
              </p:ext>
            </p:extLst>
          </p:nvPr>
        </p:nvGraphicFramePr>
        <p:xfrm>
          <a:off x="7542213" y="6513513"/>
          <a:ext cx="1308100" cy="336550"/>
        </p:xfrm>
        <a:graphic>
          <a:graphicData uri="http://schemas.openxmlformats.org/presentationml/2006/ole">
            <mc:AlternateContent xmlns:mc="http://schemas.openxmlformats.org/markup-compatibility/2006">
              <mc:Choice xmlns:v="urn:schemas-microsoft-com:vml" Requires="v">
                <p:oleObj name="Equation" r:id="rId7" imgW="876240" imgH="228600" progId="Equation.DSMT4">
                  <p:embed/>
                </p:oleObj>
              </mc:Choice>
              <mc:Fallback>
                <p:oleObj name="Equation" r:id="rId7" imgW="876240" imgH="228600" progId="Equation.DSMT4">
                  <p:embed/>
                  <p:pic>
                    <p:nvPicPr>
                      <p:cNvPr id="129" name="Object 10">
                        <a:extLst>
                          <a:ext uri="{FF2B5EF4-FFF2-40B4-BE49-F238E27FC236}">
                            <a16:creationId xmlns:a16="http://schemas.microsoft.com/office/drawing/2014/main" id="{53236736-5F66-4C7B-A996-B63325F3EF1D}"/>
                          </a:ext>
                        </a:extLst>
                      </p:cNvPr>
                      <p:cNvPicPr>
                        <a:picLocks noChangeAspect="1" noChangeArrowheads="1"/>
                      </p:cNvPicPr>
                      <p:nvPr/>
                    </p:nvPicPr>
                    <p:blipFill>
                      <a:blip r:embed="rId8"/>
                      <a:srcRect/>
                      <a:stretch>
                        <a:fillRect/>
                      </a:stretch>
                    </p:blipFill>
                    <p:spPr bwMode="auto">
                      <a:xfrm>
                        <a:off x="7542213" y="6513513"/>
                        <a:ext cx="1308100" cy="336550"/>
                      </a:xfrm>
                      <a:prstGeom prst="rect">
                        <a:avLst/>
                      </a:prstGeom>
                      <a:noFill/>
                    </p:spPr>
                  </p:pic>
                </p:oleObj>
              </mc:Fallback>
            </mc:AlternateContent>
          </a:graphicData>
        </a:graphic>
      </p:graphicFrame>
      <p:graphicFrame>
        <p:nvGraphicFramePr>
          <p:cNvPr id="130" name="Object 9">
            <a:extLst>
              <a:ext uri="{FF2B5EF4-FFF2-40B4-BE49-F238E27FC236}">
                <a16:creationId xmlns:a16="http://schemas.microsoft.com/office/drawing/2014/main" id="{A7D4F7F6-DD43-4869-9E30-12649002B6E2}"/>
              </a:ext>
            </a:extLst>
          </p:cNvPr>
          <p:cNvGraphicFramePr>
            <a:graphicFrameLocks noChangeAspect="1"/>
          </p:cNvGraphicFramePr>
          <p:nvPr>
            <p:extLst>
              <p:ext uri="{D42A27DB-BD31-4B8C-83A1-F6EECF244321}">
                <p14:modId xmlns:p14="http://schemas.microsoft.com/office/powerpoint/2010/main" val="2586229296"/>
              </p:ext>
            </p:extLst>
          </p:nvPr>
        </p:nvGraphicFramePr>
        <p:xfrm>
          <a:off x="6903244" y="5627586"/>
          <a:ext cx="2126402" cy="908418"/>
        </p:xfrm>
        <a:graphic>
          <a:graphicData uri="http://schemas.openxmlformats.org/presentationml/2006/ole">
            <mc:AlternateContent xmlns:mc="http://schemas.openxmlformats.org/markup-compatibility/2006">
              <mc:Choice xmlns:v="urn:schemas-microsoft-com:vml" Requires="v">
                <p:oleObj name="Equation" r:id="rId9" imgW="2209680" imgH="939600" progId="Equation.DSMT4">
                  <p:embed/>
                </p:oleObj>
              </mc:Choice>
              <mc:Fallback>
                <p:oleObj name="Equation" r:id="rId9" imgW="2209680" imgH="939600" progId="Equation.DSMT4">
                  <p:embed/>
                  <p:pic>
                    <p:nvPicPr>
                      <p:cNvPr id="130" name="Object 9">
                        <a:extLst>
                          <a:ext uri="{FF2B5EF4-FFF2-40B4-BE49-F238E27FC236}">
                            <a16:creationId xmlns:a16="http://schemas.microsoft.com/office/drawing/2014/main" id="{A7D4F7F6-DD43-4869-9E30-12649002B6E2}"/>
                          </a:ext>
                        </a:extLst>
                      </p:cNvPr>
                      <p:cNvPicPr>
                        <a:picLocks noChangeAspect="1" noChangeArrowheads="1"/>
                      </p:cNvPicPr>
                      <p:nvPr/>
                    </p:nvPicPr>
                    <p:blipFill>
                      <a:blip r:embed="rId10"/>
                      <a:srcRect/>
                      <a:stretch>
                        <a:fillRect/>
                      </a:stretch>
                    </p:blipFill>
                    <p:spPr bwMode="auto">
                      <a:xfrm>
                        <a:off x="6903244" y="5627586"/>
                        <a:ext cx="2126402" cy="908418"/>
                      </a:xfrm>
                      <a:prstGeom prst="rect">
                        <a:avLst/>
                      </a:prstGeom>
                      <a:noFill/>
                    </p:spPr>
                  </p:pic>
                </p:oleObj>
              </mc:Fallback>
            </mc:AlternateContent>
          </a:graphicData>
        </a:graphic>
      </p:graphicFrame>
      <p:graphicFrame>
        <p:nvGraphicFramePr>
          <p:cNvPr id="131" name="Object 9">
            <a:extLst>
              <a:ext uri="{FF2B5EF4-FFF2-40B4-BE49-F238E27FC236}">
                <a16:creationId xmlns:a16="http://schemas.microsoft.com/office/drawing/2014/main" id="{90F937CE-5A4D-45E9-B78E-3DE2E72C1CB6}"/>
              </a:ext>
            </a:extLst>
          </p:cNvPr>
          <p:cNvGraphicFramePr>
            <a:graphicFrameLocks noChangeAspect="1"/>
          </p:cNvGraphicFramePr>
          <p:nvPr>
            <p:extLst>
              <p:ext uri="{D42A27DB-BD31-4B8C-83A1-F6EECF244321}">
                <p14:modId xmlns:p14="http://schemas.microsoft.com/office/powerpoint/2010/main" val="2637163547"/>
              </p:ext>
            </p:extLst>
          </p:nvPr>
        </p:nvGraphicFramePr>
        <p:xfrm>
          <a:off x="3677417" y="5627586"/>
          <a:ext cx="2808312" cy="1222655"/>
        </p:xfrm>
        <a:graphic>
          <a:graphicData uri="http://schemas.openxmlformats.org/presentationml/2006/ole">
            <mc:AlternateContent xmlns:mc="http://schemas.openxmlformats.org/markup-compatibility/2006">
              <mc:Choice xmlns:v="urn:schemas-microsoft-com:vml" Requires="v">
                <p:oleObj name="Equation" r:id="rId11" imgW="3543120" imgH="1574640" progId="Equation.DSMT4">
                  <p:embed/>
                </p:oleObj>
              </mc:Choice>
              <mc:Fallback>
                <p:oleObj name="Equation" r:id="rId11" imgW="3543120" imgH="1574640" progId="Equation.DSMT4">
                  <p:embed/>
                  <p:pic>
                    <p:nvPicPr>
                      <p:cNvPr id="131" name="Object 9">
                        <a:extLst>
                          <a:ext uri="{FF2B5EF4-FFF2-40B4-BE49-F238E27FC236}">
                            <a16:creationId xmlns:a16="http://schemas.microsoft.com/office/drawing/2014/main" id="{90F937CE-5A4D-45E9-B78E-3DE2E72C1CB6}"/>
                          </a:ext>
                        </a:extLst>
                      </p:cNvPr>
                      <p:cNvPicPr>
                        <a:picLocks noChangeAspect="1" noChangeArrowheads="1"/>
                      </p:cNvPicPr>
                      <p:nvPr/>
                    </p:nvPicPr>
                    <p:blipFill>
                      <a:blip r:embed="rId12"/>
                      <a:srcRect/>
                      <a:stretch>
                        <a:fillRect/>
                      </a:stretch>
                    </p:blipFill>
                    <p:spPr bwMode="auto">
                      <a:xfrm>
                        <a:off x="3677417" y="5627586"/>
                        <a:ext cx="2808312" cy="1222655"/>
                      </a:xfrm>
                      <a:prstGeom prst="rect">
                        <a:avLst/>
                      </a:prstGeom>
                      <a:noFill/>
                    </p:spPr>
                  </p:pic>
                </p:oleObj>
              </mc:Fallback>
            </mc:AlternateContent>
          </a:graphicData>
        </a:graphic>
      </p:graphicFrame>
      <p:sp>
        <p:nvSpPr>
          <p:cNvPr id="47" name="文本框 46">
            <a:extLst>
              <a:ext uri="{FF2B5EF4-FFF2-40B4-BE49-F238E27FC236}">
                <a16:creationId xmlns:a16="http://schemas.microsoft.com/office/drawing/2014/main" id="{31C24B67-49E4-4FF0-BB1F-1724E2606A29}"/>
              </a:ext>
            </a:extLst>
          </p:cNvPr>
          <p:cNvSpPr txBox="1"/>
          <p:nvPr/>
        </p:nvSpPr>
        <p:spPr>
          <a:xfrm>
            <a:off x="1654374" y="4419582"/>
            <a:ext cx="4603376" cy="461665"/>
          </a:xfrm>
          <a:prstGeom prst="rect">
            <a:avLst/>
          </a:prstGeom>
          <a:noFill/>
        </p:spPr>
        <p:txBody>
          <a:bodyPr wrap="square">
            <a:spAutoFit/>
          </a:bodyPr>
          <a:lstStyle/>
          <a:p>
            <a:r>
              <a:rPr kumimoji="1" lang="zh-CN" altLang="en-US" sz="2400" b="1" dirty="0"/>
              <a:t>为此列表算出以下各数值</a:t>
            </a:r>
            <a:endParaRPr lang="zh-CN" altLang="en-US" dirty="0"/>
          </a:p>
        </p:txBody>
      </p:sp>
      <p:pic>
        <p:nvPicPr>
          <p:cNvPr id="48" name="图片 47">
            <a:extLst>
              <a:ext uri="{FF2B5EF4-FFF2-40B4-BE49-F238E27FC236}">
                <a16:creationId xmlns:a16="http://schemas.microsoft.com/office/drawing/2014/main" id="{B5053F99-61DD-4F45-A6E7-0B2C7CEACCBC}"/>
              </a:ext>
            </a:extLst>
          </p:cNvPr>
          <p:cNvPicPr>
            <a:picLocks noChangeAspect="1"/>
          </p:cNvPicPr>
          <p:nvPr/>
        </p:nvPicPr>
        <p:blipFill rotWithShape="1">
          <a:blip r:embed="rId13"/>
          <a:srcRect l="-1" r="1541" b="8694"/>
          <a:stretch/>
        </p:blipFill>
        <p:spPr>
          <a:xfrm>
            <a:off x="7188761" y="3198195"/>
            <a:ext cx="1592416" cy="2341788"/>
          </a:xfrm>
          <a:prstGeom prst="rect">
            <a:avLst/>
          </a:prstGeom>
        </p:spPr>
      </p:pic>
    </p:spTree>
    <p:extLst>
      <p:ext uri="{BB962C8B-B14F-4D97-AF65-F5344CB8AC3E}">
        <p14:creationId xmlns:p14="http://schemas.microsoft.com/office/powerpoint/2010/main" val="564265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4993"/>
                                        </p:tgtEl>
                                        <p:attrNameLst>
                                          <p:attrName>style.visibility</p:attrName>
                                        </p:attrNameLst>
                                      </p:cBhvr>
                                      <p:to>
                                        <p:strVal val="visible"/>
                                      </p:to>
                                    </p:set>
                                    <p:anim calcmode="lin" valueType="num">
                                      <p:cBhvr additive="base">
                                        <p:cTn id="7" dur="500" fill="hold"/>
                                        <p:tgtEl>
                                          <p:spTgt spid="154993"/>
                                        </p:tgtEl>
                                        <p:attrNameLst>
                                          <p:attrName>ppt_x</p:attrName>
                                        </p:attrNameLst>
                                      </p:cBhvr>
                                      <p:tavLst>
                                        <p:tav tm="0">
                                          <p:val>
                                            <p:strVal val="0-#ppt_w/2"/>
                                          </p:val>
                                        </p:tav>
                                        <p:tav tm="100000">
                                          <p:val>
                                            <p:strVal val="#ppt_x"/>
                                          </p:val>
                                        </p:tav>
                                      </p:tavLst>
                                    </p:anim>
                                    <p:anim calcmode="lin" valueType="num">
                                      <p:cBhvr additive="base">
                                        <p:cTn id="8" dur="500" fill="hold"/>
                                        <p:tgtEl>
                                          <p:spTgt spid="15499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154980"/>
                                        </p:tgtEl>
                                        <p:attrNameLst>
                                          <p:attrName>style.visibility</p:attrName>
                                        </p:attrNameLst>
                                      </p:cBhvr>
                                      <p:to>
                                        <p:strVal val="visible"/>
                                      </p:to>
                                    </p:set>
                                    <p:animEffect transition="in" filter="wipe(left)">
                                      <p:cBhvr>
                                        <p:cTn id="13" dur="500"/>
                                        <p:tgtEl>
                                          <p:spTgt spid="154980"/>
                                        </p:tgtEl>
                                      </p:cBhvr>
                                    </p:animEffect>
                                  </p:childTnLst>
                                </p:cTn>
                              </p:par>
                              <p:par>
                                <p:cTn id="14" presetID="22" presetClass="entr" presetSubtype="4"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down)">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54992"/>
                                        </p:tgtEl>
                                        <p:attrNameLst>
                                          <p:attrName>style.visibility</p:attrName>
                                        </p:attrNameLst>
                                      </p:cBhvr>
                                      <p:to>
                                        <p:strVal val="visible"/>
                                      </p:to>
                                    </p:set>
                                    <p:animEffect transition="in" filter="wipe(left)">
                                      <p:cBhvr>
                                        <p:cTn id="21" dur="500"/>
                                        <p:tgtEl>
                                          <p:spTgt spid="15499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155000"/>
                                        </p:tgtEl>
                                        <p:attrNameLst>
                                          <p:attrName>style.visibility</p:attrName>
                                        </p:attrNameLst>
                                      </p:cBhvr>
                                      <p:to>
                                        <p:strVal val="visible"/>
                                      </p:to>
                                    </p:set>
                                    <p:animEffect transition="in" filter="strips(downLeft)">
                                      <p:cBhvr>
                                        <p:cTn id="26" dur="500"/>
                                        <p:tgtEl>
                                          <p:spTgt spid="15500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54953"/>
                                        </p:tgtEl>
                                        <p:attrNameLst>
                                          <p:attrName>style.visibility</p:attrName>
                                        </p:attrNameLst>
                                      </p:cBhvr>
                                      <p:to>
                                        <p:strVal val="visible"/>
                                      </p:to>
                                    </p:set>
                                    <p:animEffect transition="in" filter="wipe(left)">
                                      <p:cBhvr>
                                        <p:cTn id="31" dur="500"/>
                                        <p:tgtEl>
                                          <p:spTgt spid="15495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nodeType="clickEffect">
                                  <p:stCondLst>
                                    <p:cond delay="0"/>
                                  </p:stCondLst>
                                  <p:childTnLst>
                                    <p:set>
                                      <p:cBhvr>
                                        <p:cTn id="35" dur="1" fill="hold">
                                          <p:stCondLst>
                                            <p:cond delay="0"/>
                                          </p:stCondLst>
                                        </p:cTn>
                                        <p:tgtEl>
                                          <p:spTgt spid="155010"/>
                                        </p:tgtEl>
                                        <p:attrNameLst>
                                          <p:attrName>style.visibility</p:attrName>
                                        </p:attrNameLst>
                                      </p:cBhvr>
                                      <p:to>
                                        <p:strVal val="visible"/>
                                      </p:to>
                                    </p:set>
                                    <p:animEffect transition="in" filter="wipe(up)">
                                      <p:cBhvr>
                                        <p:cTn id="36" dur="500"/>
                                        <p:tgtEl>
                                          <p:spTgt spid="15501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nodeType="clickEffect">
                                  <p:stCondLst>
                                    <p:cond delay="0"/>
                                  </p:stCondLst>
                                  <p:childTnLst>
                                    <p:set>
                                      <p:cBhvr>
                                        <p:cTn id="40" dur="1" fill="hold">
                                          <p:stCondLst>
                                            <p:cond delay="0"/>
                                          </p:stCondLst>
                                        </p:cTn>
                                        <p:tgtEl>
                                          <p:spTgt spid="155011"/>
                                        </p:tgtEl>
                                        <p:attrNameLst>
                                          <p:attrName>style.visibility</p:attrName>
                                        </p:attrNameLst>
                                      </p:cBhvr>
                                      <p:to>
                                        <p:strVal val="visible"/>
                                      </p:to>
                                    </p:set>
                                    <p:animEffect transition="in" filter="wipe(up)">
                                      <p:cBhvr>
                                        <p:cTn id="41" dur="500"/>
                                        <p:tgtEl>
                                          <p:spTgt spid="15501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54996"/>
                                        </p:tgtEl>
                                        <p:attrNameLst>
                                          <p:attrName>style.visibility</p:attrName>
                                        </p:attrNameLst>
                                      </p:cBhvr>
                                      <p:to>
                                        <p:strVal val="visible"/>
                                      </p:to>
                                    </p:set>
                                    <p:animEffect transition="in" filter="wipe(down)">
                                      <p:cBhvr>
                                        <p:cTn id="46" dur="500"/>
                                        <p:tgtEl>
                                          <p:spTgt spid="154996"/>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154995"/>
                                        </p:tgtEl>
                                        <p:attrNameLst>
                                          <p:attrName>style.visibility</p:attrName>
                                        </p:attrNameLst>
                                      </p:cBhvr>
                                      <p:to>
                                        <p:strVal val="visible"/>
                                      </p:to>
                                    </p:set>
                                    <p:anim calcmode="lin" valueType="num">
                                      <p:cBhvr additive="base">
                                        <p:cTn id="51" dur="500" fill="hold"/>
                                        <p:tgtEl>
                                          <p:spTgt spid="154995"/>
                                        </p:tgtEl>
                                        <p:attrNameLst>
                                          <p:attrName>ppt_x</p:attrName>
                                        </p:attrNameLst>
                                      </p:cBhvr>
                                      <p:tavLst>
                                        <p:tav tm="0">
                                          <p:val>
                                            <p:strVal val="0-#ppt_w/2"/>
                                          </p:val>
                                        </p:tav>
                                        <p:tav tm="100000">
                                          <p:val>
                                            <p:strVal val="#ppt_x"/>
                                          </p:val>
                                        </p:tav>
                                      </p:tavLst>
                                    </p:anim>
                                    <p:anim calcmode="lin" valueType="num">
                                      <p:cBhvr additive="base">
                                        <p:cTn id="52" dur="500" fill="hold"/>
                                        <p:tgtEl>
                                          <p:spTgt spid="154995"/>
                                        </p:tgtEl>
                                        <p:attrNameLst>
                                          <p:attrName>ppt_y</p:attrName>
                                        </p:attrNameLst>
                                      </p:cBhvr>
                                      <p:tavLst>
                                        <p:tav tm="0">
                                          <p:val>
                                            <p:strVal val="#ppt_y"/>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down)">
                                      <p:cBhvr>
                                        <p:cTn id="57" dur="500"/>
                                        <p:tgtEl>
                                          <p:spTgt spid="47"/>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55002"/>
                                        </p:tgtEl>
                                        <p:attrNameLst>
                                          <p:attrName>style.visibility</p:attrName>
                                        </p:attrNameLst>
                                      </p:cBhvr>
                                      <p:to>
                                        <p:strVal val="visible"/>
                                      </p:to>
                                    </p:set>
                                    <p:anim calcmode="lin" valueType="num">
                                      <p:cBhvr additive="base">
                                        <p:cTn id="62" dur="500" fill="hold"/>
                                        <p:tgtEl>
                                          <p:spTgt spid="155002"/>
                                        </p:tgtEl>
                                        <p:attrNameLst>
                                          <p:attrName>ppt_x</p:attrName>
                                        </p:attrNameLst>
                                      </p:cBhvr>
                                      <p:tavLst>
                                        <p:tav tm="0">
                                          <p:val>
                                            <p:strVal val="1+#ppt_w/2"/>
                                          </p:val>
                                        </p:tav>
                                        <p:tav tm="100000">
                                          <p:val>
                                            <p:strVal val="#ppt_x"/>
                                          </p:val>
                                        </p:tav>
                                      </p:tavLst>
                                    </p:anim>
                                    <p:anim calcmode="lin" valueType="num">
                                      <p:cBhvr additive="base">
                                        <p:cTn id="63" dur="500" fill="hold"/>
                                        <p:tgtEl>
                                          <p:spTgt spid="1550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993" grpId="0" autoUpdateAnimBg="0"/>
      <p:bldP spid="154995" grpId="0" autoUpdateAnimBg="0"/>
      <p:bldP spid="154996" grpId="0"/>
      <p:bldP spid="155000" grpId="0" animBg="1" autoUpdateAnimBg="0"/>
      <p:bldP spid="4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398"/>
          <p:cNvSpPr>
            <a:spLocks noChangeArrowheads="1"/>
          </p:cNvSpPr>
          <p:nvPr/>
        </p:nvSpPr>
        <p:spPr bwMode="auto">
          <a:xfrm>
            <a:off x="5858893" y="379411"/>
            <a:ext cx="311759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eaLnBrk="1" hangingPunct="1"/>
            <a:r>
              <a:rPr kumimoji="1" lang="zh-CN" altLang="en-US" sz="2400" b="1" dirty="0"/>
              <a:t>由表的最后一行的数值可得正规方程组</a:t>
            </a:r>
          </a:p>
        </p:txBody>
      </p:sp>
      <p:graphicFrame>
        <p:nvGraphicFramePr>
          <p:cNvPr id="129" name="Object 1399"/>
          <p:cNvGraphicFramePr>
            <a:graphicFrameLocks noChangeAspect="1"/>
          </p:cNvGraphicFramePr>
          <p:nvPr>
            <p:extLst>
              <p:ext uri="{D42A27DB-BD31-4B8C-83A1-F6EECF244321}">
                <p14:modId xmlns:p14="http://schemas.microsoft.com/office/powerpoint/2010/main" val="4243645437"/>
              </p:ext>
            </p:extLst>
          </p:nvPr>
        </p:nvGraphicFramePr>
        <p:xfrm>
          <a:off x="5937250" y="1262063"/>
          <a:ext cx="3027363" cy="1165225"/>
        </p:xfrm>
        <a:graphic>
          <a:graphicData uri="http://schemas.openxmlformats.org/presentationml/2006/ole">
            <mc:AlternateContent xmlns:mc="http://schemas.openxmlformats.org/markup-compatibility/2006">
              <mc:Choice xmlns:v="urn:schemas-microsoft-com:vml" Requires="v">
                <p:oleObj name="Equation" r:id="rId2" imgW="2133360" imgH="711000" progId="Equation.DSMT4">
                  <p:embed/>
                </p:oleObj>
              </mc:Choice>
              <mc:Fallback>
                <p:oleObj name="Equation" r:id="rId2" imgW="2133360" imgH="711000" progId="Equation.DSMT4">
                  <p:embed/>
                  <p:pic>
                    <p:nvPicPr>
                      <p:cNvPr id="129" name="Object 1399"/>
                      <p:cNvPicPr>
                        <a:picLocks noChangeAspect="1" noChangeArrowheads="1"/>
                      </p:cNvPicPr>
                      <p:nvPr/>
                    </p:nvPicPr>
                    <p:blipFill>
                      <a:blip r:embed="rId3"/>
                      <a:srcRect/>
                      <a:stretch>
                        <a:fillRect/>
                      </a:stretch>
                    </p:blipFill>
                    <p:spPr bwMode="auto">
                      <a:xfrm>
                        <a:off x="5937250" y="1262063"/>
                        <a:ext cx="3027363" cy="1165225"/>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30" name="Object 1404"/>
              <p:cNvSpPr txBox="1"/>
              <p:nvPr/>
            </p:nvSpPr>
            <p:spPr bwMode="auto">
              <a:xfrm>
                <a:off x="6037601" y="3047076"/>
                <a:ext cx="2291208" cy="927705"/>
              </a:xfrm>
              <a:prstGeom prst="rect">
                <a:avLst/>
              </a:prstGeom>
              <a:noFill/>
            </p:spPr>
            <p:txBody>
              <a:bodyPr>
                <a:noAutofit/>
              </a:bodyPr>
              <a:lstStyle/>
              <a:p>
                <a:pPr>
                  <a:lnSpc>
                    <a:spcPts val="2200"/>
                  </a:lnSpc>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𝑎</m:t>
                          </m:r>
                        </m:e>
                        <m:sub>
                          <m:r>
                            <a:rPr lang="zh-CN" altLang="en-US" sz="2200" i="1">
                              <a:solidFill>
                                <a:srgbClr val="000000"/>
                              </a:solidFill>
                              <a:latin typeface="Cambria Math" panose="02040503050406030204" pitchFamily="18" charset="0"/>
                            </a:rPr>
                            <m:t>0</m:t>
                          </m:r>
                        </m:sub>
                      </m:sSub>
                      <m:r>
                        <a:rPr lang="zh-CN" altLang="en-US" sz="2200" i="1">
                          <a:solidFill>
                            <a:srgbClr val="000000"/>
                          </a:solidFill>
                          <a:latin typeface="Cambria Math" panose="02040503050406030204" pitchFamily="18" charset="0"/>
                        </a:rPr>
                        <m:t>=13.45966 </m:t>
                      </m:r>
                    </m:oMath>
                    <m:oMath xmlns:m="http://schemas.openxmlformats.org/officeDocument/2006/math">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𝑎</m:t>
                          </m:r>
                        </m:e>
                        <m:sub>
                          <m:r>
                            <a:rPr lang="zh-CN" altLang="en-US" sz="2200" i="1">
                              <a:solidFill>
                                <a:srgbClr val="000000"/>
                              </a:solidFill>
                              <a:latin typeface="Cambria Math" panose="02040503050406030204" pitchFamily="18" charset="0"/>
                            </a:rPr>
                            <m:t>1</m:t>
                          </m:r>
                        </m:sub>
                      </m:sSub>
                      <m:r>
                        <a:rPr lang="zh-CN" altLang="en-US" sz="2200" i="1">
                          <a:solidFill>
                            <a:srgbClr val="000000"/>
                          </a:solidFill>
                          <a:latin typeface="Cambria Math" panose="02040503050406030204" pitchFamily="18" charset="0"/>
                        </a:rPr>
                        <m:t>=−3.60531</m:t>
                      </m:r>
                    </m:oMath>
                    <m:oMath xmlns:m="http://schemas.openxmlformats.org/officeDocument/2006/math">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𝑎</m:t>
                          </m:r>
                        </m:e>
                        <m:sub>
                          <m:r>
                            <a:rPr lang="zh-CN" altLang="en-US" sz="2200" i="1">
                              <a:solidFill>
                                <a:srgbClr val="000000"/>
                              </a:solidFill>
                              <a:latin typeface="Cambria Math" panose="02040503050406030204" pitchFamily="18" charset="0"/>
                            </a:rPr>
                            <m:t>2</m:t>
                          </m:r>
                        </m:sub>
                      </m:sSub>
                      <m:r>
                        <a:rPr lang="zh-CN" altLang="en-US" sz="2200" i="1">
                          <a:solidFill>
                            <a:srgbClr val="000000"/>
                          </a:solidFill>
                          <a:latin typeface="Cambria Math" panose="02040503050406030204" pitchFamily="18" charset="0"/>
                        </a:rPr>
                        <m:t>=0.26757</m:t>
                      </m:r>
                    </m:oMath>
                  </m:oMathPara>
                </a14:m>
                <a:endParaRPr lang="zh-CN" altLang="en-US" sz="2200" dirty="0"/>
              </a:p>
            </p:txBody>
          </p:sp>
        </mc:Choice>
        <mc:Fallback xmlns="">
          <p:sp>
            <p:nvSpPr>
              <p:cNvPr id="130" name="Object 1404"/>
              <p:cNvSpPr txBox="1">
                <a:spLocks noRot="1" noChangeAspect="1" noMove="1" noResize="1" noEditPoints="1" noAdjustHandles="1" noChangeArrowheads="1" noChangeShapeType="1" noTextEdit="1"/>
              </p:cNvSpPr>
              <p:nvPr/>
            </p:nvSpPr>
            <p:spPr bwMode="auto">
              <a:xfrm>
                <a:off x="6037601" y="3047076"/>
                <a:ext cx="2291208" cy="927705"/>
              </a:xfrm>
              <a:prstGeom prst="rect">
                <a:avLst/>
              </a:prstGeom>
              <a:blipFill>
                <a:blip r:embed="rId4"/>
                <a:stretch>
                  <a:fillRect b="-1974"/>
                </a:stretch>
              </a:blipFill>
            </p:spPr>
            <p:txBody>
              <a:bodyPr/>
              <a:lstStyle/>
              <a:p>
                <a:r>
                  <a:rPr lang="zh-CN" altLang="en-US">
                    <a:noFill/>
                  </a:rPr>
                  <a:t> </a:t>
                </a:r>
              </a:p>
            </p:txBody>
          </p:sp>
        </mc:Fallback>
      </mc:AlternateContent>
      <p:sp>
        <p:nvSpPr>
          <p:cNvPr id="132" name="Rectangle 1406"/>
          <p:cNvSpPr>
            <a:spLocks noChangeArrowheads="1"/>
          </p:cNvSpPr>
          <p:nvPr/>
        </p:nvSpPr>
        <p:spPr bwMode="auto">
          <a:xfrm>
            <a:off x="559779" y="4359544"/>
            <a:ext cx="367728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kumimoji="1" lang="zh-CN" altLang="en-US" sz="2400" b="1" dirty="0"/>
              <a:t>故二次拟合多项式为</a:t>
            </a:r>
          </a:p>
        </p:txBody>
      </p:sp>
      <p:graphicFrame>
        <p:nvGraphicFramePr>
          <p:cNvPr id="133" name="Object 1407"/>
          <p:cNvGraphicFramePr>
            <a:graphicFrameLocks noChangeAspect="1"/>
          </p:cNvGraphicFramePr>
          <p:nvPr>
            <p:extLst>
              <p:ext uri="{D42A27DB-BD31-4B8C-83A1-F6EECF244321}">
                <p14:modId xmlns:p14="http://schemas.microsoft.com/office/powerpoint/2010/main" val="3739325131"/>
              </p:ext>
            </p:extLst>
          </p:nvPr>
        </p:nvGraphicFramePr>
        <p:xfrm>
          <a:off x="1724819" y="4923395"/>
          <a:ext cx="5726112" cy="479425"/>
        </p:xfrm>
        <a:graphic>
          <a:graphicData uri="http://schemas.openxmlformats.org/presentationml/2006/ole">
            <mc:AlternateContent xmlns:mc="http://schemas.openxmlformats.org/markup-compatibility/2006">
              <mc:Choice xmlns:v="urn:schemas-microsoft-com:vml" Requires="v">
                <p:oleObj name="Equation" r:id="rId5" imgW="2730240" imgH="228600" progId="Equation.DSMT4">
                  <p:embed/>
                </p:oleObj>
              </mc:Choice>
              <mc:Fallback>
                <p:oleObj name="Equation" r:id="rId5" imgW="2730240" imgH="228600" progId="Equation.DSMT4">
                  <p:embed/>
                  <p:pic>
                    <p:nvPicPr>
                      <p:cNvPr id="133" name="Object 1407"/>
                      <p:cNvPicPr>
                        <a:picLocks noChangeAspect="1" noChangeArrowheads="1"/>
                      </p:cNvPicPr>
                      <p:nvPr/>
                    </p:nvPicPr>
                    <p:blipFill>
                      <a:blip r:embed="rId6"/>
                      <a:srcRect/>
                      <a:stretch>
                        <a:fillRect/>
                      </a:stretch>
                    </p:blipFill>
                    <p:spPr bwMode="auto">
                      <a:xfrm>
                        <a:off x="1724819" y="4923395"/>
                        <a:ext cx="5726112" cy="479425"/>
                      </a:xfrm>
                      <a:prstGeom prst="rect">
                        <a:avLst/>
                      </a:prstGeom>
                      <a:noFill/>
                    </p:spPr>
                  </p:pic>
                </p:oleObj>
              </mc:Fallback>
            </mc:AlternateContent>
          </a:graphicData>
        </a:graphic>
      </p:graphicFrame>
      <p:sp>
        <p:nvSpPr>
          <p:cNvPr id="134" name="Rectangle 1412"/>
          <p:cNvSpPr>
            <a:spLocks noChangeArrowheads="1"/>
          </p:cNvSpPr>
          <p:nvPr/>
        </p:nvSpPr>
        <p:spPr bwMode="auto">
          <a:xfrm>
            <a:off x="5925507" y="2478943"/>
            <a:ext cx="26597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kumimoji="1" lang="zh-CN" altLang="en-US" sz="2400" b="1" dirty="0"/>
              <a:t>求解正规方程组得</a:t>
            </a:r>
          </a:p>
        </p:txBody>
      </p:sp>
      <p:grpSp>
        <p:nvGrpSpPr>
          <p:cNvPr id="3" name="组合 2">
            <a:extLst>
              <a:ext uri="{FF2B5EF4-FFF2-40B4-BE49-F238E27FC236}">
                <a16:creationId xmlns:a16="http://schemas.microsoft.com/office/drawing/2014/main" id="{1B0DB6CC-1AE5-470A-97D8-74ED7C4C1BE0}"/>
              </a:ext>
            </a:extLst>
          </p:cNvPr>
          <p:cNvGrpSpPr/>
          <p:nvPr/>
        </p:nvGrpSpPr>
        <p:grpSpPr>
          <a:xfrm>
            <a:off x="167514" y="340162"/>
            <a:ext cx="5757993" cy="3700636"/>
            <a:chOff x="1907704" y="867297"/>
            <a:chExt cx="6668808" cy="4091636"/>
          </a:xfrm>
        </p:grpSpPr>
        <p:sp>
          <p:nvSpPr>
            <p:cNvPr id="135" name="Rectangle 1158"/>
            <p:cNvSpPr>
              <a:spLocks noChangeArrowheads="1"/>
            </p:cNvSpPr>
            <p:nvPr/>
          </p:nvSpPr>
          <p:spPr bwMode="auto">
            <a:xfrm>
              <a:off x="6753591" y="2167135"/>
              <a:ext cx="982663"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t>64</a:t>
              </a:r>
            </a:p>
          </p:txBody>
        </p:sp>
        <p:grpSp>
          <p:nvGrpSpPr>
            <p:cNvPr id="2" name="组合 1">
              <a:extLst>
                <a:ext uri="{FF2B5EF4-FFF2-40B4-BE49-F238E27FC236}">
                  <a16:creationId xmlns:a16="http://schemas.microsoft.com/office/drawing/2014/main" id="{E24A8A01-B6D3-45C8-8E1A-58B6B7424D99}"/>
                </a:ext>
              </a:extLst>
            </p:cNvPr>
            <p:cNvGrpSpPr/>
            <p:nvPr/>
          </p:nvGrpSpPr>
          <p:grpSpPr>
            <a:xfrm>
              <a:off x="1907704" y="867297"/>
              <a:ext cx="6668808" cy="4091636"/>
              <a:chOff x="1907704" y="867297"/>
              <a:chExt cx="6668808" cy="4091636"/>
            </a:xfrm>
          </p:grpSpPr>
          <p:grpSp>
            <p:nvGrpSpPr>
              <p:cNvPr id="155893" name="Group 1269"/>
              <p:cNvGrpSpPr>
                <a:grpSpLocks/>
              </p:cNvGrpSpPr>
              <p:nvPr/>
            </p:nvGrpSpPr>
            <p:grpSpPr bwMode="auto">
              <a:xfrm>
                <a:off x="1907704" y="867297"/>
                <a:ext cx="6668808" cy="4091636"/>
                <a:chOff x="408" y="719"/>
                <a:chExt cx="5033" cy="3065"/>
              </a:xfrm>
            </p:grpSpPr>
            <p:sp>
              <p:nvSpPr>
                <p:cNvPr id="155840" name="Rectangle 1216"/>
                <p:cNvSpPr>
                  <a:spLocks noChangeArrowheads="1"/>
                </p:cNvSpPr>
                <p:nvPr/>
              </p:nvSpPr>
              <p:spPr bwMode="auto">
                <a:xfrm>
                  <a:off x="4722" y="3507"/>
                  <a:ext cx="719"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solidFill>
                        <a:srgbClr val="FF00FF"/>
                      </a:solidFill>
                    </a:rPr>
                    <a:t>25317</a:t>
                  </a:r>
                </a:p>
              </p:txBody>
            </p:sp>
            <p:sp>
              <p:nvSpPr>
                <p:cNvPr id="155839" name="Rectangle 1215"/>
                <p:cNvSpPr>
                  <a:spLocks noChangeArrowheads="1"/>
                </p:cNvSpPr>
                <p:nvPr/>
              </p:nvSpPr>
              <p:spPr bwMode="auto">
                <a:xfrm>
                  <a:off x="4118" y="3507"/>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solidFill>
                        <a:srgbClr val="FF00FF"/>
                      </a:solidFill>
                    </a:rPr>
                    <a:t>3017</a:t>
                  </a:r>
                </a:p>
              </p:txBody>
            </p:sp>
            <p:sp>
              <p:nvSpPr>
                <p:cNvPr id="155838" name="Rectangle 1214"/>
                <p:cNvSpPr>
                  <a:spLocks noChangeArrowheads="1"/>
                </p:cNvSpPr>
                <p:nvPr/>
              </p:nvSpPr>
              <p:spPr bwMode="auto">
                <a:xfrm>
                  <a:off x="3499" y="3507"/>
                  <a:ext cx="6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solidFill>
                        <a:srgbClr val="00B050"/>
                      </a:solidFill>
                    </a:rPr>
                    <a:t>1025</a:t>
                  </a:r>
                </a:p>
              </p:txBody>
            </p:sp>
            <p:sp>
              <p:nvSpPr>
                <p:cNvPr id="155837" name="Rectangle 1213"/>
                <p:cNvSpPr>
                  <a:spLocks noChangeArrowheads="1"/>
                </p:cNvSpPr>
                <p:nvPr/>
              </p:nvSpPr>
              <p:spPr bwMode="auto">
                <a:xfrm>
                  <a:off x="2881" y="3507"/>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solidFill>
                        <a:srgbClr val="FF00FF"/>
                      </a:solidFill>
                    </a:rPr>
                    <a:t>381</a:t>
                  </a:r>
                </a:p>
              </p:txBody>
            </p:sp>
            <p:sp>
              <p:nvSpPr>
                <p:cNvPr id="155836" name="Rectangle 1212"/>
                <p:cNvSpPr>
                  <a:spLocks noChangeArrowheads="1"/>
                </p:cNvSpPr>
                <p:nvPr/>
              </p:nvSpPr>
              <p:spPr bwMode="auto">
                <a:xfrm>
                  <a:off x="2281" y="3507"/>
                  <a:ext cx="60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solidFill>
                        <a:srgbClr val="00B050"/>
                      </a:solidFill>
                    </a:rPr>
                    <a:t>147</a:t>
                  </a:r>
                </a:p>
              </p:txBody>
            </p:sp>
            <p:sp>
              <p:nvSpPr>
                <p:cNvPr id="155835" name="Rectangle 1211"/>
                <p:cNvSpPr>
                  <a:spLocks noChangeArrowheads="1"/>
                </p:cNvSpPr>
                <p:nvPr/>
              </p:nvSpPr>
              <p:spPr bwMode="auto">
                <a:xfrm>
                  <a:off x="1645" y="3507"/>
                  <a:ext cx="63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solidFill>
                        <a:srgbClr val="00B050"/>
                      </a:solidFill>
                    </a:rPr>
                    <a:t>32</a:t>
                  </a:r>
                </a:p>
              </p:txBody>
            </p:sp>
            <p:sp>
              <p:nvSpPr>
                <p:cNvPr id="155834" name="Rectangle 1210"/>
                <p:cNvSpPr>
                  <a:spLocks noChangeArrowheads="1"/>
                </p:cNvSpPr>
                <p:nvPr/>
              </p:nvSpPr>
              <p:spPr bwMode="auto">
                <a:xfrm>
                  <a:off x="1026" y="3507"/>
                  <a:ext cx="6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solidFill>
                        <a:srgbClr val="FF00FF"/>
                      </a:solidFill>
                    </a:rPr>
                    <a:t>53</a:t>
                  </a:r>
                </a:p>
              </p:txBody>
            </p:sp>
            <p:sp>
              <p:nvSpPr>
                <p:cNvPr id="155833" name="Rectangle 1209"/>
                <p:cNvSpPr>
                  <a:spLocks noChangeArrowheads="1"/>
                </p:cNvSpPr>
                <p:nvPr/>
              </p:nvSpPr>
              <p:spPr bwMode="auto">
                <a:xfrm>
                  <a:off x="408" y="3507"/>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buFontTx/>
                    <a:buNone/>
                  </a:pPr>
                  <a:endParaRPr lang="en-US" altLang="en-US" sz="2000"/>
                </a:p>
              </p:txBody>
            </p:sp>
            <p:sp>
              <p:nvSpPr>
                <p:cNvPr id="155832" name="Rectangle 1208"/>
                <p:cNvSpPr>
                  <a:spLocks noChangeArrowheads="1"/>
                </p:cNvSpPr>
                <p:nvPr/>
              </p:nvSpPr>
              <p:spPr bwMode="auto">
                <a:xfrm>
                  <a:off x="4683" y="3258"/>
                  <a:ext cx="74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t>10000</a:t>
                  </a:r>
                </a:p>
              </p:txBody>
            </p:sp>
            <p:sp>
              <p:nvSpPr>
                <p:cNvPr id="155831" name="Rectangle 1207"/>
                <p:cNvSpPr>
                  <a:spLocks noChangeArrowheads="1"/>
                </p:cNvSpPr>
                <p:nvPr/>
              </p:nvSpPr>
              <p:spPr bwMode="auto">
                <a:xfrm>
                  <a:off x="4118" y="3258"/>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t>1000</a:t>
                  </a:r>
                </a:p>
              </p:txBody>
            </p:sp>
            <p:sp>
              <p:nvSpPr>
                <p:cNvPr id="155830" name="Rectangle 1206"/>
                <p:cNvSpPr>
                  <a:spLocks noChangeArrowheads="1"/>
                </p:cNvSpPr>
                <p:nvPr/>
              </p:nvSpPr>
              <p:spPr bwMode="auto">
                <a:xfrm>
                  <a:off x="3499" y="3258"/>
                  <a:ext cx="6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400</a:t>
                  </a:r>
                </a:p>
              </p:txBody>
            </p:sp>
            <p:sp>
              <p:nvSpPr>
                <p:cNvPr id="155829" name="Rectangle 1205"/>
                <p:cNvSpPr>
                  <a:spLocks noChangeArrowheads="1"/>
                </p:cNvSpPr>
                <p:nvPr/>
              </p:nvSpPr>
              <p:spPr bwMode="auto">
                <a:xfrm>
                  <a:off x="2881" y="3258"/>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100</a:t>
                  </a:r>
                </a:p>
              </p:txBody>
            </p:sp>
            <p:sp>
              <p:nvSpPr>
                <p:cNvPr id="155828" name="Rectangle 1204"/>
                <p:cNvSpPr>
                  <a:spLocks noChangeArrowheads="1"/>
                </p:cNvSpPr>
                <p:nvPr/>
              </p:nvSpPr>
              <p:spPr bwMode="auto">
                <a:xfrm>
                  <a:off x="2281" y="3258"/>
                  <a:ext cx="60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40</a:t>
                  </a:r>
                </a:p>
              </p:txBody>
            </p:sp>
            <p:sp>
              <p:nvSpPr>
                <p:cNvPr id="155827" name="Rectangle 1203"/>
                <p:cNvSpPr>
                  <a:spLocks noChangeArrowheads="1"/>
                </p:cNvSpPr>
                <p:nvPr/>
              </p:nvSpPr>
              <p:spPr bwMode="auto">
                <a:xfrm>
                  <a:off x="1645" y="3258"/>
                  <a:ext cx="63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solidFill>
                        <a:srgbClr val="0000FF"/>
                      </a:solidFill>
                    </a:rPr>
                    <a:t>4</a:t>
                  </a:r>
                </a:p>
              </p:txBody>
            </p:sp>
            <p:sp>
              <p:nvSpPr>
                <p:cNvPr id="155826" name="Rectangle 1202"/>
                <p:cNvSpPr>
                  <a:spLocks noChangeArrowheads="1"/>
                </p:cNvSpPr>
                <p:nvPr/>
              </p:nvSpPr>
              <p:spPr bwMode="auto">
                <a:xfrm>
                  <a:off x="1026" y="3258"/>
                  <a:ext cx="6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solidFill>
                        <a:srgbClr val="0000FF"/>
                      </a:solidFill>
                    </a:rPr>
                    <a:t>10</a:t>
                  </a:r>
                </a:p>
              </p:txBody>
            </p:sp>
            <p:sp>
              <p:nvSpPr>
                <p:cNvPr id="155825" name="Rectangle 1201"/>
                <p:cNvSpPr>
                  <a:spLocks noChangeArrowheads="1"/>
                </p:cNvSpPr>
                <p:nvPr/>
              </p:nvSpPr>
              <p:spPr bwMode="auto">
                <a:xfrm>
                  <a:off x="408" y="3258"/>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9</a:t>
                  </a:r>
                </a:p>
              </p:txBody>
            </p:sp>
            <p:sp>
              <p:nvSpPr>
                <p:cNvPr id="155824" name="Rectangle 1200"/>
                <p:cNvSpPr>
                  <a:spLocks noChangeArrowheads="1"/>
                </p:cNvSpPr>
                <p:nvPr/>
              </p:nvSpPr>
              <p:spPr bwMode="auto">
                <a:xfrm>
                  <a:off x="4736" y="3009"/>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t>6561</a:t>
                  </a:r>
                </a:p>
              </p:txBody>
            </p:sp>
            <p:sp>
              <p:nvSpPr>
                <p:cNvPr id="155823" name="Rectangle 1199"/>
                <p:cNvSpPr>
                  <a:spLocks noChangeArrowheads="1"/>
                </p:cNvSpPr>
                <p:nvPr/>
              </p:nvSpPr>
              <p:spPr bwMode="auto">
                <a:xfrm>
                  <a:off x="4118" y="3009"/>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t>729</a:t>
                  </a:r>
                </a:p>
              </p:txBody>
            </p:sp>
            <p:sp>
              <p:nvSpPr>
                <p:cNvPr id="155822" name="Rectangle 1198"/>
                <p:cNvSpPr>
                  <a:spLocks noChangeArrowheads="1"/>
                </p:cNvSpPr>
                <p:nvPr/>
              </p:nvSpPr>
              <p:spPr bwMode="auto">
                <a:xfrm>
                  <a:off x="3499" y="3009"/>
                  <a:ext cx="6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243</a:t>
                  </a:r>
                </a:p>
              </p:txBody>
            </p:sp>
            <p:sp>
              <p:nvSpPr>
                <p:cNvPr id="155821" name="Rectangle 1197"/>
                <p:cNvSpPr>
                  <a:spLocks noChangeArrowheads="1"/>
                </p:cNvSpPr>
                <p:nvPr/>
              </p:nvSpPr>
              <p:spPr bwMode="auto">
                <a:xfrm>
                  <a:off x="2881" y="3009"/>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81</a:t>
                  </a:r>
                </a:p>
              </p:txBody>
            </p:sp>
            <p:sp>
              <p:nvSpPr>
                <p:cNvPr id="155820" name="Rectangle 1196"/>
                <p:cNvSpPr>
                  <a:spLocks noChangeArrowheads="1"/>
                </p:cNvSpPr>
                <p:nvPr/>
              </p:nvSpPr>
              <p:spPr bwMode="auto">
                <a:xfrm>
                  <a:off x="2281" y="3009"/>
                  <a:ext cx="60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27</a:t>
                  </a:r>
                </a:p>
              </p:txBody>
            </p:sp>
            <p:sp>
              <p:nvSpPr>
                <p:cNvPr id="155819" name="Rectangle 1195"/>
                <p:cNvSpPr>
                  <a:spLocks noChangeArrowheads="1"/>
                </p:cNvSpPr>
                <p:nvPr/>
              </p:nvSpPr>
              <p:spPr bwMode="auto">
                <a:xfrm>
                  <a:off x="1645" y="3009"/>
                  <a:ext cx="63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solidFill>
                        <a:srgbClr val="0000FF"/>
                      </a:solidFill>
                    </a:rPr>
                    <a:t>3</a:t>
                  </a:r>
                </a:p>
              </p:txBody>
            </p:sp>
            <p:sp>
              <p:nvSpPr>
                <p:cNvPr id="155818" name="Rectangle 1194"/>
                <p:cNvSpPr>
                  <a:spLocks noChangeArrowheads="1"/>
                </p:cNvSpPr>
                <p:nvPr/>
              </p:nvSpPr>
              <p:spPr bwMode="auto">
                <a:xfrm>
                  <a:off x="1026" y="3009"/>
                  <a:ext cx="6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solidFill>
                        <a:srgbClr val="0000FF"/>
                      </a:solidFill>
                    </a:rPr>
                    <a:t>9</a:t>
                  </a:r>
                </a:p>
              </p:txBody>
            </p:sp>
            <p:sp>
              <p:nvSpPr>
                <p:cNvPr id="155817" name="Rectangle 1193"/>
                <p:cNvSpPr>
                  <a:spLocks noChangeArrowheads="1"/>
                </p:cNvSpPr>
                <p:nvPr/>
              </p:nvSpPr>
              <p:spPr bwMode="auto">
                <a:xfrm>
                  <a:off x="408" y="3009"/>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8</a:t>
                  </a:r>
                </a:p>
              </p:txBody>
            </p:sp>
            <p:sp>
              <p:nvSpPr>
                <p:cNvPr id="155816" name="Rectangle 1192"/>
                <p:cNvSpPr>
                  <a:spLocks noChangeArrowheads="1"/>
                </p:cNvSpPr>
                <p:nvPr/>
              </p:nvSpPr>
              <p:spPr bwMode="auto">
                <a:xfrm>
                  <a:off x="4736" y="2760"/>
                  <a:ext cx="69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t>4096</a:t>
                  </a:r>
                </a:p>
              </p:txBody>
            </p:sp>
            <p:sp>
              <p:nvSpPr>
                <p:cNvPr id="155815" name="Rectangle 1191"/>
                <p:cNvSpPr>
                  <a:spLocks noChangeArrowheads="1"/>
                </p:cNvSpPr>
                <p:nvPr/>
              </p:nvSpPr>
              <p:spPr bwMode="auto">
                <a:xfrm>
                  <a:off x="4118" y="2760"/>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t>512</a:t>
                  </a:r>
                </a:p>
              </p:txBody>
            </p:sp>
            <p:sp>
              <p:nvSpPr>
                <p:cNvPr id="155814" name="Rectangle 1190"/>
                <p:cNvSpPr>
                  <a:spLocks noChangeArrowheads="1"/>
                </p:cNvSpPr>
                <p:nvPr/>
              </p:nvSpPr>
              <p:spPr bwMode="auto">
                <a:xfrm>
                  <a:off x="3499" y="2760"/>
                  <a:ext cx="6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128</a:t>
                  </a:r>
                </a:p>
              </p:txBody>
            </p:sp>
            <p:sp>
              <p:nvSpPr>
                <p:cNvPr id="155813" name="Rectangle 1189"/>
                <p:cNvSpPr>
                  <a:spLocks noChangeArrowheads="1"/>
                </p:cNvSpPr>
                <p:nvPr/>
              </p:nvSpPr>
              <p:spPr bwMode="auto">
                <a:xfrm>
                  <a:off x="2881" y="2760"/>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64</a:t>
                  </a:r>
                </a:p>
              </p:txBody>
            </p:sp>
            <p:sp>
              <p:nvSpPr>
                <p:cNvPr id="155812" name="Rectangle 1188"/>
                <p:cNvSpPr>
                  <a:spLocks noChangeArrowheads="1"/>
                </p:cNvSpPr>
                <p:nvPr/>
              </p:nvSpPr>
              <p:spPr bwMode="auto">
                <a:xfrm>
                  <a:off x="2281" y="2760"/>
                  <a:ext cx="60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16</a:t>
                  </a:r>
                </a:p>
              </p:txBody>
            </p:sp>
            <p:sp>
              <p:nvSpPr>
                <p:cNvPr id="155811" name="Rectangle 1187"/>
                <p:cNvSpPr>
                  <a:spLocks noChangeArrowheads="1"/>
                </p:cNvSpPr>
                <p:nvPr/>
              </p:nvSpPr>
              <p:spPr bwMode="auto">
                <a:xfrm>
                  <a:off x="1645" y="2760"/>
                  <a:ext cx="63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solidFill>
                        <a:srgbClr val="0000FF"/>
                      </a:solidFill>
                    </a:rPr>
                    <a:t>2</a:t>
                  </a:r>
                </a:p>
              </p:txBody>
            </p:sp>
            <p:sp>
              <p:nvSpPr>
                <p:cNvPr id="155810" name="Rectangle 1186"/>
                <p:cNvSpPr>
                  <a:spLocks noChangeArrowheads="1"/>
                </p:cNvSpPr>
                <p:nvPr/>
              </p:nvSpPr>
              <p:spPr bwMode="auto">
                <a:xfrm>
                  <a:off x="1026" y="2760"/>
                  <a:ext cx="6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solidFill>
                        <a:srgbClr val="0000FF"/>
                      </a:solidFill>
                    </a:rPr>
                    <a:t>8</a:t>
                  </a:r>
                </a:p>
              </p:txBody>
            </p:sp>
            <p:sp>
              <p:nvSpPr>
                <p:cNvPr id="155809" name="Rectangle 1185"/>
                <p:cNvSpPr>
                  <a:spLocks noChangeArrowheads="1"/>
                </p:cNvSpPr>
                <p:nvPr/>
              </p:nvSpPr>
              <p:spPr bwMode="auto">
                <a:xfrm>
                  <a:off x="408" y="2760"/>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7</a:t>
                  </a:r>
                </a:p>
              </p:txBody>
            </p:sp>
            <p:sp>
              <p:nvSpPr>
                <p:cNvPr id="155808" name="Rectangle 1184"/>
                <p:cNvSpPr>
                  <a:spLocks noChangeArrowheads="1"/>
                </p:cNvSpPr>
                <p:nvPr/>
              </p:nvSpPr>
              <p:spPr bwMode="auto">
                <a:xfrm>
                  <a:off x="4736" y="2475"/>
                  <a:ext cx="647"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t>2401</a:t>
                  </a:r>
                </a:p>
              </p:txBody>
            </p:sp>
            <p:sp>
              <p:nvSpPr>
                <p:cNvPr id="155807" name="Rectangle 1183"/>
                <p:cNvSpPr>
                  <a:spLocks noChangeArrowheads="1"/>
                </p:cNvSpPr>
                <p:nvPr/>
              </p:nvSpPr>
              <p:spPr bwMode="auto">
                <a:xfrm>
                  <a:off x="4118" y="2475"/>
                  <a:ext cx="61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t>343</a:t>
                  </a:r>
                </a:p>
              </p:txBody>
            </p:sp>
            <p:sp>
              <p:nvSpPr>
                <p:cNvPr id="155806" name="Rectangle 1182"/>
                <p:cNvSpPr>
                  <a:spLocks noChangeArrowheads="1"/>
                </p:cNvSpPr>
                <p:nvPr/>
              </p:nvSpPr>
              <p:spPr bwMode="auto">
                <a:xfrm>
                  <a:off x="3499" y="2475"/>
                  <a:ext cx="619"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49</a:t>
                  </a:r>
                </a:p>
              </p:txBody>
            </p:sp>
            <p:sp>
              <p:nvSpPr>
                <p:cNvPr id="155805" name="Rectangle 1181"/>
                <p:cNvSpPr>
                  <a:spLocks noChangeArrowheads="1"/>
                </p:cNvSpPr>
                <p:nvPr/>
              </p:nvSpPr>
              <p:spPr bwMode="auto">
                <a:xfrm>
                  <a:off x="2881" y="2475"/>
                  <a:ext cx="61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49</a:t>
                  </a:r>
                </a:p>
              </p:txBody>
            </p:sp>
            <p:sp>
              <p:nvSpPr>
                <p:cNvPr id="155804" name="Rectangle 1180"/>
                <p:cNvSpPr>
                  <a:spLocks noChangeArrowheads="1"/>
                </p:cNvSpPr>
                <p:nvPr/>
              </p:nvSpPr>
              <p:spPr bwMode="auto">
                <a:xfrm>
                  <a:off x="2281" y="2475"/>
                  <a:ext cx="600"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7</a:t>
                  </a:r>
                </a:p>
              </p:txBody>
            </p:sp>
            <p:sp>
              <p:nvSpPr>
                <p:cNvPr id="155803" name="Rectangle 1179"/>
                <p:cNvSpPr>
                  <a:spLocks noChangeArrowheads="1"/>
                </p:cNvSpPr>
                <p:nvPr/>
              </p:nvSpPr>
              <p:spPr bwMode="auto">
                <a:xfrm>
                  <a:off x="1645" y="2475"/>
                  <a:ext cx="636"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solidFill>
                        <a:srgbClr val="0000FF"/>
                      </a:solidFill>
                    </a:rPr>
                    <a:t>1</a:t>
                  </a:r>
                </a:p>
              </p:txBody>
            </p:sp>
            <p:sp>
              <p:nvSpPr>
                <p:cNvPr id="155802" name="Rectangle 1178"/>
                <p:cNvSpPr>
                  <a:spLocks noChangeArrowheads="1"/>
                </p:cNvSpPr>
                <p:nvPr/>
              </p:nvSpPr>
              <p:spPr bwMode="auto">
                <a:xfrm>
                  <a:off x="1026" y="2475"/>
                  <a:ext cx="619"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solidFill>
                        <a:srgbClr val="0000FF"/>
                      </a:solidFill>
                    </a:rPr>
                    <a:t>7</a:t>
                  </a:r>
                </a:p>
              </p:txBody>
            </p:sp>
            <p:sp>
              <p:nvSpPr>
                <p:cNvPr id="155801" name="Rectangle 1177"/>
                <p:cNvSpPr>
                  <a:spLocks noChangeArrowheads="1"/>
                </p:cNvSpPr>
                <p:nvPr/>
              </p:nvSpPr>
              <p:spPr bwMode="auto">
                <a:xfrm>
                  <a:off x="408" y="2475"/>
                  <a:ext cx="61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6</a:t>
                  </a:r>
                </a:p>
              </p:txBody>
            </p:sp>
            <p:sp>
              <p:nvSpPr>
                <p:cNvPr id="155800" name="Rectangle 1176"/>
                <p:cNvSpPr>
                  <a:spLocks noChangeArrowheads="1"/>
                </p:cNvSpPr>
                <p:nvPr/>
              </p:nvSpPr>
              <p:spPr bwMode="auto">
                <a:xfrm>
                  <a:off x="4736" y="2225"/>
                  <a:ext cx="69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t>1296</a:t>
                  </a:r>
                </a:p>
              </p:txBody>
            </p:sp>
            <p:sp>
              <p:nvSpPr>
                <p:cNvPr id="155799" name="Rectangle 1175"/>
                <p:cNvSpPr>
                  <a:spLocks noChangeArrowheads="1"/>
                </p:cNvSpPr>
                <p:nvPr/>
              </p:nvSpPr>
              <p:spPr bwMode="auto">
                <a:xfrm>
                  <a:off x="4118" y="2225"/>
                  <a:ext cx="61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t>216</a:t>
                  </a:r>
                </a:p>
              </p:txBody>
            </p:sp>
            <p:sp>
              <p:nvSpPr>
                <p:cNvPr id="155798" name="Rectangle 1174"/>
                <p:cNvSpPr>
                  <a:spLocks noChangeArrowheads="1"/>
                </p:cNvSpPr>
                <p:nvPr/>
              </p:nvSpPr>
              <p:spPr bwMode="auto">
                <a:xfrm>
                  <a:off x="3499" y="2225"/>
                  <a:ext cx="61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36</a:t>
                  </a:r>
                </a:p>
              </p:txBody>
            </p:sp>
            <p:sp>
              <p:nvSpPr>
                <p:cNvPr id="155797" name="Rectangle 1173"/>
                <p:cNvSpPr>
                  <a:spLocks noChangeArrowheads="1"/>
                </p:cNvSpPr>
                <p:nvPr/>
              </p:nvSpPr>
              <p:spPr bwMode="auto">
                <a:xfrm>
                  <a:off x="2881" y="2225"/>
                  <a:ext cx="61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36</a:t>
                  </a:r>
                </a:p>
              </p:txBody>
            </p:sp>
            <p:sp>
              <p:nvSpPr>
                <p:cNvPr id="155796" name="Rectangle 1172"/>
                <p:cNvSpPr>
                  <a:spLocks noChangeArrowheads="1"/>
                </p:cNvSpPr>
                <p:nvPr/>
              </p:nvSpPr>
              <p:spPr bwMode="auto">
                <a:xfrm>
                  <a:off x="2281" y="2225"/>
                  <a:ext cx="6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6</a:t>
                  </a:r>
                </a:p>
              </p:txBody>
            </p:sp>
            <p:sp>
              <p:nvSpPr>
                <p:cNvPr id="155795" name="Rectangle 1171"/>
                <p:cNvSpPr>
                  <a:spLocks noChangeArrowheads="1"/>
                </p:cNvSpPr>
                <p:nvPr/>
              </p:nvSpPr>
              <p:spPr bwMode="auto">
                <a:xfrm>
                  <a:off x="1645" y="2225"/>
                  <a:ext cx="6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solidFill>
                        <a:srgbClr val="0000FF"/>
                      </a:solidFill>
                    </a:rPr>
                    <a:t>1</a:t>
                  </a:r>
                </a:p>
              </p:txBody>
            </p:sp>
            <p:sp>
              <p:nvSpPr>
                <p:cNvPr id="155794" name="Rectangle 1170"/>
                <p:cNvSpPr>
                  <a:spLocks noChangeArrowheads="1"/>
                </p:cNvSpPr>
                <p:nvPr/>
              </p:nvSpPr>
              <p:spPr bwMode="auto">
                <a:xfrm>
                  <a:off x="1026" y="2225"/>
                  <a:ext cx="61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solidFill>
                        <a:srgbClr val="0000FF"/>
                      </a:solidFill>
                    </a:rPr>
                    <a:t>6</a:t>
                  </a:r>
                </a:p>
              </p:txBody>
            </p:sp>
            <p:sp>
              <p:nvSpPr>
                <p:cNvPr id="155793" name="Rectangle 1169"/>
                <p:cNvSpPr>
                  <a:spLocks noChangeArrowheads="1"/>
                </p:cNvSpPr>
                <p:nvPr/>
              </p:nvSpPr>
              <p:spPr bwMode="auto">
                <a:xfrm>
                  <a:off x="408" y="2225"/>
                  <a:ext cx="61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5</a:t>
                  </a:r>
                </a:p>
              </p:txBody>
            </p:sp>
            <p:sp>
              <p:nvSpPr>
                <p:cNvPr id="155792" name="Rectangle 1168"/>
                <p:cNvSpPr>
                  <a:spLocks noChangeArrowheads="1"/>
                </p:cNvSpPr>
                <p:nvPr/>
              </p:nvSpPr>
              <p:spPr bwMode="auto">
                <a:xfrm>
                  <a:off x="4736" y="1976"/>
                  <a:ext cx="59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625</a:t>
                  </a:r>
                </a:p>
              </p:txBody>
            </p:sp>
            <p:sp>
              <p:nvSpPr>
                <p:cNvPr id="155791" name="Rectangle 1167"/>
                <p:cNvSpPr>
                  <a:spLocks noChangeArrowheads="1"/>
                </p:cNvSpPr>
                <p:nvPr/>
              </p:nvSpPr>
              <p:spPr bwMode="auto">
                <a:xfrm>
                  <a:off x="4118" y="1976"/>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t>125</a:t>
                  </a:r>
                </a:p>
              </p:txBody>
            </p:sp>
            <p:sp>
              <p:nvSpPr>
                <p:cNvPr id="155790" name="Rectangle 1166"/>
                <p:cNvSpPr>
                  <a:spLocks noChangeArrowheads="1"/>
                </p:cNvSpPr>
                <p:nvPr/>
              </p:nvSpPr>
              <p:spPr bwMode="auto">
                <a:xfrm>
                  <a:off x="3499" y="1976"/>
                  <a:ext cx="6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50</a:t>
                  </a:r>
                </a:p>
              </p:txBody>
            </p:sp>
            <p:sp>
              <p:nvSpPr>
                <p:cNvPr id="155789" name="Rectangle 1165"/>
                <p:cNvSpPr>
                  <a:spLocks noChangeArrowheads="1"/>
                </p:cNvSpPr>
                <p:nvPr/>
              </p:nvSpPr>
              <p:spPr bwMode="auto">
                <a:xfrm>
                  <a:off x="2881" y="1976"/>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25</a:t>
                  </a:r>
                </a:p>
              </p:txBody>
            </p:sp>
            <p:sp>
              <p:nvSpPr>
                <p:cNvPr id="155788" name="Rectangle 1164"/>
                <p:cNvSpPr>
                  <a:spLocks noChangeArrowheads="1"/>
                </p:cNvSpPr>
                <p:nvPr/>
              </p:nvSpPr>
              <p:spPr bwMode="auto">
                <a:xfrm>
                  <a:off x="2281" y="1976"/>
                  <a:ext cx="60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10</a:t>
                  </a:r>
                </a:p>
              </p:txBody>
            </p:sp>
            <p:sp>
              <p:nvSpPr>
                <p:cNvPr id="155787" name="Rectangle 1163"/>
                <p:cNvSpPr>
                  <a:spLocks noChangeArrowheads="1"/>
                </p:cNvSpPr>
                <p:nvPr/>
              </p:nvSpPr>
              <p:spPr bwMode="auto">
                <a:xfrm>
                  <a:off x="1645" y="1976"/>
                  <a:ext cx="63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solidFill>
                        <a:srgbClr val="0000FF"/>
                      </a:solidFill>
                    </a:rPr>
                    <a:t>2</a:t>
                  </a:r>
                </a:p>
              </p:txBody>
            </p:sp>
            <p:sp>
              <p:nvSpPr>
                <p:cNvPr id="155786" name="Rectangle 1162"/>
                <p:cNvSpPr>
                  <a:spLocks noChangeArrowheads="1"/>
                </p:cNvSpPr>
                <p:nvPr/>
              </p:nvSpPr>
              <p:spPr bwMode="auto">
                <a:xfrm>
                  <a:off x="1026" y="1976"/>
                  <a:ext cx="6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solidFill>
                        <a:srgbClr val="0000FF"/>
                      </a:solidFill>
                    </a:rPr>
                    <a:t>5</a:t>
                  </a:r>
                </a:p>
              </p:txBody>
            </p:sp>
            <p:sp>
              <p:nvSpPr>
                <p:cNvPr id="155785" name="Rectangle 1161"/>
                <p:cNvSpPr>
                  <a:spLocks noChangeArrowheads="1"/>
                </p:cNvSpPr>
                <p:nvPr/>
              </p:nvSpPr>
              <p:spPr bwMode="auto">
                <a:xfrm>
                  <a:off x="408" y="1976"/>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4</a:t>
                  </a:r>
                </a:p>
              </p:txBody>
            </p:sp>
            <p:sp>
              <p:nvSpPr>
                <p:cNvPr id="155784" name="Rectangle 1160"/>
                <p:cNvSpPr>
                  <a:spLocks noChangeArrowheads="1"/>
                </p:cNvSpPr>
                <p:nvPr/>
              </p:nvSpPr>
              <p:spPr bwMode="auto">
                <a:xfrm>
                  <a:off x="4736" y="1727"/>
                  <a:ext cx="59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256</a:t>
                  </a:r>
                </a:p>
              </p:txBody>
            </p:sp>
            <p:sp>
              <p:nvSpPr>
                <p:cNvPr id="155783" name="Rectangle 1159"/>
                <p:cNvSpPr>
                  <a:spLocks noChangeArrowheads="1"/>
                </p:cNvSpPr>
                <p:nvPr/>
              </p:nvSpPr>
              <p:spPr bwMode="auto">
                <a:xfrm>
                  <a:off x="4118" y="1727"/>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endParaRPr lang="en-US" altLang="zh-CN" sz="2000" dirty="0"/>
                </a:p>
              </p:txBody>
            </p:sp>
            <p:sp>
              <p:nvSpPr>
                <p:cNvPr id="155782" name="Rectangle 1158"/>
                <p:cNvSpPr>
                  <a:spLocks noChangeArrowheads="1"/>
                </p:cNvSpPr>
                <p:nvPr/>
              </p:nvSpPr>
              <p:spPr bwMode="auto">
                <a:xfrm>
                  <a:off x="3499" y="1727"/>
                  <a:ext cx="6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t>64</a:t>
                  </a:r>
                </a:p>
              </p:txBody>
            </p:sp>
            <p:sp>
              <p:nvSpPr>
                <p:cNvPr id="155781" name="Rectangle 1157"/>
                <p:cNvSpPr>
                  <a:spLocks noChangeArrowheads="1"/>
                </p:cNvSpPr>
                <p:nvPr/>
              </p:nvSpPr>
              <p:spPr bwMode="auto">
                <a:xfrm>
                  <a:off x="2881" y="1727"/>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16</a:t>
                  </a:r>
                </a:p>
              </p:txBody>
            </p:sp>
            <p:sp>
              <p:nvSpPr>
                <p:cNvPr id="155780" name="Rectangle 1156"/>
                <p:cNvSpPr>
                  <a:spLocks noChangeArrowheads="1"/>
                </p:cNvSpPr>
                <p:nvPr/>
              </p:nvSpPr>
              <p:spPr bwMode="auto">
                <a:xfrm>
                  <a:off x="2281" y="1727"/>
                  <a:ext cx="60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16</a:t>
                  </a:r>
                </a:p>
              </p:txBody>
            </p:sp>
            <p:sp>
              <p:nvSpPr>
                <p:cNvPr id="155779" name="Rectangle 1155"/>
                <p:cNvSpPr>
                  <a:spLocks noChangeArrowheads="1"/>
                </p:cNvSpPr>
                <p:nvPr/>
              </p:nvSpPr>
              <p:spPr bwMode="auto">
                <a:xfrm>
                  <a:off x="1645" y="1727"/>
                  <a:ext cx="63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solidFill>
                        <a:srgbClr val="0000FF"/>
                      </a:solidFill>
                    </a:rPr>
                    <a:t>4</a:t>
                  </a:r>
                </a:p>
              </p:txBody>
            </p:sp>
            <p:sp>
              <p:nvSpPr>
                <p:cNvPr id="155778" name="Rectangle 1154"/>
                <p:cNvSpPr>
                  <a:spLocks noChangeArrowheads="1"/>
                </p:cNvSpPr>
                <p:nvPr/>
              </p:nvSpPr>
              <p:spPr bwMode="auto">
                <a:xfrm>
                  <a:off x="1026" y="1727"/>
                  <a:ext cx="6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solidFill>
                        <a:srgbClr val="0000FF"/>
                      </a:solidFill>
                    </a:rPr>
                    <a:t>4</a:t>
                  </a:r>
                </a:p>
              </p:txBody>
            </p:sp>
            <p:sp>
              <p:nvSpPr>
                <p:cNvPr id="155777" name="Rectangle 1153"/>
                <p:cNvSpPr>
                  <a:spLocks noChangeArrowheads="1"/>
                </p:cNvSpPr>
                <p:nvPr/>
              </p:nvSpPr>
              <p:spPr bwMode="auto">
                <a:xfrm>
                  <a:off x="408" y="1727"/>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3</a:t>
                  </a:r>
                </a:p>
              </p:txBody>
            </p:sp>
            <p:sp>
              <p:nvSpPr>
                <p:cNvPr id="155776" name="Rectangle 1152"/>
                <p:cNvSpPr>
                  <a:spLocks noChangeArrowheads="1"/>
                </p:cNvSpPr>
                <p:nvPr/>
              </p:nvSpPr>
              <p:spPr bwMode="auto">
                <a:xfrm>
                  <a:off x="4736" y="1466"/>
                  <a:ext cx="594"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81</a:t>
                  </a:r>
                </a:p>
              </p:txBody>
            </p:sp>
            <p:sp>
              <p:nvSpPr>
                <p:cNvPr id="155775" name="Rectangle 1151"/>
                <p:cNvSpPr>
                  <a:spLocks noChangeArrowheads="1"/>
                </p:cNvSpPr>
                <p:nvPr/>
              </p:nvSpPr>
              <p:spPr bwMode="auto">
                <a:xfrm>
                  <a:off x="4118" y="1466"/>
                  <a:ext cx="618"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t>27</a:t>
                  </a:r>
                </a:p>
              </p:txBody>
            </p:sp>
            <p:sp>
              <p:nvSpPr>
                <p:cNvPr id="155774" name="Rectangle 1150"/>
                <p:cNvSpPr>
                  <a:spLocks noChangeArrowheads="1"/>
                </p:cNvSpPr>
                <p:nvPr/>
              </p:nvSpPr>
              <p:spPr bwMode="auto">
                <a:xfrm>
                  <a:off x="3499" y="1466"/>
                  <a:ext cx="619"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45</a:t>
                  </a:r>
                </a:p>
              </p:txBody>
            </p:sp>
            <p:sp>
              <p:nvSpPr>
                <p:cNvPr id="155773" name="Rectangle 1149"/>
                <p:cNvSpPr>
                  <a:spLocks noChangeArrowheads="1"/>
                </p:cNvSpPr>
                <p:nvPr/>
              </p:nvSpPr>
              <p:spPr bwMode="auto">
                <a:xfrm>
                  <a:off x="2881" y="1466"/>
                  <a:ext cx="618"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9</a:t>
                  </a:r>
                </a:p>
              </p:txBody>
            </p:sp>
            <p:sp>
              <p:nvSpPr>
                <p:cNvPr id="155772" name="Rectangle 1148"/>
                <p:cNvSpPr>
                  <a:spLocks noChangeArrowheads="1"/>
                </p:cNvSpPr>
                <p:nvPr/>
              </p:nvSpPr>
              <p:spPr bwMode="auto">
                <a:xfrm>
                  <a:off x="2281" y="1466"/>
                  <a:ext cx="600"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15</a:t>
                  </a:r>
                </a:p>
              </p:txBody>
            </p:sp>
            <p:sp>
              <p:nvSpPr>
                <p:cNvPr id="155771" name="Rectangle 1147"/>
                <p:cNvSpPr>
                  <a:spLocks noChangeArrowheads="1"/>
                </p:cNvSpPr>
                <p:nvPr/>
              </p:nvSpPr>
              <p:spPr bwMode="auto">
                <a:xfrm>
                  <a:off x="1645" y="1466"/>
                  <a:ext cx="636"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solidFill>
                        <a:srgbClr val="0000FF"/>
                      </a:solidFill>
                    </a:rPr>
                    <a:t>5</a:t>
                  </a:r>
                </a:p>
              </p:txBody>
            </p:sp>
            <p:sp>
              <p:nvSpPr>
                <p:cNvPr id="155770" name="Rectangle 1146"/>
                <p:cNvSpPr>
                  <a:spLocks noChangeArrowheads="1"/>
                </p:cNvSpPr>
                <p:nvPr/>
              </p:nvSpPr>
              <p:spPr bwMode="auto">
                <a:xfrm>
                  <a:off x="1026" y="1466"/>
                  <a:ext cx="619"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solidFill>
                        <a:srgbClr val="0000FF"/>
                      </a:solidFill>
                    </a:rPr>
                    <a:t>3</a:t>
                  </a:r>
                </a:p>
              </p:txBody>
            </p:sp>
            <p:sp>
              <p:nvSpPr>
                <p:cNvPr id="155769" name="Rectangle 1145"/>
                <p:cNvSpPr>
                  <a:spLocks noChangeArrowheads="1"/>
                </p:cNvSpPr>
                <p:nvPr/>
              </p:nvSpPr>
              <p:spPr bwMode="auto">
                <a:xfrm>
                  <a:off x="408" y="1466"/>
                  <a:ext cx="618"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2</a:t>
                  </a:r>
                </a:p>
              </p:txBody>
            </p:sp>
            <p:sp>
              <p:nvSpPr>
                <p:cNvPr id="155768" name="Rectangle 1144"/>
                <p:cNvSpPr>
                  <a:spLocks noChangeArrowheads="1"/>
                </p:cNvSpPr>
                <p:nvPr/>
              </p:nvSpPr>
              <p:spPr bwMode="auto">
                <a:xfrm>
                  <a:off x="4736" y="1217"/>
                  <a:ext cx="59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1</a:t>
                  </a:r>
                </a:p>
              </p:txBody>
            </p:sp>
            <p:sp>
              <p:nvSpPr>
                <p:cNvPr id="155767" name="Rectangle 1143"/>
                <p:cNvSpPr>
                  <a:spLocks noChangeArrowheads="1"/>
                </p:cNvSpPr>
                <p:nvPr/>
              </p:nvSpPr>
              <p:spPr bwMode="auto">
                <a:xfrm>
                  <a:off x="4118" y="1217"/>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1</a:t>
                  </a:r>
                </a:p>
              </p:txBody>
            </p:sp>
            <p:sp>
              <p:nvSpPr>
                <p:cNvPr id="155766" name="Rectangle 1142"/>
                <p:cNvSpPr>
                  <a:spLocks noChangeArrowheads="1"/>
                </p:cNvSpPr>
                <p:nvPr/>
              </p:nvSpPr>
              <p:spPr bwMode="auto">
                <a:xfrm>
                  <a:off x="3499" y="1217"/>
                  <a:ext cx="6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10</a:t>
                  </a:r>
                </a:p>
              </p:txBody>
            </p:sp>
            <p:sp>
              <p:nvSpPr>
                <p:cNvPr id="155765" name="Rectangle 1141"/>
                <p:cNvSpPr>
                  <a:spLocks noChangeArrowheads="1"/>
                </p:cNvSpPr>
                <p:nvPr/>
              </p:nvSpPr>
              <p:spPr bwMode="auto">
                <a:xfrm>
                  <a:off x="2881" y="1217"/>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1</a:t>
                  </a:r>
                </a:p>
              </p:txBody>
            </p:sp>
            <p:sp>
              <p:nvSpPr>
                <p:cNvPr id="155764" name="Rectangle 1140"/>
                <p:cNvSpPr>
                  <a:spLocks noChangeArrowheads="1"/>
                </p:cNvSpPr>
                <p:nvPr/>
              </p:nvSpPr>
              <p:spPr bwMode="auto">
                <a:xfrm>
                  <a:off x="2281" y="1217"/>
                  <a:ext cx="60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10</a:t>
                  </a:r>
                </a:p>
              </p:txBody>
            </p:sp>
            <p:sp>
              <p:nvSpPr>
                <p:cNvPr id="155763" name="Rectangle 1139"/>
                <p:cNvSpPr>
                  <a:spLocks noChangeArrowheads="1"/>
                </p:cNvSpPr>
                <p:nvPr/>
              </p:nvSpPr>
              <p:spPr bwMode="auto">
                <a:xfrm>
                  <a:off x="1645" y="1217"/>
                  <a:ext cx="63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dirty="0">
                      <a:solidFill>
                        <a:srgbClr val="0000FF"/>
                      </a:solidFill>
                    </a:rPr>
                    <a:t>10</a:t>
                  </a:r>
                </a:p>
              </p:txBody>
            </p:sp>
            <p:sp>
              <p:nvSpPr>
                <p:cNvPr id="155762" name="Rectangle 1138"/>
                <p:cNvSpPr>
                  <a:spLocks noChangeArrowheads="1"/>
                </p:cNvSpPr>
                <p:nvPr/>
              </p:nvSpPr>
              <p:spPr bwMode="auto">
                <a:xfrm>
                  <a:off x="1026" y="1217"/>
                  <a:ext cx="6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solidFill>
                        <a:srgbClr val="0000FF"/>
                      </a:solidFill>
                    </a:rPr>
                    <a:t>1</a:t>
                  </a:r>
                </a:p>
              </p:txBody>
            </p:sp>
            <p:sp>
              <p:nvSpPr>
                <p:cNvPr id="155761" name="Rectangle 1137"/>
                <p:cNvSpPr>
                  <a:spLocks noChangeArrowheads="1"/>
                </p:cNvSpPr>
                <p:nvPr/>
              </p:nvSpPr>
              <p:spPr bwMode="auto">
                <a:xfrm>
                  <a:off x="408" y="1217"/>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a:t>1</a:t>
                  </a:r>
                </a:p>
              </p:txBody>
            </p:sp>
            <p:sp>
              <p:nvSpPr>
                <p:cNvPr id="155760" name="Rectangle 1136"/>
                <p:cNvSpPr>
                  <a:spLocks noChangeArrowheads="1"/>
                </p:cNvSpPr>
                <p:nvPr/>
              </p:nvSpPr>
              <p:spPr bwMode="auto">
                <a:xfrm>
                  <a:off x="4736" y="968"/>
                  <a:ext cx="59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buFontTx/>
                    <a:buNone/>
                  </a:pPr>
                  <a:endParaRPr lang="en-US" altLang="en-US" sz="2000"/>
                </a:p>
              </p:txBody>
            </p:sp>
            <p:sp>
              <p:nvSpPr>
                <p:cNvPr id="155759" name="Rectangle 1135"/>
                <p:cNvSpPr>
                  <a:spLocks noChangeArrowheads="1"/>
                </p:cNvSpPr>
                <p:nvPr/>
              </p:nvSpPr>
              <p:spPr bwMode="auto">
                <a:xfrm>
                  <a:off x="4118" y="968"/>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buFontTx/>
                    <a:buNone/>
                  </a:pPr>
                  <a:endParaRPr lang="en-US" altLang="en-US" sz="2000"/>
                </a:p>
              </p:txBody>
            </p:sp>
            <p:sp>
              <p:nvSpPr>
                <p:cNvPr id="155758" name="Rectangle 1134"/>
                <p:cNvSpPr>
                  <a:spLocks noChangeArrowheads="1"/>
                </p:cNvSpPr>
                <p:nvPr/>
              </p:nvSpPr>
              <p:spPr bwMode="auto">
                <a:xfrm>
                  <a:off x="3499" y="968"/>
                  <a:ext cx="6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buFontTx/>
                    <a:buNone/>
                  </a:pPr>
                  <a:endParaRPr lang="en-US" altLang="en-US" sz="2000"/>
                </a:p>
              </p:txBody>
            </p:sp>
            <p:sp>
              <p:nvSpPr>
                <p:cNvPr id="155757" name="Rectangle 1133"/>
                <p:cNvSpPr>
                  <a:spLocks noChangeArrowheads="1"/>
                </p:cNvSpPr>
                <p:nvPr/>
              </p:nvSpPr>
              <p:spPr bwMode="auto">
                <a:xfrm>
                  <a:off x="2881" y="968"/>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buFontTx/>
                    <a:buNone/>
                  </a:pPr>
                  <a:endParaRPr lang="en-US" altLang="en-US" sz="2000"/>
                </a:p>
              </p:txBody>
            </p:sp>
            <p:sp>
              <p:nvSpPr>
                <p:cNvPr id="155756" name="Rectangle 1132"/>
                <p:cNvSpPr>
                  <a:spLocks noChangeArrowheads="1"/>
                </p:cNvSpPr>
                <p:nvPr/>
              </p:nvSpPr>
              <p:spPr bwMode="auto">
                <a:xfrm>
                  <a:off x="2293" y="906"/>
                  <a:ext cx="60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b="1" i="1" dirty="0" err="1">
                      <a:solidFill>
                        <a:srgbClr val="00B050"/>
                      </a:solidFill>
                    </a:rPr>
                    <a:t>x</a:t>
                  </a:r>
                  <a:r>
                    <a:rPr lang="en-US" altLang="zh-CN" sz="2000" b="1" i="1" baseline="-30000" dirty="0" err="1">
                      <a:solidFill>
                        <a:srgbClr val="00B050"/>
                      </a:solidFill>
                    </a:rPr>
                    <a:t>i</a:t>
                  </a:r>
                  <a:r>
                    <a:rPr lang="en-US" altLang="zh-CN" sz="2000" b="1" i="1" dirty="0" err="1">
                      <a:solidFill>
                        <a:srgbClr val="00B050"/>
                      </a:solidFill>
                    </a:rPr>
                    <a:t>y</a:t>
                  </a:r>
                  <a:r>
                    <a:rPr lang="en-US" altLang="zh-CN" sz="2000" b="1" i="1" baseline="-30000" dirty="0" err="1">
                      <a:solidFill>
                        <a:srgbClr val="00B050"/>
                      </a:solidFill>
                    </a:rPr>
                    <a:t>i</a:t>
                  </a:r>
                  <a:endParaRPr lang="en-US" altLang="zh-CN" sz="2000" b="1" i="1" baseline="-30000" dirty="0">
                    <a:solidFill>
                      <a:srgbClr val="00B050"/>
                    </a:solidFill>
                  </a:endParaRPr>
                </a:p>
              </p:txBody>
            </p:sp>
            <p:sp>
              <p:nvSpPr>
                <p:cNvPr id="155755" name="Rectangle 1131"/>
                <p:cNvSpPr>
                  <a:spLocks noChangeArrowheads="1"/>
                </p:cNvSpPr>
                <p:nvPr/>
              </p:nvSpPr>
              <p:spPr bwMode="auto">
                <a:xfrm>
                  <a:off x="1645" y="922"/>
                  <a:ext cx="63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b="1" i="1" dirty="0" err="1">
                      <a:solidFill>
                        <a:srgbClr val="00B050"/>
                      </a:solidFill>
                    </a:rPr>
                    <a:t>y</a:t>
                  </a:r>
                  <a:r>
                    <a:rPr lang="en-US" altLang="zh-CN" sz="2000" b="1" i="1" baseline="-30000" dirty="0" err="1">
                      <a:solidFill>
                        <a:srgbClr val="00B050"/>
                      </a:solidFill>
                    </a:rPr>
                    <a:t>i</a:t>
                  </a:r>
                  <a:endParaRPr lang="en-US" altLang="zh-CN" sz="2000" b="1" i="1" baseline="-30000" dirty="0">
                    <a:solidFill>
                      <a:srgbClr val="00B050"/>
                    </a:solidFill>
                  </a:endParaRPr>
                </a:p>
              </p:txBody>
            </p:sp>
            <p:sp>
              <p:nvSpPr>
                <p:cNvPr id="155754" name="Rectangle 1130"/>
                <p:cNvSpPr>
                  <a:spLocks noChangeArrowheads="1"/>
                </p:cNvSpPr>
                <p:nvPr/>
              </p:nvSpPr>
              <p:spPr bwMode="auto">
                <a:xfrm>
                  <a:off x="1033" y="921"/>
                  <a:ext cx="6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b="1" i="1" dirty="0">
                      <a:solidFill>
                        <a:srgbClr val="0000FF"/>
                      </a:solidFill>
                    </a:rPr>
                    <a:t>x</a:t>
                  </a:r>
                  <a:r>
                    <a:rPr lang="en-US" altLang="zh-CN" sz="2000" b="1" i="1" baseline="-30000" dirty="0">
                      <a:solidFill>
                        <a:srgbClr val="0000FF"/>
                      </a:solidFill>
                    </a:rPr>
                    <a:t>i</a:t>
                  </a:r>
                </a:p>
              </p:txBody>
            </p:sp>
            <p:sp>
              <p:nvSpPr>
                <p:cNvPr id="155753" name="Rectangle 1129"/>
                <p:cNvSpPr>
                  <a:spLocks noChangeArrowheads="1"/>
                </p:cNvSpPr>
                <p:nvPr/>
              </p:nvSpPr>
              <p:spPr bwMode="auto">
                <a:xfrm>
                  <a:off x="408" y="968"/>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b="1" i="1"/>
                    <a:t>i</a:t>
                  </a:r>
                  <a:endParaRPr lang="en-US" altLang="zh-CN" sz="2000" b="1"/>
                </a:p>
              </p:txBody>
            </p:sp>
            <p:sp>
              <p:nvSpPr>
                <p:cNvPr id="155752" name="Rectangle 1128"/>
                <p:cNvSpPr>
                  <a:spLocks noChangeArrowheads="1"/>
                </p:cNvSpPr>
                <p:nvPr/>
              </p:nvSpPr>
              <p:spPr bwMode="auto">
                <a:xfrm>
                  <a:off x="4736" y="719"/>
                  <a:ext cx="59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zh-CN" altLang="en-US" sz="2000"/>
                    <a:t>（</a:t>
                  </a:r>
                  <a:r>
                    <a:rPr lang="en-US" altLang="zh-CN" sz="2000"/>
                    <a:t>8</a:t>
                  </a:r>
                  <a:r>
                    <a:rPr lang="zh-CN" altLang="en-US" sz="2000"/>
                    <a:t>）</a:t>
                  </a:r>
                </a:p>
              </p:txBody>
            </p:sp>
            <p:sp>
              <p:nvSpPr>
                <p:cNvPr id="155751" name="Rectangle 1127"/>
                <p:cNvSpPr>
                  <a:spLocks noChangeArrowheads="1"/>
                </p:cNvSpPr>
                <p:nvPr/>
              </p:nvSpPr>
              <p:spPr bwMode="auto">
                <a:xfrm>
                  <a:off x="4118" y="719"/>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zh-CN" altLang="en-US" sz="2000"/>
                    <a:t>（</a:t>
                  </a:r>
                  <a:r>
                    <a:rPr lang="en-US" altLang="zh-CN" sz="2000"/>
                    <a:t>7</a:t>
                  </a:r>
                  <a:r>
                    <a:rPr lang="zh-CN" altLang="en-US" sz="2000"/>
                    <a:t>）</a:t>
                  </a:r>
                </a:p>
              </p:txBody>
            </p:sp>
            <p:sp>
              <p:nvSpPr>
                <p:cNvPr id="155750" name="Rectangle 1126"/>
                <p:cNvSpPr>
                  <a:spLocks noChangeArrowheads="1"/>
                </p:cNvSpPr>
                <p:nvPr/>
              </p:nvSpPr>
              <p:spPr bwMode="auto">
                <a:xfrm>
                  <a:off x="3499" y="719"/>
                  <a:ext cx="6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zh-CN" altLang="en-US" sz="2000"/>
                    <a:t>（</a:t>
                  </a:r>
                  <a:r>
                    <a:rPr lang="en-US" altLang="zh-CN" sz="2000"/>
                    <a:t>6</a:t>
                  </a:r>
                  <a:r>
                    <a:rPr lang="zh-CN" altLang="en-US" sz="2000"/>
                    <a:t>）</a:t>
                  </a:r>
                </a:p>
              </p:txBody>
            </p:sp>
            <p:sp>
              <p:nvSpPr>
                <p:cNvPr id="155749" name="Rectangle 1125"/>
                <p:cNvSpPr>
                  <a:spLocks noChangeArrowheads="1"/>
                </p:cNvSpPr>
                <p:nvPr/>
              </p:nvSpPr>
              <p:spPr bwMode="auto">
                <a:xfrm>
                  <a:off x="2881" y="719"/>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zh-CN" altLang="en-US" sz="2000"/>
                    <a:t>（</a:t>
                  </a:r>
                  <a:r>
                    <a:rPr lang="en-US" altLang="zh-CN" sz="2000"/>
                    <a:t>5</a:t>
                  </a:r>
                  <a:r>
                    <a:rPr lang="zh-CN" altLang="en-US" sz="2000"/>
                    <a:t>） </a:t>
                  </a:r>
                </a:p>
              </p:txBody>
            </p:sp>
            <p:sp>
              <p:nvSpPr>
                <p:cNvPr id="155748" name="Rectangle 1124"/>
                <p:cNvSpPr>
                  <a:spLocks noChangeArrowheads="1"/>
                </p:cNvSpPr>
                <p:nvPr/>
              </p:nvSpPr>
              <p:spPr bwMode="auto">
                <a:xfrm>
                  <a:off x="2281" y="719"/>
                  <a:ext cx="60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zh-CN" altLang="en-US" sz="2000"/>
                    <a:t>（</a:t>
                  </a:r>
                  <a:r>
                    <a:rPr lang="en-US" altLang="zh-CN" sz="2000"/>
                    <a:t>4</a:t>
                  </a:r>
                  <a:r>
                    <a:rPr lang="zh-CN" altLang="en-US" sz="2000"/>
                    <a:t>）</a:t>
                  </a:r>
                </a:p>
              </p:txBody>
            </p:sp>
            <p:sp>
              <p:nvSpPr>
                <p:cNvPr id="155747" name="Rectangle 1123"/>
                <p:cNvSpPr>
                  <a:spLocks noChangeArrowheads="1"/>
                </p:cNvSpPr>
                <p:nvPr/>
              </p:nvSpPr>
              <p:spPr bwMode="auto">
                <a:xfrm>
                  <a:off x="1645" y="719"/>
                  <a:ext cx="63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zh-CN" altLang="en-US" sz="2000">
                      <a:solidFill>
                        <a:srgbClr val="0000FF"/>
                      </a:solidFill>
                    </a:rPr>
                    <a:t>（</a:t>
                  </a:r>
                  <a:r>
                    <a:rPr lang="en-US" altLang="zh-CN" sz="2000">
                      <a:solidFill>
                        <a:srgbClr val="0000FF"/>
                      </a:solidFill>
                    </a:rPr>
                    <a:t>3</a:t>
                  </a:r>
                  <a:r>
                    <a:rPr lang="zh-CN" altLang="en-US" sz="2000">
                      <a:solidFill>
                        <a:srgbClr val="0000FF"/>
                      </a:solidFill>
                    </a:rPr>
                    <a:t>） </a:t>
                  </a:r>
                </a:p>
              </p:txBody>
            </p:sp>
            <p:sp>
              <p:nvSpPr>
                <p:cNvPr id="155746" name="Rectangle 1122"/>
                <p:cNvSpPr>
                  <a:spLocks noChangeArrowheads="1"/>
                </p:cNvSpPr>
                <p:nvPr/>
              </p:nvSpPr>
              <p:spPr bwMode="auto">
                <a:xfrm>
                  <a:off x="1026" y="719"/>
                  <a:ext cx="6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zh-CN" altLang="en-US" sz="2000">
                      <a:solidFill>
                        <a:srgbClr val="0000FF"/>
                      </a:solidFill>
                    </a:rPr>
                    <a:t>（</a:t>
                  </a:r>
                  <a:r>
                    <a:rPr lang="en-US" altLang="zh-CN" sz="2000">
                      <a:solidFill>
                        <a:srgbClr val="0000FF"/>
                      </a:solidFill>
                    </a:rPr>
                    <a:t>2</a:t>
                  </a:r>
                  <a:r>
                    <a:rPr lang="zh-CN" altLang="en-US" sz="2000">
                      <a:solidFill>
                        <a:srgbClr val="0000FF"/>
                      </a:solidFill>
                    </a:rPr>
                    <a:t>） </a:t>
                  </a:r>
                </a:p>
              </p:txBody>
            </p:sp>
            <p:sp>
              <p:nvSpPr>
                <p:cNvPr id="155745" name="Rectangle 1121"/>
                <p:cNvSpPr>
                  <a:spLocks noChangeArrowheads="1"/>
                </p:cNvSpPr>
                <p:nvPr/>
              </p:nvSpPr>
              <p:spPr bwMode="auto">
                <a:xfrm>
                  <a:off x="408" y="719"/>
                  <a:ext cx="61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zh-CN" altLang="en-US" sz="2000"/>
                    <a:t>（</a:t>
                  </a:r>
                  <a:r>
                    <a:rPr lang="en-US" altLang="zh-CN" sz="2000"/>
                    <a:t>1</a:t>
                  </a:r>
                  <a:r>
                    <a:rPr lang="zh-CN" altLang="en-US" sz="2000"/>
                    <a:t>）</a:t>
                  </a:r>
                </a:p>
              </p:txBody>
            </p:sp>
            <p:sp>
              <p:nvSpPr>
                <p:cNvPr id="155841" name="Line 1217"/>
                <p:cNvSpPr>
                  <a:spLocks noChangeShapeType="1"/>
                </p:cNvSpPr>
                <p:nvPr/>
              </p:nvSpPr>
              <p:spPr bwMode="auto">
                <a:xfrm>
                  <a:off x="408" y="719"/>
                  <a:ext cx="4922"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5842" name="Line 1218"/>
                <p:cNvSpPr>
                  <a:spLocks noChangeShapeType="1"/>
                </p:cNvSpPr>
                <p:nvPr/>
              </p:nvSpPr>
              <p:spPr bwMode="auto">
                <a:xfrm>
                  <a:off x="408" y="968"/>
                  <a:ext cx="492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5843" name="Line 1219"/>
                <p:cNvSpPr>
                  <a:spLocks noChangeShapeType="1"/>
                </p:cNvSpPr>
                <p:nvPr/>
              </p:nvSpPr>
              <p:spPr bwMode="auto">
                <a:xfrm>
                  <a:off x="408" y="1217"/>
                  <a:ext cx="492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5844" name="Line 1220"/>
                <p:cNvSpPr>
                  <a:spLocks noChangeShapeType="1"/>
                </p:cNvSpPr>
                <p:nvPr/>
              </p:nvSpPr>
              <p:spPr bwMode="auto">
                <a:xfrm>
                  <a:off x="408" y="1466"/>
                  <a:ext cx="492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5845" name="Line 1221"/>
                <p:cNvSpPr>
                  <a:spLocks noChangeShapeType="1"/>
                </p:cNvSpPr>
                <p:nvPr/>
              </p:nvSpPr>
              <p:spPr bwMode="auto">
                <a:xfrm>
                  <a:off x="408" y="1727"/>
                  <a:ext cx="492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5846" name="Line 1222"/>
                <p:cNvSpPr>
                  <a:spLocks noChangeShapeType="1"/>
                </p:cNvSpPr>
                <p:nvPr/>
              </p:nvSpPr>
              <p:spPr bwMode="auto">
                <a:xfrm>
                  <a:off x="408" y="1976"/>
                  <a:ext cx="492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5847" name="Line 1223"/>
                <p:cNvSpPr>
                  <a:spLocks noChangeShapeType="1"/>
                </p:cNvSpPr>
                <p:nvPr/>
              </p:nvSpPr>
              <p:spPr bwMode="auto">
                <a:xfrm>
                  <a:off x="408" y="2225"/>
                  <a:ext cx="492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5848" name="Line 1224"/>
                <p:cNvSpPr>
                  <a:spLocks noChangeShapeType="1"/>
                </p:cNvSpPr>
                <p:nvPr/>
              </p:nvSpPr>
              <p:spPr bwMode="auto">
                <a:xfrm>
                  <a:off x="408" y="2475"/>
                  <a:ext cx="492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5849" name="Line 1225"/>
                <p:cNvSpPr>
                  <a:spLocks noChangeShapeType="1"/>
                </p:cNvSpPr>
                <p:nvPr/>
              </p:nvSpPr>
              <p:spPr bwMode="auto">
                <a:xfrm>
                  <a:off x="408" y="2760"/>
                  <a:ext cx="492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5850" name="Line 1226"/>
                <p:cNvSpPr>
                  <a:spLocks noChangeShapeType="1"/>
                </p:cNvSpPr>
                <p:nvPr/>
              </p:nvSpPr>
              <p:spPr bwMode="auto">
                <a:xfrm>
                  <a:off x="408" y="3009"/>
                  <a:ext cx="492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5851" name="Line 1227"/>
                <p:cNvSpPr>
                  <a:spLocks noChangeShapeType="1"/>
                </p:cNvSpPr>
                <p:nvPr/>
              </p:nvSpPr>
              <p:spPr bwMode="auto">
                <a:xfrm>
                  <a:off x="408" y="3258"/>
                  <a:ext cx="492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5852" name="Line 1228"/>
                <p:cNvSpPr>
                  <a:spLocks noChangeShapeType="1"/>
                </p:cNvSpPr>
                <p:nvPr/>
              </p:nvSpPr>
              <p:spPr bwMode="auto">
                <a:xfrm>
                  <a:off x="408" y="3507"/>
                  <a:ext cx="492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5853" name="Line 1229"/>
                <p:cNvSpPr>
                  <a:spLocks noChangeShapeType="1"/>
                </p:cNvSpPr>
                <p:nvPr/>
              </p:nvSpPr>
              <p:spPr bwMode="auto">
                <a:xfrm>
                  <a:off x="408" y="3756"/>
                  <a:ext cx="4980" cy="28"/>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5854" name="Line 1230"/>
                <p:cNvSpPr>
                  <a:spLocks noChangeShapeType="1"/>
                </p:cNvSpPr>
                <p:nvPr/>
              </p:nvSpPr>
              <p:spPr bwMode="auto">
                <a:xfrm>
                  <a:off x="408" y="719"/>
                  <a:ext cx="0" cy="303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5855" name="Line 1231"/>
                <p:cNvSpPr>
                  <a:spLocks noChangeShapeType="1"/>
                </p:cNvSpPr>
                <p:nvPr/>
              </p:nvSpPr>
              <p:spPr bwMode="auto">
                <a:xfrm>
                  <a:off x="1026" y="719"/>
                  <a:ext cx="0" cy="30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5856" name="Line 1232"/>
                <p:cNvSpPr>
                  <a:spLocks noChangeShapeType="1"/>
                </p:cNvSpPr>
                <p:nvPr/>
              </p:nvSpPr>
              <p:spPr bwMode="auto">
                <a:xfrm>
                  <a:off x="1645" y="719"/>
                  <a:ext cx="0" cy="30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5857" name="Line 1233"/>
                <p:cNvSpPr>
                  <a:spLocks noChangeShapeType="1"/>
                </p:cNvSpPr>
                <p:nvPr/>
              </p:nvSpPr>
              <p:spPr bwMode="auto">
                <a:xfrm>
                  <a:off x="2281" y="719"/>
                  <a:ext cx="0" cy="30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5858" name="Line 1234"/>
                <p:cNvSpPr>
                  <a:spLocks noChangeShapeType="1"/>
                </p:cNvSpPr>
                <p:nvPr/>
              </p:nvSpPr>
              <p:spPr bwMode="auto">
                <a:xfrm>
                  <a:off x="2881" y="719"/>
                  <a:ext cx="0" cy="30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5859" name="Line 1235"/>
                <p:cNvSpPr>
                  <a:spLocks noChangeShapeType="1"/>
                </p:cNvSpPr>
                <p:nvPr/>
              </p:nvSpPr>
              <p:spPr bwMode="auto">
                <a:xfrm>
                  <a:off x="3499" y="719"/>
                  <a:ext cx="0" cy="30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5860" name="Line 1236"/>
                <p:cNvSpPr>
                  <a:spLocks noChangeShapeType="1"/>
                </p:cNvSpPr>
                <p:nvPr/>
              </p:nvSpPr>
              <p:spPr bwMode="auto">
                <a:xfrm>
                  <a:off x="4118" y="719"/>
                  <a:ext cx="0" cy="30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5861" name="Line 1237"/>
                <p:cNvSpPr>
                  <a:spLocks noChangeShapeType="1"/>
                </p:cNvSpPr>
                <p:nvPr/>
              </p:nvSpPr>
              <p:spPr bwMode="auto">
                <a:xfrm>
                  <a:off x="4736" y="719"/>
                  <a:ext cx="0" cy="30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5862" name="Line 1238"/>
                <p:cNvSpPr>
                  <a:spLocks noChangeShapeType="1"/>
                </p:cNvSpPr>
                <p:nvPr/>
              </p:nvSpPr>
              <p:spPr bwMode="auto">
                <a:xfrm>
                  <a:off x="5330" y="719"/>
                  <a:ext cx="0" cy="303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graphicFrame>
              <p:nvGraphicFramePr>
                <p:cNvPr id="155870" name="Object 1246"/>
                <p:cNvGraphicFramePr>
                  <a:graphicFrameLocks noChangeAspect="1"/>
                </p:cNvGraphicFramePr>
                <p:nvPr>
                  <p:extLst>
                    <p:ext uri="{D42A27DB-BD31-4B8C-83A1-F6EECF244321}">
                      <p14:modId xmlns:p14="http://schemas.microsoft.com/office/powerpoint/2010/main" val="3764747"/>
                    </p:ext>
                  </p:extLst>
                </p:nvPr>
              </p:nvGraphicFramePr>
              <p:xfrm>
                <a:off x="3134" y="984"/>
                <a:ext cx="185" cy="247"/>
              </p:xfrm>
              <a:graphic>
                <a:graphicData uri="http://schemas.openxmlformats.org/presentationml/2006/ole">
                  <mc:AlternateContent xmlns:mc="http://schemas.openxmlformats.org/markup-compatibility/2006">
                    <mc:Choice xmlns:v="urn:schemas-microsoft-com:vml" Requires="v">
                      <p:oleObj name="Equation" r:id="rId7" imgW="177480" imgH="241200" progId="Equation.DSMT4">
                        <p:embed/>
                      </p:oleObj>
                    </mc:Choice>
                    <mc:Fallback>
                      <p:oleObj name="Equation" r:id="rId7" imgW="177480" imgH="241200" progId="Equation.DSMT4">
                        <p:embed/>
                        <p:pic>
                          <p:nvPicPr>
                            <p:cNvPr id="155870" name="Object 1246"/>
                            <p:cNvPicPr>
                              <a:picLocks noChangeAspect="1" noChangeArrowheads="1"/>
                            </p:cNvPicPr>
                            <p:nvPr/>
                          </p:nvPicPr>
                          <p:blipFill>
                            <a:blip r:embed="rId8"/>
                            <a:srcRect/>
                            <a:stretch>
                              <a:fillRect/>
                            </a:stretch>
                          </p:blipFill>
                          <p:spPr bwMode="auto">
                            <a:xfrm>
                              <a:off x="3134" y="984"/>
                              <a:ext cx="18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872" name="Object 1248"/>
                <p:cNvGraphicFramePr>
                  <a:graphicFrameLocks noChangeAspect="1"/>
                </p:cNvGraphicFramePr>
                <p:nvPr>
                  <p:extLst>
                    <p:ext uri="{D42A27DB-BD31-4B8C-83A1-F6EECF244321}">
                      <p14:modId xmlns:p14="http://schemas.microsoft.com/office/powerpoint/2010/main" val="2918116313"/>
                    </p:ext>
                  </p:extLst>
                </p:nvPr>
              </p:nvGraphicFramePr>
              <p:xfrm>
                <a:off x="4344" y="961"/>
                <a:ext cx="198" cy="288"/>
              </p:xfrm>
              <a:graphic>
                <a:graphicData uri="http://schemas.openxmlformats.org/presentationml/2006/ole">
                  <mc:AlternateContent xmlns:mc="http://schemas.openxmlformats.org/markup-compatibility/2006">
                    <mc:Choice xmlns:v="urn:schemas-microsoft-com:vml" Requires="v">
                      <p:oleObj name="Equation" r:id="rId9" imgW="164880" imgH="241200" progId="Equation.DSMT4">
                        <p:embed/>
                      </p:oleObj>
                    </mc:Choice>
                    <mc:Fallback>
                      <p:oleObj name="Equation" r:id="rId9" imgW="164880" imgH="241200" progId="Equation.DSMT4">
                        <p:embed/>
                        <p:pic>
                          <p:nvPicPr>
                            <p:cNvPr id="155872" name="Object 1248"/>
                            <p:cNvPicPr>
                              <a:picLocks noChangeAspect="1" noChangeArrowheads="1"/>
                            </p:cNvPicPr>
                            <p:nvPr/>
                          </p:nvPicPr>
                          <p:blipFill>
                            <a:blip r:embed="rId10"/>
                            <a:srcRect/>
                            <a:stretch>
                              <a:fillRect/>
                            </a:stretch>
                          </p:blipFill>
                          <p:spPr bwMode="auto">
                            <a:xfrm>
                              <a:off x="4344" y="961"/>
                              <a:ext cx="1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873" name="Object 1249"/>
                <p:cNvGraphicFramePr>
                  <a:graphicFrameLocks noChangeAspect="1"/>
                </p:cNvGraphicFramePr>
                <p:nvPr>
                  <p:extLst>
                    <p:ext uri="{D42A27DB-BD31-4B8C-83A1-F6EECF244321}">
                      <p14:modId xmlns:p14="http://schemas.microsoft.com/office/powerpoint/2010/main" val="17056765"/>
                    </p:ext>
                  </p:extLst>
                </p:nvPr>
              </p:nvGraphicFramePr>
              <p:xfrm>
                <a:off x="4911" y="965"/>
                <a:ext cx="216" cy="292"/>
              </p:xfrm>
              <a:graphic>
                <a:graphicData uri="http://schemas.openxmlformats.org/presentationml/2006/ole">
                  <mc:AlternateContent xmlns:mc="http://schemas.openxmlformats.org/markup-compatibility/2006">
                    <mc:Choice xmlns:v="urn:schemas-microsoft-com:vml" Requires="v">
                      <p:oleObj name="Equation" r:id="rId11" imgW="177480" imgH="241200" progId="Equation.DSMT4">
                        <p:embed/>
                      </p:oleObj>
                    </mc:Choice>
                    <mc:Fallback>
                      <p:oleObj name="Equation" r:id="rId11" imgW="177480" imgH="241200" progId="Equation.DSMT4">
                        <p:embed/>
                        <p:pic>
                          <p:nvPicPr>
                            <p:cNvPr id="155873" name="Object 1249"/>
                            <p:cNvPicPr>
                              <a:picLocks noChangeAspect="1" noChangeArrowheads="1"/>
                            </p:cNvPicPr>
                            <p:nvPr/>
                          </p:nvPicPr>
                          <p:blipFill>
                            <a:blip r:embed="rId12"/>
                            <a:srcRect/>
                            <a:stretch>
                              <a:fillRect/>
                            </a:stretch>
                          </p:blipFill>
                          <p:spPr bwMode="auto">
                            <a:xfrm>
                              <a:off x="4911" y="965"/>
                              <a:ext cx="216"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883" name="Object 1259"/>
                <p:cNvGraphicFramePr>
                  <a:graphicFrameLocks noChangeAspect="1"/>
                </p:cNvGraphicFramePr>
                <p:nvPr>
                  <p:extLst>
                    <p:ext uri="{D42A27DB-BD31-4B8C-83A1-F6EECF244321}">
                      <p14:modId xmlns:p14="http://schemas.microsoft.com/office/powerpoint/2010/main" val="2911253516"/>
                    </p:ext>
                  </p:extLst>
                </p:nvPr>
              </p:nvGraphicFramePr>
              <p:xfrm>
                <a:off x="674" y="3499"/>
                <a:ext cx="208" cy="263"/>
              </p:xfrm>
              <a:graphic>
                <a:graphicData uri="http://schemas.openxmlformats.org/presentationml/2006/ole">
                  <mc:AlternateContent xmlns:mc="http://schemas.openxmlformats.org/markup-compatibility/2006">
                    <mc:Choice xmlns:v="urn:schemas-microsoft-com:vml" Requires="v">
                      <p:oleObj name="Equation" r:id="rId13" imgW="279360" imgH="431640" progId="Equation.DSMT4">
                        <p:embed/>
                      </p:oleObj>
                    </mc:Choice>
                    <mc:Fallback>
                      <p:oleObj name="Equation" r:id="rId13" imgW="279360" imgH="431640" progId="Equation.DSMT4">
                        <p:embed/>
                        <p:pic>
                          <p:nvPicPr>
                            <p:cNvPr id="155883" name="Object 1259"/>
                            <p:cNvPicPr>
                              <a:picLocks noChangeAspect="1" noChangeArrowheads="1"/>
                            </p:cNvPicPr>
                            <p:nvPr/>
                          </p:nvPicPr>
                          <p:blipFill>
                            <a:blip r:embed="rId14"/>
                            <a:srcRect/>
                            <a:stretch>
                              <a:fillRect/>
                            </a:stretch>
                          </p:blipFill>
                          <p:spPr bwMode="auto">
                            <a:xfrm>
                              <a:off x="674" y="3499"/>
                              <a:ext cx="208" cy="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36" name="Rectangle 1132"/>
              <p:cNvSpPr>
                <a:spLocks noChangeArrowheads="1"/>
              </p:cNvSpPr>
              <p:nvPr/>
            </p:nvSpPr>
            <p:spPr bwMode="auto">
              <a:xfrm>
                <a:off x="5869689" y="1144230"/>
                <a:ext cx="9525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000" b="1" i="1" dirty="0">
                    <a:solidFill>
                      <a:srgbClr val="00B050"/>
                    </a:solidFill>
                  </a:rPr>
                  <a:t>x</a:t>
                </a:r>
                <a:r>
                  <a:rPr lang="en-US" altLang="zh-CN" sz="2000" b="1" i="1" baseline="-30000" dirty="0">
                    <a:solidFill>
                      <a:srgbClr val="00B050"/>
                    </a:solidFill>
                  </a:rPr>
                  <a:t>i</a:t>
                </a:r>
                <a:r>
                  <a:rPr lang="en-US" altLang="zh-CN" sz="2000" b="1" i="1" baseline="30000" dirty="0">
                    <a:solidFill>
                      <a:srgbClr val="00B050"/>
                    </a:solidFill>
                  </a:rPr>
                  <a:t>2</a:t>
                </a:r>
                <a:r>
                  <a:rPr lang="en-US" altLang="zh-CN" sz="2000" b="1" i="1" dirty="0">
                    <a:solidFill>
                      <a:srgbClr val="00B050"/>
                    </a:solidFill>
                  </a:rPr>
                  <a:t>y</a:t>
                </a:r>
                <a:r>
                  <a:rPr lang="en-US" altLang="zh-CN" sz="2000" b="1" i="1" baseline="-30000" dirty="0">
                    <a:solidFill>
                      <a:srgbClr val="00B050"/>
                    </a:solidFill>
                  </a:rPr>
                  <a:t>i</a:t>
                </a:r>
              </a:p>
            </p:txBody>
          </p:sp>
        </p:grpSp>
      </p:grpSp>
      <p:graphicFrame>
        <p:nvGraphicFramePr>
          <p:cNvPr id="137" name="Object 9">
            <a:extLst>
              <a:ext uri="{FF2B5EF4-FFF2-40B4-BE49-F238E27FC236}">
                <a16:creationId xmlns:a16="http://schemas.microsoft.com/office/drawing/2014/main" id="{EA2F4194-AB7D-4ECE-B09B-9663CF3E7E8C}"/>
              </a:ext>
            </a:extLst>
          </p:cNvPr>
          <p:cNvGraphicFramePr>
            <a:graphicFrameLocks noChangeAspect="1"/>
          </p:cNvGraphicFramePr>
          <p:nvPr>
            <p:extLst>
              <p:ext uri="{D42A27DB-BD31-4B8C-83A1-F6EECF244321}">
                <p14:modId xmlns:p14="http://schemas.microsoft.com/office/powerpoint/2010/main" val="4030120699"/>
              </p:ext>
            </p:extLst>
          </p:nvPr>
        </p:nvGraphicFramePr>
        <p:xfrm>
          <a:off x="7513" y="5804382"/>
          <a:ext cx="3182527" cy="1032495"/>
        </p:xfrm>
        <a:graphic>
          <a:graphicData uri="http://schemas.openxmlformats.org/presentationml/2006/ole">
            <mc:AlternateContent xmlns:mc="http://schemas.openxmlformats.org/markup-compatibility/2006">
              <mc:Choice xmlns:v="urn:schemas-microsoft-com:vml" Requires="v">
                <p:oleObj name="Equation" r:id="rId15" imgW="3251160" imgH="939600" progId="Equation.DSMT4">
                  <p:embed/>
                </p:oleObj>
              </mc:Choice>
              <mc:Fallback>
                <p:oleObj name="Equation" r:id="rId15" imgW="3251160" imgH="939600" progId="Equation.DSMT4">
                  <p:embed/>
                  <p:pic>
                    <p:nvPicPr>
                      <p:cNvPr id="137" name="Object 9">
                        <a:extLst>
                          <a:ext uri="{FF2B5EF4-FFF2-40B4-BE49-F238E27FC236}">
                            <a16:creationId xmlns:a16="http://schemas.microsoft.com/office/drawing/2014/main" id="{EA2F4194-AB7D-4ECE-B09B-9663CF3E7E8C}"/>
                          </a:ext>
                        </a:extLst>
                      </p:cNvPr>
                      <p:cNvPicPr>
                        <a:picLocks noChangeAspect="1" noChangeArrowheads="1"/>
                      </p:cNvPicPr>
                      <p:nvPr/>
                    </p:nvPicPr>
                    <p:blipFill>
                      <a:blip r:embed="rId16"/>
                      <a:srcRect/>
                      <a:stretch>
                        <a:fillRect/>
                      </a:stretch>
                    </p:blipFill>
                    <p:spPr bwMode="auto">
                      <a:xfrm>
                        <a:off x="7513" y="5804382"/>
                        <a:ext cx="3182527" cy="1032495"/>
                      </a:xfrm>
                      <a:prstGeom prst="rect">
                        <a:avLst/>
                      </a:prstGeom>
                      <a:noFill/>
                    </p:spPr>
                  </p:pic>
                </p:oleObj>
              </mc:Fallback>
            </mc:AlternateContent>
          </a:graphicData>
        </a:graphic>
      </p:graphicFrame>
      <p:graphicFrame>
        <p:nvGraphicFramePr>
          <p:cNvPr id="138" name="Object 10">
            <a:extLst>
              <a:ext uri="{FF2B5EF4-FFF2-40B4-BE49-F238E27FC236}">
                <a16:creationId xmlns:a16="http://schemas.microsoft.com/office/drawing/2014/main" id="{F2032FAD-9CE8-4F52-A297-D6EA0ED51489}"/>
              </a:ext>
            </a:extLst>
          </p:cNvPr>
          <p:cNvGraphicFramePr>
            <a:graphicFrameLocks noChangeAspect="1"/>
          </p:cNvGraphicFramePr>
          <p:nvPr>
            <p:extLst>
              <p:ext uri="{D42A27DB-BD31-4B8C-83A1-F6EECF244321}">
                <p14:modId xmlns:p14="http://schemas.microsoft.com/office/powerpoint/2010/main" val="1661272883"/>
              </p:ext>
            </p:extLst>
          </p:nvPr>
        </p:nvGraphicFramePr>
        <p:xfrm>
          <a:off x="7542213" y="6513513"/>
          <a:ext cx="1308100" cy="336550"/>
        </p:xfrm>
        <a:graphic>
          <a:graphicData uri="http://schemas.openxmlformats.org/presentationml/2006/ole">
            <mc:AlternateContent xmlns:mc="http://schemas.openxmlformats.org/markup-compatibility/2006">
              <mc:Choice xmlns:v="urn:schemas-microsoft-com:vml" Requires="v">
                <p:oleObj name="Equation" r:id="rId17" imgW="876240" imgH="228600" progId="Equation.DSMT4">
                  <p:embed/>
                </p:oleObj>
              </mc:Choice>
              <mc:Fallback>
                <p:oleObj name="Equation" r:id="rId17" imgW="876240" imgH="228600" progId="Equation.DSMT4">
                  <p:embed/>
                  <p:pic>
                    <p:nvPicPr>
                      <p:cNvPr id="138" name="Object 10">
                        <a:extLst>
                          <a:ext uri="{FF2B5EF4-FFF2-40B4-BE49-F238E27FC236}">
                            <a16:creationId xmlns:a16="http://schemas.microsoft.com/office/drawing/2014/main" id="{F2032FAD-9CE8-4F52-A297-D6EA0ED51489}"/>
                          </a:ext>
                        </a:extLst>
                      </p:cNvPr>
                      <p:cNvPicPr>
                        <a:picLocks noChangeAspect="1" noChangeArrowheads="1"/>
                      </p:cNvPicPr>
                      <p:nvPr/>
                    </p:nvPicPr>
                    <p:blipFill>
                      <a:blip r:embed="rId18"/>
                      <a:srcRect/>
                      <a:stretch>
                        <a:fillRect/>
                      </a:stretch>
                    </p:blipFill>
                    <p:spPr bwMode="auto">
                      <a:xfrm>
                        <a:off x="7542213" y="6513513"/>
                        <a:ext cx="1308100" cy="336550"/>
                      </a:xfrm>
                      <a:prstGeom prst="rect">
                        <a:avLst/>
                      </a:prstGeom>
                      <a:noFill/>
                    </p:spPr>
                  </p:pic>
                </p:oleObj>
              </mc:Fallback>
            </mc:AlternateContent>
          </a:graphicData>
        </a:graphic>
      </p:graphicFrame>
      <p:graphicFrame>
        <p:nvGraphicFramePr>
          <p:cNvPr id="139" name="Object 9">
            <a:extLst>
              <a:ext uri="{FF2B5EF4-FFF2-40B4-BE49-F238E27FC236}">
                <a16:creationId xmlns:a16="http://schemas.microsoft.com/office/drawing/2014/main" id="{06BB2EA0-D479-49E5-9C77-F5A051AD1B8D}"/>
              </a:ext>
            </a:extLst>
          </p:cNvPr>
          <p:cNvGraphicFramePr>
            <a:graphicFrameLocks noChangeAspect="1"/>
          </p:cNvGraphicFramePr>
          <p:nvPr>
            <p:extLst>
              <p:ext uri="{D42A27DB-BD31-4B8C-83A1-F6EECF244321}">
                <p14:modId xmlns:p14="http://schemas.microsoft.com/office/powerpoint/2010/main" val="2616480247"/>
              </p:ext>
            </p:extLst>
          </p:nvPr>
        </p:nvGraphicFramePr>
        <p:xfrm>
          <a:off x="6903244" y="5627586"/>
          <a:ext cx="2126402" cy="908418"/>
        </p:xfrm>
        <a:graphic>
          <a:graphicData uri="http://schemas.openxmlformats.org/presentationml/2006/ole">
            <mc:AlternateContent xmlns:mc="http://schemas.openxmlformats.org/markup-compatibility/2006">
              <mc:Choice xmlns:v="urn:schemas-microsoft-com:vml" Requires="v">
                <p:oleObj name="Equation" r:id="rId19" imgW="2209680" imgH="939600" progId="Equation.DSMT4">
                  <p:embed/>
                </p:oleObj>
              </mc:Choice>
              <mc:Fallback>
                <p:oleObj name="Equation" r:id="rId19" imgW="2209680" imgH="939600" progId="Equation.DSMT4">
                  <p:embed/>
                  <p:pic>
                    <p:nvPicPr>
                      <p:cNvPr id="139" name="Object 9">
                        <a:extLst>
                          <a:ext uri="{FF2B5EF4-FFF2-40B4-BE49-F238E27FC236}">
                            <a16:creationId xmlns:a16="http://schemas.microsoft.com/office/drawing/2014/main" id="{06BB2EA0-D479-49E5-9C77-F5A051AD1B8D}"/>
                          </a:ext>
                        </a:extLst>
                      </p:cNvPr>
                      <p:cNvPicPr>
                        <a:picLocks noChangeAspect="1" noChangeArrowheads="1"/>
                      </p:cNvPicPr>
                      <p:nvPr/>
                    </p:nvPicPr>
                    <p:blipFill>
                      <a:blip r:embed="rId20"/>
                      <a:srcRect/>
                      <a:stretch>
                        <a:fillRect/>
                      </a:stretch>
                    </p:blipFill>
                    <p:spPr bwMode="auto">
                      <a:xfrm>
                        <a:off x="6903244" y="5627586"/>
                        <a:ext cx="2126402" cy="908418"/>
                      </a:xfrm>
                      <a:prstGeom prst="rect">
                        <a:avLst/>
                      </a:prstGeom>
                      <a:noFill/>
                    </p:spPr>
                  </p:pic>
                </p:oleObj>
              </mc:Fallback>
            </mc:AlternateContent>
          </a:graphicData>
        </a:graphic>
      </p:graphicFrame>
      <p:graphicFrame>
        <p:nvGraphicFramePr>
          <p:cNvPr id="140" name="Object 9">
            <a:extLst>
              <a:ext uri="{FF2B5EF4-FFF2-40B4-BE49-F238E27FC236}">
                <a16:creationId xmlns:a16="http://schemas.microsoft.com/office/drawing/2014/main" id="{6AB1C66D-699B-42D7-B087-2CB9DFB809B9}"/>
              </a:ext>
            </a:extLst>
          </p:cNvPr>
          <p:cNvGraphicFramePr>
            <a:graphicFrameLocks noChangeAspect="1"/>
          </p:cNvGraphicFramePr>
          <p:nvPr>
            <p:extLst>
              <p:ext uri="{D42A27DB-BD31-4B8C-83A1-F6EECF244321}">
                <p14:modId xmlns:p14="http://schemas.microsoft.com/office/powerpoint/2010/main" val="2642407020"/>
              </p:ext>
            </p:extLst>
          </p:nvPr>
        </p:nvGraphicFramePr>
        <p:xfrm>
          <a:off x="3677417" y="5627586"/>
          <a:ext cx="2808312" cy="1222655"/>
        </p:xfrm>
        <a:graphic>
          <a:graphicData uri="http://schemas.openxmlformats.org/presentationml/2006/ole">
            <mc:AlternateContent xmlns:mc="http://schemas.openxmlformats.org/markup-compatibility/2006">
              <mc:Choice xmlns:v="urn:schemas-microsoft-com:vml" Requires="v">
                <p:oleObj name="Equation" r:id="rId21" imgW="3543120" imgH="1574640" progId="Equation.DSMT4">
                  <p:embed/>
                </p:oleObj>
              </mc:Choice>
              <mc:Fallback>
                <p:oleObj name="Equation" r:id="rId21" imgW="3543120" imgH="1574640" progId="Equation.DSMT4">
                  <p:embed/>
                  <p:pic>
                    <p:nvPicPr>
                      <p:cNvPr id="140" name="Object 9">
                        <a:extLst>
                          <a:ext uri="{FF2B5EF4-FFF2-40B4-BE49-F238E27FC236}">
                            <a16:creationId xmlns:a16="http://schemas.microsoft.com/office/drawing/2014/main" id="{6AB1C66D-699B-42D7-B087-2CB9DFB809B9}"/>
                          </a:ext>
                        </a:extLst>
                      </p:cNvPr>
                      <p:cNvPicPr>
                        <a:picLocks noChangeAspect="1" noChangeArrowheads="1"/>
                      </p:cNvPicPr>
                      <p:nvPr/>
                    </p:nvPicPr>
                    <p:blipFill>
                      <a:blip r:embed="rId22"/>
                      <a:srcRect/>
                      <a:stretch>
                        <a:fillRect/>
                      </a:stretch>
                    </p:blipFill>
                    <p:spPr bwMode="auto">
                      <a:xfrm>
                        <a:off x="3677417" y="5627586"/>
                        <a:ext cx="2808312" cy="1222655"/>
                      </a:xfrm>
                      <a:prstGeom prst="rect">
                        <a:avLst/>
                      </a:prstGeom>
                      <a:noFill/>
                    </p:spPr>
                  </p:pic>
                </p:oleObj>
              </mc:Fallback>
            </mc:AlternateContent>
          </a:graphicData>
        </a:graphic>
      </p:graphicFrame>
    </p:spTree>
    <p:extLst>
      <p:ext uri="{BB962C8B-B14F-4D97-AF65-F5344CB8AC3E}">
        <p14:creationId xmlns:p14="http://schemas.microsoft.com/office/powerpoint/2010/main" val="42130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 calcmode="lin" valueType="num">
                                      <p:cBhvr additive="base">
                                        <p:cTn id="7" dur="500" fill="hold"/>
                                        <p:tgtEl>
                                          <p:spTgt spid="128"/>
                                        </p:tgtEl>
                                        <p:attrNameLst>
                                          <p:attrName>ppt_x</p:attrName>
                                        </p:attrNameLst>
                                      </p:cBhvr>
                                      <p:tavLst>
                                        <p:tav tm="0">
                                          <p:val>
                                            <p:strVal val="0-#ppt_w/2"/>
                                          </p:val>
                                        </p:tav>
                                        <p:tav tm="100000">
                                          <p:val>
                                            <p:strVal val="#ppt_x"/>
                                          </p:val>
                                        </p:tav>
                                      </p:tavLst>
                                    </p:anim>
                                    <p:anim calcmode="lin" valueType="num">
                                      <p:cBhvr additive="base">
                                        <p:cTn id="8" dur="500" fill="hold"/>
                                        <p:tgtEl>
                                          <p:spTgt spid="1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9"/>
                                        </p:tgtEl>
                                        <p:attrNameLst>
                                          <p:attrName>style.visibility</p:attrName>
                                        </p:attrNameLst>
                                      </p:cBhvr>
                                      <p:to>
                                        <p:strVal val="visible"/>
                                      </p:to>
                                    </p:set>
                                    <p:anim calcmode="lin" valueType="num">
                                      <p:cBhvr>
                                        <p:cTn id="13" dur="500" fill="hold"/>
                                        <p:tgtEl>
                                          <p:spTgt spid="129"/>
                                        </p:tgtEl>
                                        <p:attrNameLst>
                                          <p:attrName>ppt_w</p:attrName>
                                        </p:attrNameLst>
                                      </p:cBhvr>
                                      <p:tavLst>
                                        <p:tav tm="0">
                                          <p:val>
                                            <p:fltVal val="0"/>
                                          </p:val>
                                        </p:tav>
                                        <p:tav tm="100000">
                                          <p:val>
                                            <p:strVal val="#ppt_w"/>
                                          </p:val>
                                        </p:tav>
                                      </p:tavLst>
                                    </p:anim>
                                    <p:anim calcmode="lin" valueType="num">
                                      <p:cBhvr>
                                        <p:cTn id="14" dur="500" fill="hold"/>
                                        <p:tgtEl>
                                          <p:spTgt spid="129"/>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34"/>
                                        </p:tgtEl>
                                        <p:attrNameLst>
                                          <p:attrName>style.visibility</p:attrName>
                                        </p:attrNameLst>
                                      </p:cBhvr>
                                      <p:to>
                                        <p:strVal val="visible"/>
                                      </p:to>
                                    </p:set>
                                    <p:animEffect transition="in" filter="wipe(left)">
                                      <p:cBhvr>
                                        <p:cTn id="19" dur="500"/>
                                        <p:tgtEl>
                                          <p:spTgt spid="1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30"/>
                                        </p:tgtEl>
                                        <p:attrNameLst>
                                          <p:attrName>style.visibility</p:attrName>
                                        </p:attrNameLst>
                                      </p:cBhvr>
                                      <p:to>
                                        <p:strVal val="visible"/>
                                      </p:to>
                                    </p:set>
                                    <p:animEffect transition="in" filter="wipe(down)">
                                      <p:cBhvr>
                                        <p:cTn id="24" dur="500"/>
                                        <p:tgtEl>
                                          <p:spTgt spid="13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32"/>
                                        </p:tgtEl>
                                        <p:attrNameLst>
                                          <p:attrName>style.visibility</p:attrName>
                                        </p:attrNameLst>
                                      </p:cBhvr>
                                      <p:to>
                                        <p:strVal val="visible"/>
                                      </p:to>
                                    </p:set>
                                    <p:anim calcmode="lin" valueType="num">
                                      <p:cBhvr additive="base">
                                        <p:cTn id="29" dur="500" fill="hold"/>
                                        <p:tgtEl>
                                          <p:spTgt spid="132"/>
                                        </p:tgtEl>
                                        <p:attrNameLst>
                                          <p:attrName>ppt_x</p:attrName>
                                        </p:attrNameLst>
                                      </p:cBhvr>
                                      <p:tavLst>
                                        <p:tav tm="0">
                                          <p:val>
                                            <p:strVal val="0-#ppt_w/2"/>
                                          </p:val>
                                        </p:tav>
                                        <p:tav tm="100000">
                                          <p:val>
                                            <p:strVal val="#ppt_x"/>
                                          </p:val>
                                        </p:tav>
                                      </p:tavLst>
                                    </p:anim>
                                    <p:anim calcmode="lin" valueType="num">
                                      <p:cBhvr additive="base">
                                        <p:cTn id="30" dur="500" fill="hold"/>
                                        <p:tgtEl>
                                          <p:spTgt spid="13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p:cTn id="35" dur="500" fill="hold"/>
                                        <p:tgtEl>
                                          <p:spTgt spid="133"/>
                                        </p:tgtEl>
                                        <p:attrNameLst>
                                          <p:attrName>ppt_w</p:attrName>
                                        </p:attrNameLst>
                                      </p:cBhvr>
                                      <p:tavLst>
                                        <p:tav tm="0">
                                          <p:val>
                                            <p:fltVal val="0"/>
                                          </p:val>
                                        </p:tav>
                                        <p:tav tm="100000">
                                          <p:val>
                                            <p:strVal val="#ppt_w"/>
                                          </p:val>
                                        </p:tav>
                                      </p:tavLst>
                                    </p:anim>
                                    <p:anim calcmode="lin" valueType="num">
                                      <p:cBhvr>
                                        <p:cTn id="36" dur="500" fill="hold"/>
                                        <p:tgtEl>
                                          <p:spTgt spid="13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utoUpdateAnimBg="0"/>
      <p:bldP spid="130" grpId="0"/>
      <p:bldP spid="132" grpId="0" autoUpdateAnimBg="0"/>
      <p:bldP spid="134"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DB7BB66B-03B0-42FB-84BC-185C78F0EEBE}"/>
              </a:ext>
            </a:extLst>
          </p:cNvPr>
          <p:cNvSpPr/>
          <p:nvPr>
            <p:custDataLst>
              <p:tags r:id="rId2"/>
            </p:custDataLst>
          </p:nvPr>
        </p:nvSpPr>
        <p:spPr>
          <a:xfrm>
            <a:off x="6823075" y="5088622"/>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Rectangle 66">
            <a:extLst>
              <a:ext uri="{FF2B5EF4-FFF2-40B4-BE49-F238E27FC236}">
                <a16:creationId xmlns:a16="http://schemas.microsoft.com/office/drawing/2014/main" id="{1307818D-E93F-4232-BCFD-7F17B89F7EE8}"/>
              </a:ext>
            </a:extLst>
          </p:cNvPr>
          <p:cNvSpPr>
            <a:spLocks noChangeArrowheads="1"/>
          </p:cNvSpPr>
          <p:nvPr/>
        </p:nvSpPr>
        <p:spPr bwMode="auto">
          <a:xfrm>
            <a:off x="1011659" y="1038806"/>
            <a:ext cx="33554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zh-CN" altLang="en-US" b="1" dirty="0"/>
              <a:t>试对下列数据做出型如 </a:t>
            </a:r>
          </a:p>
        </p:txBody>
      </p:sp>
      <p:graphicFrame>
        <p:nvGraphicFramePr>
          <p:cNvPr id="12" name="Object 67">
            <a:extLst>
              <a:ext uri="{FF2B5EF4-FFF2-40B4-BE49-F238E27FC236}">
                <a16:creationId xmlns:a16="http://schemas.microsoft.com/office/drawing/2014/main" id="{CB1E35A2-68EF-4D99-AD0E-BA30B46A4C8F}"/>
              </a:ext>
            </a:extLst>
          </p:cNvPr>
          <p:cNvGraphicFramePr>
            <a:graphicFrameLocks noChangeAspect="1"/>
          </p:cNvGraphicFramePr>
          <p:nvPr>
            <p:extLst>
              <p:ext uri="{D42A27DB-BD31-4B8C-83A1-F6EECF244321}">
                <p14:modId xmlns:p14="http://schemas.microsoft.com/office/powerpoint/2010/main" val="2063640674"/>
              </p:ext>
            </p:extLst>
          </p:nvPr>
        </p:nvGraphicFramePr>
        <p:xfrm>
          <a:off x="4226462" y="1033269"/>
          <a:ext cx="1026052" cy="428513"/>
        </p:xfrm>
        <a:graphic>
          <a:graphicData uri="http://schemas.openxmlformats.org/presentationml/2006/ole">
            <mc:AlternateContent xmlns:mc="http://schemas.openxmlformats.org/markup-compatibility/2006">
              <mc:Choice xmlns:v="urn:schemas-microsoft-com:vml" Requires="v">
                <p:oleObj name="Equation" r:id="rId18" imgW="482400" imgH="203040" progId="Equation.DSMT4">
                  <p:embed/>
                </p:oleObj>
              </mc:Choice>
              <mc:Fallback>
                <p:oleObj name="Equation" r:id="rId18" imgW="482400" imgH="203040" progId="Equation.DSMT4">
                  <p:embed/>
                  <p:pic>
                    <p:nvPicPr>
                      <p:cNvPr id="12" name="Object 67">
                        <a:extLst>
                          <a:ext uri="{FF2B5EF4-FFF2-40B4-BE49-F238E27FC236}">
                            <a16:creationId xmlns:a16="http://schemas.microsoft.com/office/drawing/2014/main" id="{CB1E35A2-68EF-4D99-AD0E-BA30B46A4C8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26462" y="1033269"/>
                        <a:ext cx="1026052" cy="42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68">
            <a:extLst>
              <a:ext uri="{FF2B5EF4-FFF2-40B4-BE49-F238E27FC236}">
                <a16:creationId xmlns:a16="http://schemas.microsoft.com/office/drawing/2014/main" id="{52821D71-570F-41FB-BB95-FF90F9F5F069}"/>
              </a:ext>
            </a:extLst>
          </p:cNvPr>
          <p:cNvSpPr>
            <a:spLocks noChangeArrowheads="1"/>
          </p:cNvSpPr>
          <p:nvPr/>
        </p:nvSpPr>
        <p:spPr bwMode="auto">
          <a:xfrm>
            <a:off x="5173087" y="1061928"/>
            <a:ext cx="1877127" cy="415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zh-CN" altLang="en-US" sz="2099" b="1" dirty="0"/>
              <a:t>的拟合曲线。 </a:t>
            </a:r>
          </a:p>
        </p:txBody>
      </p:sp>
      <p:graphicFrame>
        <p:nvGraphicFramePr>
          <p:cNvPr id="14" name="Group 152">
            <a:extLst>
              <a:ext uri="{FF2B5EF4-FFF2-40B4-BE49-F238E27FC236}">
                <a16:creationId xmlns:a16="http://schemas.microsoft.com/office/drawing/2014/main" id="{6D242827-6ED0-4A3C-A12D-015F3FEDD1A1}"/>
              </a:ext>
            </a:extLst>
          </p:cNvPr>
          <p:cNvGraphicFramePr>
            <a:graphicFrameLocks noGrp="1"/>
          </p:cNvGraphicFramePr>
          <p:nvPr>
            <p:extLst>
              <p:ext uri="{D42A27DB-BD31-4B8C-83A1-F6EECF244321}">
                <p14:modId xmlns:p14="http://schemas.microsoft.com/office/powerpoint/2010/main" val="228025531"/>
              </p:ext>
            </p:extLst>
          </p:nvPr>
        </p:nvGraphicFramePr>
        <p:xfrm>
          <a:off x="1331640" y="1775506"/>
          <a:ext cx="5213579" cy="818901"/>
        </p:xfrm>
        <a:graphic>
          <a:graphicData uri="http://schemas.openxmlformats.org/drawingml/2006/table">
            <a:tbl>
              <a:tblPr/>
              <a:tblGrid>
                <a:gridCol w="886784">
                  <a:extLst>
                    <a:ext uri="{9D8B030D-6E8A-4147-A177-3AD203B41FA5}">
                      <a16:colId xmlns:a16="http://schemas.microsoft.com/office/drawing/2014/main" val="4225272361"/>
                    </a:ext>
                  </a:extLst>
                </a:gridCol>
                <a:gridCol w="957013">
                  <a:extLst>
                    <a:ext uri="{9D8B030D-6E8A-4147-A177-3AD203B41FA5}">
                      <a16:colId xmlns:a16="http://schemas.microsoft.com/office/drawing/2014/main" val="268616239"/>
                    </a:ext>
                  </a:extLst>
                </a:gridCol>
                <a:gridCol w="778466">
                  <a:extLst>
                    <a:ext uri="{9D8B030D-6E8A-4147-A177-3AD203B41FA5}">
                      <a16:colId xmlns:a16="http://schemas.microsoft.com/office/drawing/2014/main" val="3169510490"/>
                    </a:ext>
                  </a:extLst>
                </a:gridCol>
                <a:gridCol w="867740">
                  <a:extLst>
                    <a:ext uri="{9D8B030D-6E8A-4147-A177-3AD203B41FA5}">
                      <a16:colId xmlns:a16="http://schemas.microsoft.com/office/drawing/2014/main" val="3184901838"/>
                    </a:ext>
                  </a:extLst>
                </a:gridCol>
                <a:gridCol w="855836">
                  <a:extLst>
                    <a:ext uri="{9D8B030D-6E8A-4147-A177-3AD203B41FA5}">
                      <a16:colId xmlns:a16="http://schemas.microsoft.com/office/drawing/2014/main" val="311022043"/>
                    </a:ext>
                  </a:extLst>
                </a:gridCol>
                <a:gridCol w="867740">
                  <a:extLst>
                    <a:ext uri="{9D8B030D-6E8A-4147-A177-3AD203B41FA5}">
                      <a16:colId xmlns:a16="http://schemas.microsoft.com/office/drawing/2014/main" val="2650950725"/>
                    </a:ext>
                  </a:extLst>
                </a:gridCol>
              </a:tblGrid>
              <a:tr h="432048">
                <a:tc>
                  <a:txBody>
                    <a:bodyPr/>
                    <a:lstStyle/>
                    <a:p>
                      <a:pPr algn="ctr"/>
                      <a:r>
                        <a:rPr lang="en-US" altLang="zh-CN" sz="1800" i="1" dirty="0">
                          <a:solidFill>
                            <a:schemeClr val="tx1"/>
                          </a:solidFill>
                        </a:rPr>
                        <a:t>x</a:t>
                      </a:r>
                      <a:endParaRPr lang="zh-CN" altLang="en-US" sz="1800" i="1" dirty="0">
                        <a:solidFill>
                          <a:schemeClr val="tx1"/>
                        </a:solidFill>
                      </a:endParaRPr>
                    </a:p>
                  </a:txBody>
                  <a:tcPr marT="45745" marB="4574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2</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3</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5</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7</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8</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06006773"/>
                  </a:ext>
                </a:extLst>
              </a:tr>
              <a:tr h="386853">
                <a:tc>
                  <a:txBody>
                    <a:bodyPr/>
                    <a:lstStyle/>
                    <a:p>
                      <a:pPr algn="ctr"/>
                      <a:r>
                        <a:rPr lang="en-US" altLang="zh-CN" sz="1800" i="1" dirty="0">
                          <a:solidFill>
                            <a:schemeClr val="tx1"/>
                          </a:solidFill>
                        </a:rPr>
                        <a:t>y</a:t>
                      </a:r>
                      <a:endParaRPr lang="zh-CN" altLang="en-US" sz="1800" i="1" dirty="0">
                        <a:solidFill>
                          <a:schemeClr val="tx1"/>
                        </a:solidFill>
                      </a:endParaRPr>
                    </a:p>
                  </a:txBody>
                  <a:tcPr marT="45745" marB="4574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1</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6</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22</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46</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61</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96153472"/>
                  </a:ext>
                </a:extLst>
              </a:tr>
            </a:tbl>
          </a:graphicData>
        </a:graphic>
      </p:graphicFrame>
      <p:sp>
        <p:nvSpPr>
          <p:cNvPr id="16" name="矩形 15" hidden="1">
            <a:extLst>
              <a:ext uri="{FF2B5EF4-FFF2-40B4-BE49-F238E27FC236}">
                <a16:creationId xmlns:a16="http://schemas.microsoft.com/office/drawing/2014/main" id="{6666AF29-69EE-45FE-BD75-951E02D5AD54}"/>
              </a:ext>
            </a:extLst>
          </p:cNvPr>
          <p:cNvSpPr/>
          <p:nvPr>
            <p:custDataLst>
              <p:tags r:id="rId3"/>
            </p:custDataLst>
          </p:nvPr>
        </p:nvSpPr>
        <p:spPr>
          <a:xfrm>
            <a:off x="9525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1" name="文本框 20" hidden="1">
            <a:extLst>
              <a:ext uri="{FF2B5EF4-FFF2-40B4-BE49-F238E27FC236}">
                <a16:creationId xmlns:a16="http://schemas.microsoft.com/office/drawing/2014/main" id="{9DB756CA-7E1A-4461-90B2-679D298E34D3}"/>
              </a:ext>
            </a:extLst>
          </p:cNvPr>
          <p:cNvSpPr txBox="1"/>
          <p:nvPr>
            <p:custDataLst>
              <p:tags r:id="rId4"/>
            </p:custDataLst>
          </p:nvPr>
        </p:nvSpPr>
        <p:spPr>
          <a:xfrm>
            <a:off x="9613900" y="64653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a:t>
            </a:r>
          </a:p>
        </p:txBody>
      </p:sp>
      <p:sp>
        <p:nvSpPr>
          <p:cNvPr id="22" name="文本框 21" hidden="1">
            <a:extLst>
              <a:ext uri="{FF2B5EF4-FFF2-40B4-BE49-F238E27FC236}">
                <a16:creationId xmlns:a16="http://schemas.microsoft.com/office/drawing/2014/main" id="{F5B870FB-63FB-4EBC-BCBD-8B1E0715062B}"/>
              </a:ext>
            </a:extLst>
          </p:cNvPr>
          <p:cNvSpPr txBox="1"/>
          <p:nvPr>
            <p:custDataLst>
              <p:tags r:id="rId5"/>
            </p:custDataLst>
          </p:nvPr>
        </p:nvSpPr>
        <p:spPr>
          <a:xfrm>
            <a:off x="9906000" y="1285280"/>
            <a:ext cx="3840480" cy="400110"/>
          </a:xfrm>
          <a:prstGeom prst="rect">
            <a:avLst/>
          </a:prstGeom>
          <a:noFill/>
        </p:spPr>
        <p:txBody>
          <a:bodyPr vert="horz" wrap="square" rtlCol="0" anchor="t" anchorCtr="0">
            <a:spAutoFit/>
          </a:body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此处添加答案解析</a:t>
            </a:r>
          </a:p>
        </p:txBody>
      </p:sp>
      <p:grpSp>
        <p:nvGrpSpPr>
          <p:cNvPr id="20" name="组合 19" hidden="1">
            <a:extLst>
              <a:ext uri="{FF2B5EF4-FFF2-40B4-BE49-F238E27FC236}">
                <a16:creationId xmlns:a16="http://schemas.microsoft.com/office/drawing/2014/main" id="{33F19599-3C3E-46F0-9B1C-C3C2DF89B2DE}"/>
              </a:ext>
            </a:extLst>
          </p:cNvPr>
          <p:cNvGrpSpPr/>
          <p:nvPr>
            <p:custDataLst>
              <p:tags r:id="rId6"/>
            </p:custDataLst>
          </p:nvPr>
        </p:nvGrpSpPr>
        <p:grpSpPr>
          <a:xfrm>
            <a:off x="9537700" y="0"/>
            <a:ext cx="3815080" cy="647700"/>
            <a:chOff x="9537700" y="0"/>
            <a:chExt cx="3815080" cy="647700"/>
          </a:xfrm>
        </p:grpSpPr>
        <p:sp>
          <p:nvSpPr>
            <p:cNvPr id="17" name="RemarkBack" hidden="1">
              <a:extLst>
                <a:ext uri="{FF2B5EF4-FFF2-40B4-BE49-F238E27FC236}">
                  <a16:creationId xmlns:a16="http://schemas.microsoft.com/office/drawing/2014/main" id="{9B026C9F-03B5-46F3-AEDD-E9959A299E3E}"/>
                </a:ext>
              </a:extLst>
            </p:cNvPr>
            <p:cNvSpPr/>
            <p:nvPr>
              <p:custDataLst>
                <p:tags r:id="rId13"/>
              </p:custDataLst>
            </p:nvPr>
          </p:nvSpPr>
          <p:spPr>
            <a:xfrm>
              <a:off x="9537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markBlock" hidden="1">
              <a:extLst>
                <a:ext uri="{FF2B5EF4-FFF2-40B4-BE49-F238E27FC236}">
                  <a16:creationId xmlns:a16="http://schemas.microsoft.com/office/drawing/2014/main" id="{76002144-B163-41CC-86A9-58B27CEFFD78}"/>
                </a:ext>
              </a:extLst>
            </p:cNvPr>
            <p:cNvSpPr/>
            <p:nvPr>
              <p:custDataLst>
                <p:tags r:id="rId14"/>
              </p:custDataLst>
            </p:nvPr>
          </p:nvSpPr>
          <p:spPr>
            <a:xfrm>
              <a:off x="9537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TitleText" hidden="1">
              <a:extLst>
                <a:ext uri="{FF2B5EF4-FFF2-40B4-BE49-F238E27FC236}">
                  <a16:creationId xmlns:a16="http://schemas.microsoft.com/office/drawing/2014/main" id="{469EA5B6-7BC8-43E8-B72A-73B8A9959E3E}"/>
                </a:ext>
              </a:extLst>
            </p:cNvPr>
            <p:cNvSpPr txBox="1"/>
            <p:nvPr>
              <p:custDataLst>
                <p:tags r:id="rId15"/>
              </p:custDataLst>
            </p:nvPr>
          </p:nvSpPr>
          <p:spPr>
            <a:xfrm>
              <a:off x="9779000" y="0"/>
              <a:ext cx="1905000" cy="635000"/>
            </a:xfrm>
            <a:prstGeom prst="rect">
              <a:avLst/>
            </a:prstGeom>
            <a:noFill/>
          </p:spPr>
          <p:txBody>
            <a:bodyPr vert="horz" wrap="none" rtlCol="0" anchor="ctr" anchorCtr="0">
              <a:noAutofit/>
            </a:bodyPr>
            <a:lstStyle/>
            <a:p>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graphicFrame>
        <p:nvGraphicFramePr>
          <p:cNvPr id="103" name="Object 9">
            <a:extLst>
              <a:ext uri="{FF2B5EF4-FFF2-40B4-BE49-F238E27FC236}">
                <a16:creationId xmlns:a16="http://schemas.microsoft.com/office/drawing/2014/main" id="{58BFB8CF-3C9D-40C4-9DAE-00F9CD61F998}"/>
              </a:ext>
            </a:extLst>
          </p:cNvPr>
          <p:cNvGraphicFramePr>
            <a:graphicFrameLocks noChangeAspect="1"/>
          </p:cNvGraphicFramePr>
          <p:nvPr>
            <p:extLst>
              <p:ext uri="{D42A27DB-BD31-4B8C-83A1-F6EECF244321}">
                <p14:modId xmlns:p14="http://schemas.microsoft.com/office/powerpoint/2010/main" val="376744721"/>
              </p:ext>
            </p:extLst>
          </p:nvPr>
        </p:nvGraphicFramePr>
        <p:xfrm>
          <a:off x="7513" y="5804382"/>
          <a:ext cx="3182527" cy="1032495"/>
        </p:xfrm>
        <a:graphic>
          <a:graphicData uri="http://schemas.openxmlformats.org/presentationml/2006/ole">
            <mc:AlternateContent xmlns:mc="http://schemas.openxmlformats.org/markup-compatibility/2006">
              <mc:Choice xmlns:v="urn:schemas-microsoft-com:vml" Requires="v">
                <p:oleObj name="Equation" r:id="rId20" imgW="3251160" imgH="939600" progId="Equation.DSMT4">
                  <p:embed/>
                </p:oleObj>
              </mc:Choice>
              <mc:Fallback>
                <p:oleObj name="Equation" r:id="rId20" imgW="3251160" imgH="939600" progId="Equation.DSMT4">
                  <p:embed/>
                  <p:pic>
                    <p:nvPicPr>
                      <p:cNvPr id="103" name="Object 9">
                        <a:extLst>
                          <a:ext uri="{FF2B5EF4-FFF2-40B4-BE49-F238E27FC236}">
                            <a16:creationId xmlns:a16="http://schemas.microsoft.com/office/drawing/2014/main" id="{58BFB8CF-3C9D-40C4-9DAE-00F9CD61F998}"/>
                          </a:ext>
                        </a:extLst>
                      </p:cNvPr>
                      <p:cNvPicPr>
                        <a:picLocks noChangeAspect="1" noChangeArrowheads="1"/>
                      </p:cNvPicPr>
                      <p:nvPr/>
                    </p:nvPicPr>
                    <p:blipFill>
                      <a:blip r:embed="rId21"/>
                      <a:srcRect/>
                      <a:stretch>
                        <a:fillRect/>
                      </a:stretch>
                    </p:blipFill>
                    <p:spPr bwMode="auto">
                      <a:xfrm>
                        <a:off x="7513" y="5804382"/>
                        <a:ext cx="3182527" cy="1032495"/>
                      </a:xfrm>
                      <a:prstGeom prst="rect">
                        <a:avLst/>
                      </a:prstGeom>
                      <a:noFill/>
                    </p:spPr>
                  </p:pic>
                </p:oleObj>
              </mc:Fallback>
            </mc:AlternateContent>
          </a:graphicData>
        </a:graphic>
      </p:graphicFrame>
      <p:graphicFrame>
        <p:nvGraphicFramePr>
          <p:cNvPr id="104" name="Object 10">
            <a:extLst>
              <a:ext uri="{FF2B5EF4-FFF2-40B4-BE49-F238E27FC236}">
                <a16:creationId xmlns:a16="http://schemas.microsoft.com/office/drawing/2014/main" id="{774EE795-0C9E-4EF2-99D4-E6C8FE874D09}"/>
              </a:ext>
            </a:extLst>
          </p:cNvPr>
          <p:cNvGraphicFramePr>
            <a:graphicFrameLocks noChangeAspect="1"/>
          </p:cNvGraphicFramePr>
          <p:nvPr>
            <p:extLst>
              <p:ext uri="{D42A27DB-BD31-4B8C-83A1-F6EECF244321}">
                <p14:modId xmlns:p14="http://schemas.microsoft.com/office/powerpoint/2010/main" val="1427305272"/>
              </p:ext>
            </p:extLst>
          </p:nvPr>
        </p:nvGraphicFramePr>
        <p:xfrm>
          <a:off x="7542213" y="6513513"/>
          <a:ext cx="1308100" cy="336550"/>
        </p:xfrm>
        <a:graphic>
          <a:graphicData uri="http://schemas.openxmlformats.org/presentationml/2006/ole">
            <mc:AlternateContent xmlns:mc="http://schemas.openxmlformats.org/markup-compatibility/2006">
              <mc:Choice xmlns:v="urn:schemas-microsoft-com:vml" Requires="v">
                <p:oleObj name="Equation" r:id="rId22" imgW="876240" imgH="228600" progId="Equation.DSMT4">
                  <p:embed/>
                </p:oleObj>
              </mc:Choice>
              <mc:Fallback>
                <p:oleObj name="Equation" r:id="rId22" imgW="876240" imgH="228600" progId="Equation.DSMT4">
                  <p:embed/>
                  <p:pic>
                    <p:nvPicPr>
                      <p:cNvPr id="104" name="Object 10">
                        <a:extLst>
                          <a:ext uri="{FF2B5EF4-FFF2-40B4-BE49-F238E27FC236}">
                            <a16:creationId xmlns:a16="http://schemas.microsoft.com/office/drawing/2014/main" id="{774EE795-0C9E-4EF2-99D4-E6C8FE874D09}"/>
                          </a:ext>
                        </a:extLst>
                      </p:cNvPr>
                      <p:cNvPicPr>
                        <a:picLocks noChangeAspect="1" noChangeArrowheads="1"/>
                      </p:cNvPicPr>
                      <p:nvPr/>
                    </p:nvPicPr>
                    <p:blipFill>
                      <a:blip r:embed="rId23"/>
                      <a:srcRect/>
                      <a:stretch>
                        <a:fillRect/>
                      </a:stretch>
                    </p:blipFill>
                    <p:spPr bwMode="auto">
                      <a:xfrm>
                        <a:off x="7542213" y="6513513"/>
                        <a:ext cx="1308100" cy="336550"/>
                      </a:xfrm>
                      <a:prstGeom prst="rect">
                        <a:avLst/>
                      </a:prstGeom>
                      <a:noFill/>
                    </p:spPr>
                  </p:pic>
                </p:oleObj>
              </mc:Fallback>
            </mc:AlternateContent>
          </a:graphicData>
        </a:graphic>
      </p:graphicFrame>
      <p:graphicFrame>
        <p:nvGraphicFramePr>
          <p:cNvPr id="105" name="Object 9">
            <a:extLst>
              <a:ext uri="{FF2B5EF4-FFF2-40B4-BE49-F238E27FC236}">
                <a16:creationId xmlns:a16="http://schemas.microsoft.com/office/drawing/2014/main" id="{74DF152A-62F7-44F8-A9DA-EFBA3E59485D}"/>
              </a:ext>
            </a:extLst>
          </p:cNvPr>
          <p:cNvGraphicFramePr>
            <a:graphicFrameLocks noChangeAspect="1"/>
          </p:cNvGraphicFramePr>
          <p:nvPr>
            <p:extLst>
              <p:ext uri="{D42A27DB-BD31-4B8C-83A1-F6EECF244321}">
                <p14:modId xmlns:p14="http://schemas.microsoft.com/office/powerpoint/2010/main" val="1810188520"/>
              </p:ext>
            </p:extLst>
          </p:nvPr>
        </p:nvGraphicFramePr>
        <p:xfrm>
          <a:off x="6973106" y="5643102"/>
          <a:ext cx="2126402" cy="908418"/>
        </p:xfrm>
        <a:graphic>
          <a:graphicData uri="http://schemas.openxmlformats.org/presentationml/2006/ole">
            <mc:AlternateContent xmlns:mc="http://schemas.openxmlformats.org/markup-compatibility/2006">
              <mc:Choice xmlns:v="urn:schemas-microsoft-com:vml" Requires="v">
                <p:oleObj name="Equation" r:id="rId24" imgW="2209680" imgH="939600" progId="Equation.DSMT4">
                  <p:embed/>
                </p:oleObj>
              </mc:Choice>
              <mc:Fallback>
                <p:oleObj name="Equation" r:id="rId24" imgW="2209680" imgH="939600" progId="Equation.DSMT4">
                  <p:embed/>
                  <p:pic>
                    <p:nvPicPr>
                      <p:cNvPr id="105" name="Object 9">
                        <a:extLst>
                          <a:ext uri="{FF2B5EF4-FFF2-40B4-BE49-F238E27FC236}">
                            <a16:creationId xmlns:a16="http://schemas.microsoft.com/office/drawing/2014/main" id="{74DF152A-62F7-44F8-A9DA-EFBA3E59485D}"/>
                          </a:ext>
                        </a:extLst>
                      </p:cNvPr>
                      <p:cNvPicPr>
                        <a:picLocks noChangeAspect="1" noChangeArrowheads="1"/>
                      </p:cNvPicPr>
                      <p:nvPr/>
                    </p:nvPicPr>
                    <p:blipFill>
                      <a:blip r:embed="rId25"/>
                      <a:srcRect/>
                      <a:stretch>
                        <a:fillRect/>
                      </a:stretch>
                    </p:blipFill>
                    <p:spPr bwMode="auto">
                      <a:xfrm>
                        <a:off x="6973106" y="5643102"/>
                        <a:ext cx="2126402" cy="908418"/>
                      </a:xfrm>
                      <a:prstGeom prst="rect">
                        <a:avLst/>
                      </a:prstGeom>
                      <a:noFill/>
                    </p:spPr>
                  </p:pic>
                </p:oleObj>
              </mc:Fallback>
            </mc:AlternateContent>
          </a:graphicData>
        </a:graphic>
      </p:graphicFrame>
      <p:graphicFrame>
        <p:nvGraphicFramePr>
          <p:cNvPr id="106" name="Object 9">
            <a:extLst>
              <a:ext uri="{FF2B5EF4-FFF2-40B4-BE49-F238E27FC236}">
                <a16:creationId xmlns:a16="http://schemas.microsoft.com/office/drawing/2014/main" id="{0AD93323-78CA-4910-8A50-AE50B0FEB367}"/>
              </a:ext>
            </a:extLst>
          </p:cNvPr>
          <p:cNvGraphicFramePr>
            <a:graphicFrameLocks noChangeAspect="1"/>
          </p:cNvGraphicFramePr>
          <p:nvPr>
            <p:extLst>
              <p:ext uri="{D42A27DB-BD31-4B8C-83A1-F6EECF244321}">
                <p14:modId xmlns:p14="http://schemas.microsoft.com/office/powerpoint/2010/main" val="3365029390"/>
              </p:ext>
            </p:extLst>
          </p:nvPr>
        </p:nvGraphicFramePr>
        <p:xfrm>
          <a:off x="3677417" y="5627586"/>
          <a:ext cx="2808312" cy="1222655"/>
        </p:xfrm>
        <a:graphic>
          <a:graphicData uri="http://schemas.openxmlformats.org/presentationml/2006/ole">
            <mc:AlternateContent xmlns:mc="http://schemas.openxmlformats.org/markup-compatibility/2006">
              <mc:Choice xmlns:v="urn:schemas-microsoft-com:vml" Requires="v">
                <p:oleObj name="Equation" r:id="rId26" imgW="3543120" imgH="1574640" progId="Equation.DSMT4">
                  <p:embed/>
                </p:oleObj>
              </mc:Choice>
              <mc:Fallback>
                <p:oleObj name="Equation" r:id="rId26" imgW="3543120" imgH="1574640" progId="Equation.DSMT4">
                  <p:embed/>
                  <p:pic>
                    <p:nvPicPr>
                      <p:cNvPr id="106" name="Object 9">
                        <a:extLst>
                          <a:ext uri="{FF2B5EF4-FFF2-40B4-BE49-F238E27FC236}">
                            <a16:creationId xmlns:a16="http://schemas.microsoft.com/office/drawing/2014/main" id="{0AD93323-78CA-4910-8A50-AE50B0FEB367}"/>
                          </a:ext>
                        </a:extLst>
                      </p:cNvPr>
                      <p:cNvPicPr>
                        <a:picLocks noChangeAspect="1" noChangeArrowheads="1"/>
                      </p:cNvPicPr>
                      <p:nvPr/>
                    </p:nvPicPr>
                    <p:blipFill>
                      <a:blip r:embed="rId27"/>
                      <a:srcRect/>
                      <a:stretch>
                        <a:fillRect/>
                      </a:stretch>
                    </p:blipFill>
                    <p:spPr bwMode="auto">
                      <a:xfrm>
                        <a:off x="3677417" y="5627586"/>
                        <a:ext cx="2808312" cy="1222655"/>
                      </a:xfrm>
                      <a:prstGeom prst="rect">
                        <a:avLst/>
                      </a:prstGeom>
                      <a:noFill/>
                    </p:spPr>
                  </p:pic>
                </p:oleObj>
              </mc:Fallback>
            </mc:AlternateContent>
          </a:graphicData>
        </a:graphic>
      </p:graphicFrame>
      <p:grpSp>
        <p:nvGrpSpPr>
          <p:cNvPr id="10" name="组合 9">
            <a:extLst>
              <a:ext uri="{FF2B5EF4-FFF2-40B4-BE49-F238E27FC236}">
                <a16:creationId xmlns:a16="http://schemas.microsoft.com/office/drawing/2014/main" id="{34117BBC-F982-4F8C-8334-A130E36F39D9}"/>
              </a:ext>
            </a:extLst>
          </p:cNvPr>
          <p:cNvGrpSpPr/>
          <p:nvPr>
            <p:custDataLst>
              <p:tags r:id="rId7"/>
            </p:custDataLst>
          </p:nvPr>
        </p:nvGrpSpPr>
        <p:grpSpPr>
          <a:xfrm>
            <a:off x="0" y="0"/>
            <a:ext cx="9144000" cy="635000"/>
            <a:chOff x="0" y="0"/>
            <a:chExt cx="9144000" cy="635000"/>
          </a:xfrm>
        </p:grpSpPr>
        <p:sp>
          <p:nvSpPr>
            <p:cNvPr id="6" name="TitleBackground">
              <a:extLst>
                <a:ext uri="{FF2B5EF4-FFF2-40B4-BE49-F238E27FC236}">
                  <a16:creationId xmlns:a16="http://schemas.microsoft.com/office/drawing/2014/main" id="{E808CDB5-DEF0-45F7-BEF3-497AF85257AF}"/>
                </a:ext>
              </a:extLst>
            </p:cNvPr>
            <p:cNvSpPr/>
            <p:nvPr>
              <p:custDataLst>
                <p:tags r:id="rId9"/>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000F0D93-0EF1-433F-B660-63F0B44BA446}"/>
                </a:ext>
              </a:extLst>
            </p:cNvPr>
            <p:cNvSpPr/>
            <p:nvPr>
              <p:custDataLst>
                <p:tags r:id="rId10"/>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53BB31DD-76C1-4869-8A69-FC214D695A9D}"/>
                </a:ext>
              </a:extLst>
            </p:cNvPr>
            <p:cNvSpPr txBox="1"/>
            <p:nvPr>
              <p:custDataLst>
                <p:tags r:id="rId11"/>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E47CD1F6-B981-4E90-9D3D-CA485EF596BF}"/>
                </a:ext>
              </a:extLst>
            </p:cNvPr>
            <p:cNvSpPr txBox="1"/>
            <p:nvPr>
              <p:custDataLst>
                <p:tags r:id="rId12"/>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7383E669-0968-469D-B451-B2693ED3BC49}"/>
              </a:ext>
            </a:extLst>
          </p:cNvPr>
          <p:cNvPicPr>
            <a:picLocks/>
          </p:cNvPicPr>
          <p:nvPr>
            <p:custDataLst>
              <p:tags r:id="rId8"/>
            </p:custDataLst>
          </p:nvPr>
        </p:nvPicPr>
        <p:blipFill>
          <a:blip r:embed="rId28">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681439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3502" name="Rectangle 14"/>
              <p:cNvSpPr>
                <a:spLocks noChangeArrowheads="1"/>
              </p:cNvSpPr>
              <p:nvPr/>
            </p:nvSpPr>
            <p:spPr bwMode="auto">
              <a:xfrm>
                <a:off x="554846" y="1745456"/>
                <a:ext cx="6033378" cy="4247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eaLnBrk="1" hangingPunct="1">
                  <a:lnSpc>
                    <a:spcPct val="90000"/>
                  </a:lnSpc>
                  <a:spcBef>
                    <a:spcPct val="20000"/>
                  </a:spcBef>
                  <a:buClr>
                    <a:schemeClr val="hlink"/>
                  </a:buClr>
                  <a:buSzPct val="110000"/>
                  <a:buFont typeface="Wingdings" panose="05000000000000000000" pitchFamily="2" charset="2"/>
                  <a:buNone/>
                </a:pPr>
                <a:r>
                  <a:rPr kumimoji="1" lang="zh-CN" altLang="en-US" sz="2400" b="1" dirty="0"/>
                  <a:t>解</a:t>
                </a:r>
                <a:r>
                  <a:rPr kumimoji="1" lang="en-US" altLang="zh-CN" sz="2400" b="1" dirty="0"/>
                  <a:t>1</a:t>
                </a:r>
                <a:r>
                  <a:rPr kumimoji="1" lang="zh-CN" altLang="en-US" sz="2400" b="1" dirty="0"/>
                  <a:t>：</a:t>
                </a:r>
                <a14:m>
                  <m:oMath xmlns:m="http://schemas.openxmlformats.org/officeDocument/2006/math">
                    <m:sSub>
                      <m:sSubPr>
                        <m:ctrlPr>
                          <a:rPr kumimoji="1" lang="en-US" altLang="zh-CN" sz="2400" i="1" smtClean="0">
                            <a:latin typeface="Cambria Math" panose="02040503050406030204" pitchFamily="18" charset="0"/>
                          </a:rPr>
                        </m:ctrlPr>
                      </m:sSubPr>
                      <m:e>
                        <m:r>
                          <a:rPr kumimoji="1" lang="zh-CN" altLang="en-US" b="0" i="1">
                            <a:latin typeface="Cambria Math" panose="02040503050406030204" pitchFamily="18" charset="0"/>
                          </a:rPr>
                          <m:t>𝜑</m:t>
                        </m:r>
                      </m:e>
                      <m:sub>
                        <m:r>
                          <a:rPr kumimoji="1" lang="en-US" altLang="zh-CN" sz="2400" b="0" i="1" smtClean="0">
                            <a:latin typeface="Cambria Math" panose="02040503050406030204" pitchFamily="18" charset="0"/>
                          </a:rPr>
                          <m:t>0</m:t>
                        </m:r>
                      </m:sub>
                    </m:sSub>
                    <m:d>
                      <m:dPr>
                        <m:ctrlPr>
                          <a:rPr kumimoji="1" lang="en-US" altLang="zh-CN" sz="2400" i="1" smtClean="0">
                            <a:latin typeface="Cambria Math" panose="02040503050406030204" pitchFamily="18" charset="0"/>
                          </a:rPr>
                        </m:ctrlPr>
                      </m:dPr>
                      <m:e>
                        <m:r>
                          <a:rPr kumimoji="1" lang="en-US" altLang="zh-CN" sz="2400" b="0" i="1" smtClean="0">
                            <a:latin typeface="Cambria Math" panose="02040503050406030204" pitchFamily="18" charset="0"/>
                          </a:rPr>
                          <m:t>𝑥</m:t>
                        </m:r>
                      </m:e>
                    </m:d>
                    <m:r>
                      <a:rPr kumimoji="1" lang="en-US" altLang="zh-CN" sz="2400" b="0" i="1" smtClean="0">
                        <a:latin typeface="Cambria Math" panose="02040503050406030204" pitchFamily="18" charset="0"/>
                      </a:rPr>
                      <m:t>=1</m:t>
                    </m:r>
                  </m:oMath>
                </a14:m>
                <a:r>
                  <a:rPr kumimoji="1" lang="en-US" altLang="zh-CN" dirty="0"/>
                  <a:t>,</a:t>
                </a:r>
                <a14:m>
                  <m:oMath xmlns:m="http://schemas.openxmlformats.org/officeDocument/2006/math">
                    <m:sSub>
                      <m:sSubPr>
                        <m:ctrlPr>
                          <a:rPr kumimoji="1" lang="en-US" altLang="zh-CN" sz="2400" i="1" smtClean="0">
                            <a:latin typeface="Cambria Math" panose="02040503050406030204" pitchFamily="18" charset="0"/>
                          </a:rPr>
                        </m:ctrlPr>
                      </m:sSubPr>
                      <m:e>
                        <m:r>
                          <a:rPr kumimoji="1" lang="zh-CN" altLang="en-US" b="0" i="1">
                            <a:latin typeface="Cambria Math" panose="02040503050406030204" pitchFamily="18" charset="0"/>
                          </a:rPr>
                          <m:t>𝜑</m:t>
                        </m:r>
                      </m:e>
                      <m:sub>
                        <m:r>
                          <a:rPr kumimoji="1" lang="en-US" altLang="zh-CN" b="0" i="1" smtClean="0">
                            <a:latin typeface="Cambria Math" panose="02040503050406030204" pitchFamily="18" charset="0"/>
                          </a:rPr>
                          <m:t>1</m:t>
                        </m:r>
                      </m:sub>
                    </m:sSub>
                    <m:d>
                      <m:dPr>
                        <m:ctrlPr>
                          <a:rPr kumimoji="1" lang="en-US" altLang="zh-CN" sz="2400" i="1" smtClean="0">
                            <a:latin typeface="Cambria Math" panose="02040503050406030204" pitchFamily="18" charset="0"/>
                          </a:rPr>
                        </m:ctrlPr>
                      </m:dPr>
                      <m:e>
                        <m:r>
                          <a:rPr kumimoji="1" lang="en-US" altLang="zh-CN" sz="2400" b="0" i="1" smtClean="0">
                            <a:latin typeface="Cambria Math" panose="02040503050406030204" pitchFamily="18" charset="0"/>
                          </a:rPr>
                          <m:t>𝑥</m:t>
                        </m:r>
                      </m:e>
                    </m:d>
                    <m:r>
                      <a:rPr kumimoji="1" lang="en-US" altLang="zh-CN" sz="2400" b="0" i="1" smtClean="0">
                        <a:latin typeface="Cambria Math" panose="02040503050406030204" pitchFamily="18" charset="0"/>
                      </a:rPr>
                      <m:t>=</m:t>
                    </m:r>
                    <m:sSup>
                      <m:sSupPr>
                        <m:ctrlPr>
                          <a:rPr kumimoji="1" lang="en-US" altLang="zh-CN" sz="2400" b="0" i="1" smtClean="0">
                            <a:latin typeface="Cambria Math" panose="02040503050406030204" pitchFamily="18" charset="0"/>
                          </a:rPr>
                        </m:ctrlPr>
                      </m:sSupPr>
                      <m:e>
                        <m:r>
                          <a:rPr kumimoji="1" lang="en-US" altLang="zh-CN" sz="2400" b="0" i="1" smtClean="0">
                            <a:latin typeface="Cambria Math" panose="02040503050406030204" pitchFamily="18" charset="0"/>
                          </a:rPr>
                          <m:t>𝑥</m:t>
                        </m:r>
                      </m:e>
                      <m:sup>
                        <m:r>
                          <a:rPr kumimoji="1" lang="en-US" altLang="zh-CN" sz="2400" b="0" i="1" smtClean="0">
                            <a:latin typeface="Cambria Math" panose="02040503050406030204" pitchFamily="18" charset="0"/>
                          </a:rPr>
                          <m:t>2</m:t>
                        </m:r>
                      </m:sup>
                    </m:sSup>
                  </m:oMath>
                </a14:m>
                <a:r>
                  <a:rPr kumimoji="1" lang="en-US" altLang="zh-CN" b="1" dirty="0"/>
                  <a:t>,</a:t>
                </a:r>
                <a:r>
                  <a:rPr kumimoji="1" lang="zh-CN" altLang="en-US" b="1" dirty="0"/>
                  <a:t>写出法方程</a:t>
                </a:r>
                <a:endParaRPr kumimoji="1" lang="zh-CN" altLang="en-US" sz="2400" b="1" dirty="0"/>
              </a:p>
            </p:txBody>
          </p:sp>
        </mc:Choice>
        <mc:Fallback xmlns="">
          <p:sp>
            <p:nvSpPr>
              <p:cNvPr id="63502" name="Rectangle 14"/>
              <p:cNvSpPr>
                <a:spLocks noRot="1" noChangeAspect="1" noMove="1" noResize="1" noEditPoints="1" noAdjustHandles="1" noChangeArrowheads="1" noChangeShapeType="1" noTextEdit="1"/>
              </p:cNvSpPr>
              <p:nvPr/>
            </p:nvSpPr>
            <p:spPr bwMode="auto">
              <a:xfrm>
                <a:off x="554846" y="1745456"/>
                <a:ext cx="6033378" cy="424732"/>
              </a:xfrm>
              <a:prstGeom prst="rect">
                <a:avLst/>
              </a:prstGeom>
              <a:blipFill>
                <a:blip r:embed="rId2"/>
                <a:stretch>
                  <a:fillRect l="-1515" t="-24286" b="-3285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54" name="Object 7"/>
          <p:cNvGraphicFramePr>
            <a:graphicFrameLocks noChangeAspect="1"/>
          </p:cNvGraphicFramePr>
          <p:nvPr>
            <p:extLst>
              <p:ext uri="{D42A27DB-BD31-4B8C-83A1-F6EECF244321}">
                <p14:modId xmlns:p14="http://schemas.microsoft.com/office/powerpoint/2010/main" val="1868863772"/>
              </p:ext>
            </p:extLst>
          </p:nvPr>
        </p:nvGraphicFramePr>
        <p:xfrm>
          <a:off x="5477522" y="2233886"/>
          <a:ext cx="2496867" cy="1142961"/>
        </p:xfrm>
        <a:graphic>
          <a:graphicData uri="http://schemas.openxmlformats.org/presentationml/2006/ole">
            <mc:AlternateContent xmlns:mc="http://schemas.openxmlformats.org/markup-compatibility/2006">
              <mc:Choice xmlns:v="urn:schemas-microsoft-com:vml" Requires="v">
                <p:oleObj name="Equation" r:id="rId3" imgW="1942920" imgH="888840" progId="Equation.DSMT4">
                  <p:embed/>
                </p:oleObj>
              </mc:Choice>
              <mc:Fallback>
                <p:oleObj name="Equation" r:id="rId3" imgW="1942920" imgH="888840" progId="Equation.DSMT4">
                  <p:embed/>
                  <p:pic>
                    <p:nvPicPr>
                      <p:cNvPr id="54" name="Object 7"/>
                      <p:cNvPicPr>
                        <a:picLocks noChangeAspect="1" noChangeArrowheads="1"/>
                      </p:cNvPicPr>
                      <p:nvPr/>
                    </p:nvPicPr>
                    <p:blipFill>
                      <a:blip r:embed="rId4"/>
                      <a:srcRect/>
                      <a:stretch>
                        <a:fillRect/>
                      </a:stretch>
                    </p:blipFill>
                    <p:spPr bwMode="auto">
                      <a:xfrm>
                        <a:off x="5477522" y="2233886"/>
                        <a:ext cx="2496867" cy="1142961"/>
                      </a:xfrm>
                      <a:prstGeom prst="rect">
                        <a:avLst/>
                      </a:prstGeom>
                      <a:noFill/>
                    </p:spPr>
                  </p:pic>
                </p:oleObj>
              </mc:Fallback>
            </mc:AlternateContent>
          </a:graphicData>
        </a:graphic>
      </p:graphicFrame>
      <p:graphicFrame>
        <p:nvGraphicFramePr>
          <p:cNvPr id="55" name="Object 9"/>
          <p:cNvGraphicFramePr>
            <a:graphicFrameLocks noChangeAspect="1"/>
          </p:cNvGraphicFramePr>
          <p:nvPr>
            <p:extLst>
              <p:ext uri="{D42A27DB-BD31-4B8C-83A1-F6EECF244321}">
                <p14:modId xmlns:p14="http://schemas.microsoft.com/office/powerpoint/2010/main" val="1982819850"/>
              </p:ext>
            </p:extLst>
          </p:nvPr>
        </p:nvGraphicFramePr>
        <p:xfrm>
          <a:off x="1933852" y="3732046"/>
          <a:ext cx="2449513" cy="696912"/>
        </p:xfrm>
        <a:graphic>
          <a:graphicData uri="http://schemas.openxmlformats.org/presentationml/2006/ole">
            <mc:AlternateContent xmlns:mc="http://schemas.openxmlformats.org/markup-compatibility/2006">
              <mc:Choice xmlns:v="urn:schemas-microsoft-com:vml" Requires="v">
                <p:oleObj name="Equation" r:id="rId5" imgW="1663560" imgH="457200" progId="Equation.DSMT4">
                  <p:embed/>
                </p:oleObj>
              </mc:Choice>
              <mc:Fallback>
                <p:oleObj name="Equation" r:id="rId5" imgW="1663560" imgH="457200" progId="Equation.DSMT4">
                  <p:embed/>
                  <p:pic>
                    <p:nvPicPr>
                      <p:cNvPr id="55" name="Object 9"/>
                      <p:cNvPicPr>
                        <a:picLocks noChangeAspect="1" noChangeArrowheads="1"/>
                      </p:cNvPicPr>
                      <p:nvPr/>
                    </p:nvPicPr>
                    <p:blipFill>
                      <a:blip r:embed="rId6"/>
                      <a:srcRect/>
                      <a:stretch>
                        <a:fillRect/>
                      </a:stretch>
                    </p:blipFill>
                    <p:spPr bwMode="auto">
                      <a:xfrm>
                        <a:off x="1933852" y="3732046"/>
                        <a:ext cx="2449513" cy="696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6" name="Group 12"/>
          <p:cNvGrpSpPr>
            <a:grpSpLocks/>
          </p:cNvGrpSpPr>
          <p:nvPr/>
        </p:nvGrpSpPr>
        <p:grpSpPr bwMode="auto">
          <a:xfrm>
            <a:off x="5329990" y="3943986"/>
            <a:ext cx="1791327" cy="249233"/>
            <a:chOff x="7398" y="3589"/>
            <a:chExt cx="2286" cy="355"/>
          </a:xfrm>
        </p:grpSpPr>
        <p:graphicFrame>
          <p:nvGraphicFramePr>
            <p:cNvPr id="57" name="Object 13"/>
            <p:cNvGraphicFramePr>
              <a:graphicFrameLocks noChangeAspect="1"/>
            </p:cNvGraphicFramePr>
            <p:nvPr/>
          </p:nvGraphicFramePr>
          <p:xfrm>
            <a:off x="7398" y="3589"/>
            <a:ext cx="1225" cy="347"/>
          </p:xfrm>
          <a:graphic>
            <a:graphicData uri="http://schemas.openxmlformats.org/presentationml/2006/ole">
              <mc:AlternateContent xmlns:mc="http://schemas.openxmlformats.org/markup-compatibility/2006">
                <mc:Choice xmlns:v="urn:schemas-microsoft-com:vml" Requires="v">
                  <p:oleObj name="Equation" r:id="rId7" imgW="634680" imgH="177480" progId="Equation.DSMT4">
                    <p:embed/>
                  </p:oleObj>
                </mc:Choice>
                <mc:Fallback>
                  <p:oleObj name="Equation" r:id="rId7" imgW="634680" imgH="177480" progId="Equation.DSMT4">
                    <p:embed/>
                    <p:pic>
                      <p:nvPicPr>
                        <p:cNvPr id="57" name="Object 13"/>
                        <p:cNvPicPr>
                          <a:picLocks noChangeAspect="1" noChangeArrowheads="1"/>
                        </p:cNvPicPr>
                        <p:nvPr/>
                      </p:nvPicPr>
                      <p:blipFill>
                        <a:blip r:embed="rId8"/>
                        <a:srcRect/>
                        <a:stretch>
                          <a:fillRect/>
                        </a:stretch>
                      </p:blipFill>
                      <p:spPr bwMode="auto">
                        <a:xfrm>
                          <a:off x="7398" y="3589"/>
                          <a:ext cx="1225"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Object 14"/>
            <p:cNvGraphicFramePr>
              <a:graphicFrameLocks noChangeAspect="1"/>
            </p:cNvGraphicFramePr>
            <p:nvPr/>
          </p:nvGraphicFramePr>
          <p:xfrm>
            <a:off x="8669" y="3589"/>
            <a:ext cx="1015" cy="355"/>
          </p:xfrm>
          <a:graphic>
            <a:graphicData uri="http://schemas.openxmlformats.org/presentationml/2006/ole">
              <mc:AlternateContent xmlns:mc="http://schemas.openxmlformats.org/markup-compatibility/2006">
                <mc:Choice xmlns:v="urn:schemas-microsoft-com:vml" Requires="v">
                  <p:oleObj name="Equation" r:id="rId9" imgW="520560" imgH="177480" progId="Equation.DSMT4">
                    <p:embed/>
                  </p:oleObj>
                </mc:Choice>
                <mc:Fallback>
                  <p:oleObj name="Equation" r:id="rId9" imgW="520560" imgH="177480" progId="Equation.DSMT4">
                    <p:embed/>
                    <p:pic>
                      <p:nvPicPr>
                        <p:cNvPr id="58" name="Object 14"/>
                        <p:cNvPicPr>
                          <a:picLocks noChangeAspect="1" noChangeArrowheads="1"/>
                        </p:cNvPicPr>
                        <p:nvPr/>
                      </p:nvPicPr>
                      <p:blipFill>
                        <a:blip r:embed="rId10"/>
                        <a:srcRect/>
                        <a:stretch>
                          <a:fillRect/>
                        </a:stretch>
                      </p:blipFill>
                      <p:spPr bwMode="auto">
                        <a:xfrm>
                          <a:off x="8669" y="3589"/>
                          <a:ext cx="1015" cy="355"/>
                        </a:xfrm>
                        <a:prstGeom prst="rect">
                          <a:avLst/>
                        </a:prstGeom>
                        <a:noFill/>
                      </p:spPr>
                    </p:pic>
                  </p:oleObj>
                </mc:Fallback>
              </mc:AlternateContent>
            </a:graphicData>
          </a:graphic>
        </p:graphicFrame>
      </p:grpSp>
      <p:graphicFrame>
        <p:nvGraphicFramePr>
          <p:cNvPr id="59" name="Object 74"/>
          <p:cNvGraphicFramePr>
            <a:graphicFrameLocks noChangeAspect="1"/>
          </p:cNvGraphicFramePr>
          <p:nvPr>
            <p:extLst>
              <p:ext uri="{D42A27DB-BD31-4B8C-83A1-F6EECF244321}">
                <p14:modId xmlns:p14="http://schemas.microsoft.com/office/powerpoint/2010/main" val="3652797393"/>
              </p:ext>
            </p:extLst>
          </p:nvPr>
        </p:nvGraphicFramePr>
        <p:xfrm>
          <a:off x="5329990" y="4556541"/>
          <a:ext cx="1474595" cy="348244"/>
        </p:xfrm>
        <a:graphic>
          <a:graphicData uri="http://schemas.openxmlformats.org/presentationml/2006/ole">
            <mc:AlternateContent xmlns:mc="http://schemas.openxmlformats.org/markup-compatibility/2006">
              <mc:Choice xmlns:v="urn:schemas-microsoft-com:vml" Requires="v">
                <p:oleObj name="Equation" r:id="rId11" imgW="952200" imgH="228600" progId="Equation.DSMT4">
                  <p:embed/>
                </p:oleObj>
              </mc:Choice>
              <mc:Fallback>
                <p:oleObj name="Equation" r:id="rId11" imgW="952200" imgH="228600" progId="Equation.DSMT4">
                  <p:embed/>
                  <p:pic>
                    <p:nvPicPr>
                      <p:cNvPr id="59" name="Object 74"/>
                      <p:cNvPicPr>
                        <a:picLocks noChangeAspect="1" noChangeArrowheads="1"/>
                      </p:cNvPicPr>
                      <p:nvPr/>
                    </p:nvPicPr>
                    <p:blipFill>
                      <a:blip r:embed="rId12"/>
                      <a:srcRect/>
                      <a:stretch>
                        <a:fillRect/>
                      </a:stretch>
                    </p:blipFill>
                    <p:spPr bwMode="auto">
                      <a:xfrm>
                        <a:off x="5329990" y="4556541"/>
                        <a:ext cx="1474595" cy="348244"/>
                      </a:xfrm>
                      <a:prstGeom prst="rect">
                        <a:avLst/>
                      </a:prstGeom>
                      <a:noFill/>
                    </p:spPr>
                  </p:pic>
                </p:oleObj>
              </mc:Fallback>
            </mc:AlternateContent>
          </a:graphicData>
        </a:graphic>
      </p:graphicFrame>
      <p:sp>
        <p:nvSpPr>
          <p:cNvPr id="20" name="Rectangle 66">
            <a:extLst>
              <a:ext uri="{FF2B5EF4-FFF2-40B4-BE49-F238E27FC236}">
                <a16:creationId xmlns:a16="http://schemas.microsoft.com/office/drawing/2014/main" id="{757A1E8D-FAF0-487D-8B34-667D864A2564}"/>
              </a:ext>
            </a:extLst>
          </p:cNvPr>
          <p:cNvSpPr>
            <a:spLocks noChangeArrowheads="1"/>
          </p:cNvSpPr>
          <p:nvPr/>
        </p:nvSpPr>
        <p:spPr bwMode="auto">
          <a:xfrm>
            <a:off x="1168562" y="111146"/>
            <a:ext cx="33554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zh-CN" altLang="en-US" b="1" dirty="0"/>
              <a:t>试对下列数据做出型如 </a:t>
            </a:r>
          </a:p>
        </p:txBody>
      </p:sp>
      <p:graphicFrame>
        <p:nvGraphicFramePr>
          <p:cNvPr id="21" name="Object 67">
            <a:extLst>
              <a:ext uri="{FF2B5EF4-FFF2-40B4-BE49-F238E27FC236}">
                <a16:creationId xmlns:a16="http://schemas.microsoft.com/office/drawing/2014/main" id="{7D515F3B-B19A-49E3-89D9-7E211E7EB62B}"/>
              </a:ext>
            </a:extLst>
          </p:cNvPr>
          <p:cNvGraphicFramePr>
            <a:graphicFrameLocks noChangeAspect="1"/>
          </p:cNvGraphicFramePr>
          <p:nvPr/>
        </p:nvGraphicFramePr>
        <p:xfrm>
          <a:off x="4383365" y="105609"/>
          <a:ext cx="1026052" cy="428513"/>
        </p:xfrm>
        <a:graphic>
          <a:graphicData uri="http://schemas.openxmlformats.org/presentationml/2006/ole">
            <mc:AlternateContent xmlns:mc="http://schemas.openxmlformats.org/markup-compatibility/2006">
              <mc:Choice xmlns:v="urn:schemas-microsoft-com:vml" Requires="v">
                <p:oleObj name="Equation" r:id="rId13" imgW="482400" imgH="203040" progId="Equation.DSMT4">
                  <p:embed/>
                </p:oleObj>
              </mc:Choice>
              <mc:Fallback>
                <p:oleObj name="Equation" r:id="rId13" imgW="482400" imgH="203040" progId="Equation.DSMT4">
                  <p:embed/>
                  <p:pic>
                    <p:nvPicPr>
                      <p:cNvPr id="21" name="Object 67">
                        <a:extLst>
                          <a:ext uri="{FF2B5EF4-FFF2-40B4-BE49-F238E27FC236}">
                            <a16:creationId xmlns:a16="http://schemas.microsoft.com/office/drawing/2014/main" id="{7D515F3B-B19A-49E3-89D9-7E211E7EB62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83365" y="105609"/>
                        <a:ext cx="1026052" cy="42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68">
            <a:extLst>
              <a:ext uri="{FF2B5EF4-FFF2-40B4-BE49-F238E27FC236}">
                <a16:creationId xmlns:a16="http://schemas.microsoft.com/office/drawing/2014/main" id="{0ACB5489-1A5E-428A-B45F-2F7217977B18}"/>
              </a:ext>
            </a:extLst>
          </p:cNvPr>
          <p:cNvSpPr>
            <a:spLocks noChangeArrowheads="1"/>
          </p:cNvSpPr>
          <p:nvPr/>
        </p:nvSpPr>
        <p:spPr bwMode="auto">
          <a:xfrm>
            <a:off x="5329990" y="134268"/>
            <a:ext cx="1877127" cy="415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zh-CN" altLang="en-US" sz="2099" b="1" dirty="0"/>
              <a:t>的拟合曲线。 </a:t>
            </a:r>
          </a:p>
        </p:txBody>
      </p:sp>
      <p:graphicFrame>
        <p:nvGraphicFramePr>
          <p:cNvPr id="23" name="Group 152">
            <a:extLst>
              <a:ext uri="{FF2B5EF4-FFF2-40B4-BE49-F238E27FC236}">
                <a16:creationId xmlns:a16="http://schemas.microsoft.com/office/drawing/2014/main" id="{CD8E5A62-5AFE-42AC-B56C-E859847CD6E1}"/>
              </a:ext>
            </a:extLst>
          </p:cNvPr>
          <p:cNvGraphicFramePr>
            <a:graphicFrameLocks noGrp="1"/>
          </p:cNvGraphicFramePr>
          <p:nvPr/>
        </p:nvGraphicFramePr>
        <p:xfrm>
          <a:off x="1488543" y="847846"/>
          <a:ext cx="5213579" cy="818901"/>
        </p:xfrm>
        <a:graphic>
          <a:graphicData uri="http://schemas.openxmlformats.org/drawingml/2006/table">
            <a:tbl>
              <a:tblPr/>
              <a:tblGrid>
                <a:gridCol w="886784">
                  <a:extLst>
                    <a:ext uri="{9D8B030D-6E8A-4147-A177-3AD203B41FA5}">
                      <a16:colId xmlns:a16="http://schemas.microsoft.com/office/drawing/2014/main" val="4225272361"/>
                    </a:ext>
                  </a:extLst>
                </a:gridCol>
                <a:gridCol w="957013">
                  <a:extLst>
                    <a:ext uri="{9D8B030D-6E8A-4147-A177-3AD203B41FA5}">
                      <a16:colId xmlns:a16="http://schemas.microsoft.com/office/drawing/2014/main" val="268616239"/>
                    </a:ext>
                  </a:extLst>
                </a:gridCol>
                <a:gridCol w="778466">
                  <a:extLst>
                    <a:ext uri="{9D8B030D-6E8A-4147-A177-3AD203B41FA5}">
                      <a16:colId xmlns:a16="http://schemas.microsoft.com/office/drawing/2014/main" val="3169510490"/>
                    </a:ext>
                  </a:extLst>
                </a:gridCol>
                <a:gridCol w="867740">
                  <a:extLst>
                    <a:ext uri="{9D8B030D-6E8A-4147-A177-3AD203B41FA5}">
                      <a16:colId xmlns:a16="http://schemas.microsoft.com/office/drawing/2014/main" val="3184901838"/>
                    </a:ext>
                  </a:extLst>
                </a:gridCol>
                <a:gridCol w="855836">
                  <a:extLst>
                    <a:ext uri="{9D8B030D-6E8A-4147-A177-3AD203B41FA5}">
                      <a16:colId xmlns:a16="http://schemas.microsoft.com/office/drawing/2014/main" val="311022043"/>
                    </a:ext>
                  </a:extLst>
                </a:gridCol>
                <a:gridCol w="867740">
                  <a:extLst>
                    <a:ext uri="{9D8B030D-6E8A-4147-A177-3AD203B41FA5}">
                      <a16:colId xmlns:a16="http://schemas.microsoft.com/office/drawing/2014/main" val="2650950725"/>
                    </a:ext>
                  </a:extLst>
                </a:gridCol>
              </a:tblGrid>
              <a:tr h="432048">
                <a:tc>
                  <a:txBody>
                    <a:bodyPr/>
                    <a:lstStyle/>
                    <a:p>
                      <a:pPr algn="ctr"/>
                      <a:r>
                        <a:rPr lang="en-US" altLang="zh-CN" sz="1800" i="1" dirty="0">
                          <a:solidFill>
                            <a:schemeClr val="tx1"/>
                          </a:solidFill>
                        </a:rPr>
                        <a:t>x</a:t>
                      </a:r>
                      <a:endParaRPr lang="zh-CN" altLang="en-US" sz="1800" i="1" dirty="0">
                        <a:solidFill>
                          <a:schemeClr val="tx1"/>
                        </a:solidFill>
                      </a:endParaRPr>
                    </a:p>
                  </a:txBody>
                  <a:tcPr marT="45745" marB="4574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2</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3</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5</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7</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8</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06006773"/>
                  </a:ext>
                </a:extLst>
              </a:tr>
              <a:tr h="386853">
                <a:tc>
                  <a:txBody>
                    <a:bodyPr/>
                    <a:lstStyle/>
                    <a:p>
                      <a:pPr algn="ctr"/>
                      <a:r>
                        <a:rPr lang="en-US" altLang="zh-CN" sz="1800" i="1" dirty="0">
                          <a:solidFill>
                            <a:schemeClr val="tx1"/>
                          </a:solidFill>
                        </a:rPr>
                        <a:t>y</a:t>
                      </a:r>
                      <a:endParaRPr lang="zh-CN" altLang="en-US" sz="1800" i="1" dirty="0">
                        <a:solidFill>
                          <a:schemeClr val="tx1"/>
                        </a:solidFill>
                      </a:endParaRPr>
                    </a:p>
                  </a:txBody>
                  <a:tcPr marT="45745" marB="4574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1</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6</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22</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46</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61</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96153472"/>
                  </a:ext>
                </a:extLst>
              </a:tr>
            </a:tbl>
          </a:graphicData>
        </a:graphic>
      </p:graphicFrame>
      <p:graphicFrame>
        <p:nvGraphicFramePr>
          <p:cNvPr id="17" name="Object 9">
            <a:extLst>
              <a:ext uri="{FF2B5EF4-FFF2-40B4-BE49-F238E27FC236}">
                <a16:creationId xmlns:a16="http://schemas.microsoft.com/office/drawing/2014/main" id="{CD6D04C5-E39B-49A5-88D4-FDBF96E01818}"/>
              </a:ext>
            </a:extLst>
          </p:cNvPr>
          <p:cNvGraphicFramePr>
            <a:graphicFrameLocks noChangeAspect="1"/>
          </p:cNvGraphicFramePr>
          <p:nvPr>
            <p:extLst>
              <p:ext uri="{D42A27DB-BD31-4B8C-83A1-F6EECF244321}">
                <p14:modId xmlns:p14="http://schemas.microsoft.com/office/powerpoint/2010/main" val="2653513523"/>
              </p:ext>
            </p:extLst>
          </p:nvPr>
        </p:nvGraphicFramePr>
        <p:xfrm>
          <a:off x="1427678" y="2414842"/>
          <a:ext cx="3316287" cy="781050"/>
        </p:xfrm>
        <a:graphic>
          <a:graphicData uri="http://schemas.openxmlformats.org/presentationml/2006/ole">
            <mc:AlternateContent xmlns:mc="http://schemas.openxmlformats.org/markup-compatibility/2006">
              <mc:Choice xmlns:v="urn:schemas-microsoft-com:vml" Requires="v">
                <p:oleObj name="Equation" r:id="rId15" imgW="2057400" imgH="482400" progId="Equation.DSMT4">
                  <p:embed/>
                </p:oleObj>
              </mc:Choice>
              <mc:Fallback>
                <p:oleObj name="Equation" r:id="rId15" imgW="2057400" imgH="482400" progId="Equation.DSMT4">
                  <p:embed/>
                  <p:pic>
                    <p:nvPicPr>
                      <p:cNvPr id="17" name="Object 9">
                        <a:extLst>
                          <a:ext uri="{FF2B5EF4-FFF2-40B4-BE49-F238E27FC236}">
                            <a16:creationId xmlns:a16="http://schemas.microsoft.com/office/drawing/2014/main" id="{CD6D04C5-E39B-49A5-88D4-FDBF96E01818}"/>
                          </a:ext>
                        </a:extLst>
                      </p:cNvPr>
                      <p:cNvPicPr>
                        <a:picLocks noChangeAspect="1" noChangeArrowheads="1"/>
                      </p:cNvPicPr>
                      <p:nvPr/>
                    </p:nvPicPr>
                    <p:blipFill>
                      <a:blip r:embed="rId16"/>
                      <a:srcRect/>
                      <a:stretch>
                        <a:fillRect/>
                      </a:stretch>
                    </p:blipFill>
                    <p:spPr bwMode="auto">
                      <a:xfrm>
                        <a:off x="1427678" y="2414842"/>
                        <a:ext cx="3316287"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9">
            <a:extLst>
              <a:ext uri="{FF2B5EF4-FFF2-40B4-BE49-F238E27FC236}">
                <a16:creationId xmlns:a16="http://schemas.microsoft.com/office/drawing/2014/main" id="{9CDDC4DB-D56F-4735-91E1-1A43E3AF9ADA}"/>
              </a:ext>
            </a:extLst>
          </p:cNvPr>
          <p:cNvGraphicFramePr>
            <a:graphicFrameLocks noChangeAspect="1"/>
          </p:cNvGraphicFramePr>
          <p:nvPr>
            <p:extLst>
              <p:ext uri="{D42A27DB-BD31-4B8C-83A1-F6EECF244321}">
                <p14:modId xmlns:p14="http://schemas.microsoft.com/office/powerpoint/2010/main" val="1150702998"/>
              </p:ext>
            </p:extLst>
          </p:nvPr>
        </p:nvGraphicFramePr>
        <p:xfrm>
          <a:off x="7513" y="5804382"/>
          <a:ext cx="3182527" cy="1032495"/>
        </p:xfrm>
        <a:graphic>
          <a:graphicData uri="http://schemas.openxmlformats.org/presentationml/2006/ole">
            <mc:AlternateContent xmlns:mc="http://schemas.openxmlformats.org/markup-compatibility/2006">
              <mc:Choice xmlns:v="urn:schemas-microsoft-com:vml" Requires="v">
                <p:oleObj name="Equation" r:id="rId17" imgW="3251160" imgH="939600" progId="Equation.DSMT4">
                  <p:embed/>
                </p:oleObj>
              </mc:Choice>
              <mc:Fallback>
                <p:oleObj name="Equation" r:id="rId17" imgW="3251160" imgH="939600" progId="Equation.DSMT4">
                  <p:embed/>
                  <p:pic>
                    <p:nvPicPr>
                      <p:cNvPr id="19" name="Object 9">
                        <a:extLst>
                          <a:ext uri="{FF2B5EF4-FFF2-40B4-BE49-F238E27FC236}">
                            <a16:creationId xmlns:a16="http://schemas.microsoft.com/office/drawing/2014/main" id="{9CDDC4DB-D56F-4735-91E1-1A43E3AF9ADA}"/>
                          </a:ext>
                        </a:extLst>
                      </p:cNvPr>
                      <p:cNvPicPr>
                        <a:picLocks noChangeAspect="1" noChangeArrowheads="1"/>
                      </p:cNvPicPr>
                      <p:nvPr/>
                    </p:nvPicPr>
                    <p:blipFill>
                      <a:blip r:embed="rId18"/>
                      <a:srcRect/>
                      <a:stretch>
                        <a:fillRect/>
                      </a:stretch>
                    </p:blipFill>
                    <p:spPr bwMode="auto">
                      <a:xfrm>
                        <a:off x="7513" y="5804382"/>
                        <a:ext cx="3182527" cy="1032495"/>
                      </a:xfrm>
                      <a:prstGeom prst="rect">
                        <a:avLst/>
                      </a:prstGeom>
                      <a:noFill/>
                    </p:spPr>
                  </p:pic>
                </p:oleObj>
              </mc:Fallback>
            </mc:AlternateContent>
          </a:graphicData>
        </a:graphic>
      </p:graphicFrame>
      <p:graphicFrame>
        <p:nvGraphicFramePr>
          <p:cNvPr id="112" name="Object 10">
            <a:extLst>
              <a:ext uri="{FF2B5EF4-FFF2-40B4-BE49-F238E27FC236}">
                <a16:creationId xmlns:a16="http://schemas.microsoft.com/office/drawing/2014/main" id="{B524DA55-CFCF-44AC-8564-C105CDE08383}"/>
              </a:ext>
            </a:extLst>
          </p:cNvPr>
          <p:cNvGraphicFramePr>
            <a:graphicFrameLocks noChangeAspect="1"/>
          </p:cNvGraphicFramePr>
          <p:nvPr>
            <p:extLst>
              <p:ext uri="{D42A27DB-BD31-4B8C-83A1-F6EECF244321}">
                <p14:modId xmlns:p14="http://schemas.microsoft.com/office/powerpoint/2010/main" val="3012812128"/>
              </p:ext>
            </p:extLst>
          </p:nvPr>
        </p:nvGraphicFramePr>
        <p:xfrm>
          <a:off x="7542213" y="6513513"/>
          <a:ext cx="1308100" cy="336550"/>
        </p:xfrm>
        <a:graphic>
          <a:graphicData uri="http://schemas.openxmlformats.org/presentationml/2006/ole">
            <mc:AlternateContent xmlns:mc="http://schemas.openxmlformats.org/markup-compatibility/2006">
              <mc:Choice xmlns:v="urn:schemas-microsoft-com:vml" Requires="v">
                <p:oleObj name="Equation" r:id="rId19" imgW="876240" imgH="228600" progId="Equation.DSMT4">
                  <p:embed/>
                </p:oleObj>
              </mc:Choice>
              <mc:Fallback>
                <p:oleObj name="Equation" r:id="rId19" imgW="876240" imgH="228600" progId="Equation.DSMT4">
                  <p:embed/>
                  <p:pic>
                    <p:nvPicPr>
                      <p:cNvPr id="112" name="Object 10">
                        <a:extLst>
                          <a:ext uri="{FF2B5EF4-FFF2-40B4-BE49-F238E27FC236}">
                            <a16:creationId xmlns:a16="http://schemas.microsoft.com/office/drawing/2014/main" id="{B524DA55-CFCF-44AC-8564-C105CDE08383}"/>
                          </a:ext>
                        </a:extLst>
                      </p:cNvPr>
                      <p:cNvPicPr>
                        <a:picLocks noChangeAspect="1" noChangeArrowheads="1"/>
                      </p:cNvPicPr>
                      <p:nvPr/>
                    </p:nvPicPr>
                    <p:blipFill>
                      <a:blip r:embed="rId20"/>
                      <a:srcRect/>
                      <a:stretch>
                        <a:fillRect/>
                      </a:stretch>
                    </p:blipFill>
                    <p:spPr bwMode="auto">
                      <a:xfrm>
                        <a:off x="7542213" y="6513513"/>
                        <a:ext cx="1308100" cy="336550"/>
                      </a:xfrm>
                      <a:prstGeom prst="rect">
                        <a:avLst/>
                      </a:prstGeom>
                      <a:noFill/>
                    </p:spPr>
                  </p:pic>
                </p:oleObj>
              </mc:Fallback>
            </mc:AlternateContent>
          </a:graphicData>
        </a:graphic>
      </p:graphicFrame>
      <p:graphicFrame>
        <p:nvGraphicFramePr>
          <p:cNvPr id="114" name="Object 9">
            <a:extLst>
              <a:ext uri="{FF2B5EF4-FFF2-40B4-BE49-F238E27FC236}">
                <a16:creationId xmlns:a16="http://schemas.microsoft.com/office/drawing/2014/main" id="{F73F5DF5-3E56-41D7-A60D-5D15882CED61}"/>
              </a:ext>
            </a:extLst>
          </p:cNvPr>
          <p:cNvGraphicFramePr>
            <a:graphicFrameLocks noChangeAspect="1"/>
          </p:cNvGraphicFramePr>
          <p:nvPr>
            <p:extLst>
              <p:ext uri="{D42A27DB-BD31-4B8C-83A1-F6EECF244321}">
                <p14:modId xmlns:p14="http://schemas.microsoft.com/office/powerpoint/2010/main" val="1160373939"/>
              </p:ext>
            </p:extLst>
          </p:nvPr>
        </p:nvGraphicFramePr>
        <p:xfrm>
          <a:off x="6973106" y="5615627"/>
          <a:ext cx="2126402" cy="908418"/>
        </p:xfrm>
        <a:graphic>
          <a:graphicData uri="http://schemas.openxmlformats.org/presentationml/2006/ole">
            <mc:AlternateContent xmlns:mc="http://schemas.openxmlformats.org/markup-compatibility/2006">
              <mc:Choice xmlns:v="urn:schemas-microsoft-com:vml" Requires="v">
                <p:oleObj name="Equation" r:id="rId21" imgW="2209680" imgH="939600" progId="Equation.DSMT4">
                  <p:embed/>
                </p:oleObj>
              </mc:Choice>
              <mc:Fallback>
                <p:oleObj name="Equation" r:id="rId21" imgW="2209680" imgH="939600" progId="Equation.DSMT4">
                  <p:embed/>
                  <p:pic>
                    <p:nvPicPr>
                      <p:cNvPr id="114" name="Object 9">
                        <a:extLst>
                          <a:ext uri="{FF2B5EF4-FFF2-40B4-BE49-F238E27FC236}">
                            <a16:creationId xmlns:a16="http://schemas.microsoft.com/office/drawing/2014/main" id="{F73F5DF5-3E56-41D7-A60D-5D15882CED61}"/>
                          </a:ext>
                        </a:extLst>
                      </p:cNvPr>
                      <p:cNvPicPr>
                        <a:picLocks noChangeAspect="1" noChangeArrowheads="1"/>
                      </p:cNvPicPr>
                      <p:nvPr/>
                    </p:nvPicPr>
                    <p:blipFill>
                      <a:blip r:embed="rId22"/>
                      <a:srcRect/>
                      <a:stretch>
                        <a:fillRect/>
                      </a:stretch>
                    </p:blipFill>
                    <p:spPr bwMode="auto">
                      <a:xfrm>
                        <a:off x="6973106" y="5615627"/>
                        <a:ext cx="2126402" cy="908418"/>
                      </a:xfrm>
                      <a:prstGeom prst="rect">
                        <a:avLst/>
                      </a:prstGeom>
                      <a:noFill/>
                    </p:spPr>
                  </p:pic>
                </p:oleObj>
              </mc:Fallback>
            </mc:AlternateContent>
          </a:graphicData>
        </a:graphic>
      </p:graphicFrame>
      <p:graphicFrame>
        <p:nvGraphicFramePr>
          <p:cNvPr id="115" name="Object 9">
            <a:extLst>
              <a:ext uri="{FF2B5EF4-FFF2-40B4-BE49-F238E27FC236}">
                <a16:creationId xmlns:a16="http://schemas.microsoft.com/office/drawing/2014/main" id="{C5C15E36-3ED7-4921-A893-79999E04615F}"/>
              </a:ext>
            </a:extLst>
          </p:cNvPr>
          <p:cNvGraphicFramePr>
            <a:graphicFrameLocks noChangeAspect="1"/>
          </p:cNvGraphicFramePr>
          <p:nvPr>
            <p:extLst>
              <p:ext uri="{D42A27DB-BD31-4B8C-83A1-F6EECF244321}">
                <p14:modId xmlns:p14="http://schemas.microsoft.com/office/powerpoint/2010/main" val="1868532187"/>
              </p:ext>
            </p:extLst>
          </p:nvPr>
        </p:nvGraphicFramePr>
        <p:xfrm>
          <a:off x="3677417" y="5627586"/>
          <a:ext cx="2808312" cy="1222655"/>
        </p:xfrm>
        <a:graphic>
          <a:graphicData uri="http://schemas.openxmlformats.org/presentationml/2006/ole">
            <mc:AlternateContent xmlns:mc="http://schemas.openxmlformats.org/markup-compatibility/2006">
              <mc:Choice xmlns:v="urn:schemas-microsoft-com:vml" Requires="v">
                <p:oleObj name="Equation" r:id="rId23" imgW="3543120" imgH="1574640" progId="Equation.DSMT4">
                  <p:embed/>
                </p:oleObj>
              </mc:Choice>
              <mc:Fallback>
                <p:oleObj name="Equation" r:id="rId23" imgW="3543120" imgH="1574640" progId="Equation.DSMT4">
                  <p:embed/>
                  <p:pic>
                    <p:nvPicPr>
                      <p:cNvPr id="115" name="Object 9">
                        <a:extLst>
                          <a:ext uri="{FF2B5EF4-FFF2-40B4-BE49-F238E27FC236}">
                            <a16:creationId xmlns:a16="http://schemas.microsoft.com/office/drawing/2014/main" id="{C5C15E36-3ED7-4921-A893-79999E04615F}"/>
                          </a:ext>
                        </a:extLst>
                      </p:cNvPr>
                      <p:cNvPicPr>
                        <a:picLocks noChangeAspect="1" noChangeArrowheads="1"/>
                      </p:cNvPicPr>
                      <p:nvPr/>
                    </p:nvPicPr>
                    <p:blipFill>
                      <a:blip r:embed="rId24"/>
                      <a:srcRect/>
                      <a:stretch>
                        <a:fillRect/>
                      </a:stretch>
                    </p:blipFill>
                    <p:spPr bwMode="auto">
                      <a:xfrm>
                        <a:off x="3677417" y="5627586"/>
                        <a:ext cx="2808312" cy="1222655"/>
                      </a:xfrm>
                      <a:prstGeom prst="rect">
                        <a:avLst/>
                      </a:prstGeom>
                      <a:noFill/>
                    </p:spPr>
                  </p:pic>
                </p:oleObj>
              </mc:Fallback>
            </mc:AlternateContent>
          </a:graphicData>
        </a:graphic>
      </p:graphicFrame>
    </p:spTree>
    <p:extLst>
      <p:ext uri="{BB962C8B-B14F-4D97-AF65-F5344CB8AC3E}">
        <p14:creationId xmlns:p14="http://schemas.microsoft.com/office/powerpoint/2010/main" val="3103690286"/>
      </p:ext>
    </p:extLst>
  </p:cSld>
  <p:clrMapOvr>
    <a:masterClrMapping/>
  </p:clrMapOvr>
  <p:transition spd="med">
    <p:random/>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502" name="Rectangle 14"/>
          <p:cNvSpPr>
            <a:spLocks noChangeArrowheads="1"/>
          </p:cNvSpPr>
          <p:nvPr/>
        </p:nvSpPr>
        <p:spPr bwMode="auto">
          <a:xfrm>
            <a:off x="554846" y="1745456"/>
            <a:ext cx="2504212"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lnSpc>
                <a:spcPct val="90000"/>
              </a:lnSpc>
              <a:spcBef>
                <a:spcPct val="20000"/>
              </a:spcBef>
              <a:buClr>
                <a:schemeClr val="hlink"/>
              </a:buClr>
              <a:buSzPct val="110000"/>
              <a:buFont typeface="Wingdings" panose="05000000000000000000" pitchFamily="2" charset="2"/>
              <a:buNone/>
            </a:pPr>
            <a:r>
              <a:rPr kumimoji="1" lang="zh-CN" altLang="en-US" sz="2400" b="1" dirty="0"/>
              <a:t>解</a:t>
            </a:r>
            <a:r>
              <a:rPr kumimoji="1" lang="en-US" altLang="zh-CN" sz="2400" b="1" dirty="0"/>
              <a:t>2</a:t>
            </a:r>
            <a:r>
              <a:rPr kumimoji="1" lang="zh-CN" altLang="en-US" sz="2400" b="1" dirty="0"/>
              <a:t>：</a:t>
            </a:r>
            <a:r>
              <a:rPr kumimoji="1" lang="zh-CN" altLang="en-US" b="1" dirty="0"/>
              <a:t>写出法方程</a:t>
            </a:r>
            <a:endParaRPr kumimoji="1" lang="zh-CN" altLang="en-US" sz="2400" b="1" dirty="0"/>
          </a:p>
        </p:txBody>
      </p:sp>
      <p:graphicFrame>
        <p:nvGraphicFramePr>
          <p:cNvPr id="51" name="Object 153"/>
          <p:cNvGraphicFramePr>
            <a:graphicFrameLocks noChangeAspect="1"/>
          </p:cNvGraphicFramePr>
          <p:nvPr>
            <p:extLst>
              <p:ext uri="{D42A27DB-BD31-4B8C-83A1-F6EECF244321}">
                <p14:modId xmlns:p14="http://schemas.microsoft.com/office/powerpoint/2010/main" val="907933009"/>
              </p:ext>
            </p:extLst>
          </p:nvPr>
        </p:nvGraphicFramePr>
        <p:xfrm>
          <a:off x="1239705" y="2101591"/>
          <a:ext cx="5967412" cy="1533525"/>
        </p:xfrm>
        <a:graphic>
          <a:graphicData uri="http://schemas.openxmlformats.org/presentationml/2006/ole">
            <mc:AlternateContent xmlns:mc="http://schemas.openxmlformats.org/markup-compatibility/2006">
              <mc:Choice xmlns:v="urn:schemas-microsoft-com:vml" Requires="v">
                <p:oleObj name="Equation" r:id="rId2" imgW="3479760" imgH="939600" progId="Equation.DSMT4">
                  <p:embed/>
                </p:oleObj>
              </mc:Choice>
              <mc:Fallback>
                <p:oleObj name="Equation" r:id="rId2" imgW="3479760" imgH="939600" progId="Equation.DSMT4">
                  <p:embed/>
                  <p:pic>
                    <p:nvPicPr>
                      <p:cNvPr id="51" name="Object 153"/>
                      <p:cNvPicPr>
                        <a:picLocks noChangeAspect="1" noChangeArrowheads="1"/>
                      </p:cNvPicPr>
                      <p:nvPr/>
                    </p:nvPicPr>
                    <p:blipFill>
                      <a:blip r:embed="rId3"/>
                      <a:srcRect/>
                      <a:stretch>
                        <a:fillRect/>
                      </a:stretch>
                    </p:blipFill>
                    <p:spPr bwMode="auto">
                      <a:xfrm>
                        <a:off x="1239705" y="2101591"/>
                        <a:ext cx="5967412" cy="1533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5"/>
          <p:cNvGraphicFramePr>
            <a:graphicFrameLocks noChangeAspect="1"/>
          </p:cNvGraphicFramePr>
          <p:nvPr>
            <p:extLst>
              <p:ext uri="{D42A27DB-BD31-4B8C-83A1-F6EECF244321}">
                <p14:modId xmlns:p14="http://schemas.microsoft.com/office/powerpoint/2010/main" val="3111645864"/>
              </p:ext>
            </p:extLst>
          </p:nvPr>
        </p:nvGraphicFramePr>
        <p:xfrm>
          <a:off x="1166239" y="3536851"/>
          <a:ext cx="6106655" cy="1521253"/>
        </p:xfrm>
        <a:graphic>
          <a:graphicData uri="http://schemas.openxmlformats.org/presentationml/2006/ole">
            <mc:AlternateContent xmlns:mc="http://schemas.openxmlformats.org/markup-compatibility/2006">
              <mc:Choice xmlns:v="urn:schemas-microsoft-com:vml" Requires="v">
                <p:oleObj name="Equation" r:id="rId4" imgW="3860640" imgH="1168200" progId="Equation.DSMT4">
                  <p:embed/>
                </p:oleObj>
              </mc:Choice>
              <mc:Fallback>
                <p:oleObj name="Equation" r:id="rId4" imgW="3860640" imgH="1168200" progId="Equation.DSMT4">
                  <p:embed/>
                  <p:pic>
                    <p:nvPicPr>
                      <p:cNvPr id="52" name="Object 5"/>
                      <p:cNvPicPr>
                        <a:picLocks noChangeAspect="1" noChangeArrowheads="1"/>
                      </p:cNvPicPr>
                      <p:nvPr/>
                    </p:nvPicPr>
                    <p:blipFill>
                      <a:blip r:embed="rId5"/>
                      <a:srcRect/>
                      <a:stretch>
                        <a:fillRect/>
                      </a:stretch>
                    </p:blipFill>
                    <p:spPr bwMode="auto">
                      <a:xfrm>
                        <a:off x="1166239" y="3536851"/>
                        <a:ext cx="6106655" cy="1521253"/>
                      </a:xfrm>
                      <a:prstGeom prst="rect">
                        <a:avLst/>
                      </a:prstGeom>
                      <a:noFill/>
                    </p:spPr>
                  </p:pic>
                </p:oleObj>
              </mc:Fallback>
            </mc:AlternateContent>
          </a:graphicData>
        </a:graphic>
      </p:graphicFrame>
      <p:graphicFrame>
        <p:nvGraphicFramePr>
          <p:cNvPr id="53" name="Object 10"/>
          <p:cNvGraphicFramePr>
            <a:graphicFrameLocks noChangeAspect="1"/>
          </p:cNvGraphicFramePr>
          <p:nvPr>
            <p:extLst>
              <p:ext uri="{D42A27DB-BD31-4B8C-83A1-F6EECF244321}">
                <p14:modId xmlns:p14="http://schemas.microsoft.com/office/powerpoint/2010/main" val="2745705481"/>
              </p:ext>
            </p:extLst>
          </p:nvPr>
        </p:nvGraphicFramePr>
        <p:xfrm>
          <a:off x="3110036" y="1745456"/>
          <a:ext cx="1608138" cy="355600"/>
        </p:xfrm>
        <a:graphic>
          <a:graphicData uri="http://schemas.openxmlformats.org/presentationml/2006/ole">
            <mc:AlternateContent xmlns:mc="http://schemas.openxmlformats.org/markup-compatibility/2006">
              <mc:Choice xmlns:v="urn:schemas-microsoft-com:vml" Requires="v">
                <p:oleObj name="Equation" r:id="rId6" imgW="901440" imgH="203040" progId="Equation.DSMT4">
                  <p:embed/>
                </p:oleObj>
              </mc:Choice>
              <mc:Fallback>
                <p:oleObj name="Equation" r:id="rId6" imgW="901440" imgH="203040" progId="Equation.DSMT4">
                  <p:embed/>
                  <p:pic>
                    <p:nvPicPr>
                      <p:cNvPr id="53" name="Object 10"/>
                      <p:cNvPicPr>
                        <a:picLocks noChangeAspect="1" noChangeArrowheads="1"/>
                      </p:cNvPicPr>
                      <p:nvPr/>
                    </p:nvPicPr>
                    <p:blipFill>
                      <a:blip r:embed="rId7"/>
                      <a:srcRect/>
                      <a:stretch>
                        <a:fillRect/>
                      </a:stretch>
                    </p:blipFill>
                    <p:spPr bwMode="auto">
                      <a:xfrm>
                        <a:off x="3110036" y="1745456"/>
                        <a:ext cx="1608138"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 name="Object 9"/>
          <p:cNvGraphicFramePr>
            <a:graphicFrameLocks noChangeAspect="1"/>
          </p:cNvGraphicFramePr>
          <p:nvPr>
            <p:extLst>
              <p:ext uri="{D42A27DB-BD31-4B8C-83A1-F6EECF244321}">
                <p14:modId xmlns:p14="http://schemas.microsoft.com/office/powerpoint/2010/main" val="3120411598"/>
              </p:ext>
            </p:extLst>
          </p:nvPr>
        </p:nvGraphicFramePr>
        <p:xfrm>
          <a:off x="4219566" y="4957454"/>
          <a:ext cx="2169639" cy="617285"/>
        </p:xfrm>
        <a:graphic>
          <a:graphicData uri="http://schemas.openxmlformats.org/presentationml/2006/ole">
            <mc:AlternateContent xmlns:mc="http://schemas.openxmlformats.org/markup-compatibility/2006">
              <mc:Choice xmlns:v="urn:schemas-microsoft-com:vml" Requires="v">
                <p:oleObj name="Equation" r:id="rId8" imgW="1663560" imgH="457200" progId="Equation.DSMT4">
                  <p:embed/>
                </p:oleObj>
              </mc:Choice>
              <mc:Fallback>
                <p:oleObj name="Equation" r:id="rId8" imgW="1663560" imgH="457200" progId="Equation.DSMT4">
                  <p:embed/>
                  <p:pic>
                    <p:nvPicPr>
                      <p:cNvPr id="55" name="Object 9"/>
                      <p:cNvPicPr>
                        <a:picLocks noChangeAspect="1" noChangeArrowheads="1"/>
                      </p:cNvPicPr>
                      <p:nvPr/>
                    </p:nvPicPr>
                    <p:blipFill>
                      <a:blip r:embed="rId9"/>
                      <a:srcRect/>
                      <a:stretch>
                        <a:fillRect/>
                      </a:stretch>
                    </p:blipFill>
                    <p:spPr bwMode="auto">
                      <a:xfrm>
                        <a:off x="4219566" y="4957454"/>
                        <a:ext cx="2169639" cy="617285"/>
                      </a:xfrm>
                      <a:prstGeom prst="rect">
                        <a:avLst/>
                      </a:prstGeom>
                      <a:noFill/>
                    </p:spPr>
                  </p:pic>
                </p:oleObj>
              </mc:Fallback>
            </mc:AlternateContent>
          </a:graphicData>
        </a:graphic>
      </p:graphicFrame>
      <p:grpSp>
        <p:nvGrpSpPr>
          <p:cNvPr id="56" name="Group 12"/>
          <p:cNvGrpSpPr>
            <a:grpSpLocks/>
          </p:cNvGrpSpPr>
          <p:nvPr/>
        </p:nvGrpSpPr>
        <p:grpSpPr bwMode="auto">
          <a:xfrm>
            <a:off x="6485729" y="5058104"/>
            <a:ext cx="1791327" cy="249233"/>
            <a:chOff x="7398" y="3589"/>
            <a:chExt cx="2286" cy="355"/>
          </a:xfrm>
        </p:grpSpPr>
        <p:graphicFrame>
          <p:nvGraphicFramePr>
            <p:cNvPr id="57" name="Object 13"/>
            <p:cNvGraphicFramePr>
              <a:graphicFrameLocks noChangeAspect="1"/>
            </p:cNvGraphicFramePr>
            <p:nvPr>
              <p:extLst>
                <p:ext uri="{D42A27DB-BD31-4B8C-83A1-F6EECF244321}">
                  <p14:modId xmlns:p14="http://schemas.microsoft.com/office/powerpoint/2010/main" val="1213485186"/>
                </p:ext>
              </p:extLst>
            </p:nvPr>
          </p:nvGraphicFramePr>
          <p:xfrm>
            <a:off x="7398" y="3589"/>
            <a:ext cx="1225" cy="347"/>
          </p:xfrm>
          <a:graphic>
            <a:graphicData uri="http://schemas.openxmlformats.org/presentationml/2006/ole">
              <mc:AlternateContent xmlns:mc="http://schemas.openxmlformats.org/markup-compatibility/2006">
                <mc:Choice xmlns:v="urn:schemas-microsoft-com:vml" Requires="v">
                  <p:oleObj name="Equation" r:id="rId10" imgW="634680" imgH="177480" progId="Equation.DSMT4">
                    <p:embed/>
                  </p:oleObj>
                </mc:Choice>
                <mc:Fallback>
                  <p:oleObj name="Equation" r:id="rId10" imgW="634680" imgH="177480" progId="Equation.DSMT4">
                    <p:embed/>
                    <p:pic>
                      <p:nvPicPr>
                        <p:cNvPr id="57" name="Object 13"/>
                        <p:cNvPicPr>
                          <a:picLocks noChangeAspect="1" noChangeArrowheads="1"/>
                        </p:cNvPicPr>
                        <p:nvPr/>
                      </p:nvPicPr>
                      <p:blipFill>
                        <a:blip r:embed="rId11"/>
                        <a:srcRect/>
                        <a:stretch>
                          <a:fillRect/>
                        </a:stretch>
                      </p:blipFill>
                      <p:spPr bwMode="auto">
                        <a:xfrm>
                          <a:off x="7398" y="3589"/>
                          <a:ext cx="1225"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Object 14"/>
            <p:cNvGraphicFramePr>
              <a:graphicFrameLocks noChangeAspect="1"/>
            </p:cNvGraphicFramePr>
            <p:nvPr>
              <p:extLst>
                <p:ext uri="{D42A27DB-BD31-4B8C-83A1-F6EECF244321}">
                  <p14:modId xmlns:p14="http://schemas.microsoft.com/office/powerpoint/2010/main" val="3482677128"/>
                </p:ext>
              </p:extLst>
            </p:nvPr>
          </p:nvGraphicFramePr>
          <p:xfrm>
            <a:off x="8669" y="3589"/>
            <a:ext cx="1015" cy="355"/>
          </p:xfrm>
          <a:graphic>
            <a:graphicData uri="http://schemas.openxmlformats.org/presentationml/2006/ole">
              <mc:AlternateContent xmlns:mc="http://schemas.openxmlformats.org/markup-compatibility/2006">
                <mc:Choice xmlns:v="urn:schemas-microsoft-com:vml" Requires="v">
                  <p:oleObj name="Equation" r:id="rId12" imgW="520560" imgH="177480" progId="Equation.DSMT4">
                    <p:embed/>
                  </p:oleObj>
                </mc:Choice>
                <mc:Fallback>
                  <p:oleObj name="Equation" r:id="rId12" imgW="520560" imgH="177480" progId="Equation.DSMT4">
                    <p:embed/>
                    <p:pic>
                      <p:nvPicPr>
                        <p:cNvPr id="58" name="Object 14"/>
                        <p:cNvPicPr>
                          <a:picLocks noChangeAspect="1" noChangeArrowheads="1"/>
                        </p:cNvPicPr>
                        <p:nvPr/>
                      </p:nvPicPr>
                      <p:blipFill>
                        <a:blip r:embed="rId13"/>
                        <a:srcRect/>
                        <a:stretch>
                          <a:fillRect/>
                        </a:stretch>
                      </p:blipFill>
                      <p:spPr bwMode="auto">
                        <a:xfrm>
                          <a:off x="8669" y="3589"/>
                          <a:ext cx="1015" cy="355"/>
                        </a:xfrm>
                        <a:prstGeom prst="rect">
                          <a:avLst/>
                        </a:prstGeom>
                        <a:noFill/>
                      </p:spPr>
                    </p:pic>
                  </p:oleObj>
                </mc:Fallback>
              </mc:AlternateContent>
            </a:graphicData>
          </a:graphic>
        </p:graphicFrame>
      </p:grpSp>
      <p:graphicFrame>
        <p:nvGraphicFramePr>
          <p:cNvPr id="59" name="Object 74"/>
          <p:cNvGraphicFramePr>
            <a:graphicFrameLocks noChangeAspect="1"/>
          </p:cNvGraphicFramePr>
          <p:nvPr>
            <p:extLst>
              <p:ext uri="{D42A27DB-BD31-4B8C-83A1-F6EECF244321}">
                <p14:modId xmlns:p14="http://schemas.microsoft.com/office/powerpoint/2010/main" val="1208189007"/>
              </p:ext>
            </p:extLst>
          </p:nvPr>
        </p:nvGraphicFramePr>
        <p:xfrm>
          <a:off x="6535596" y="5266096"/>
          <a:ext cx="1474595" cy="348244"/>
        </p:xfrm>
        <a:graphic>
          <a:graphicData uri="http://schemas.openxmlformats.org/presentationml/2006/ole">
            <mc:AlternateContent xmlns:mc="http://schemas.openxmlformats.org/markup-compatibility/2006">
              <mc:Choice xmlns:v="urn:schemas-microsoft-com:vml" Requires="v">
                <p:oleObj name="Equation" r:id="rId14" imgW="952200" imgH="228600" progId="Equation.DSMT4">
                  <p:embed/>
                </p:oleObj>
              </mc:Choice>
              <mc:Fallback>
                <p:oleObj name="Equation" r:id="rId14" imgW="952200" imgH="228600" progId="Equation.DSMT4">
                  <p:embed/>
                  <p:pic>
                    <p:nvPicPr>
                      <p:cNvPr id="59" name="Object 74"/>
                      <p:cNvPicPr>
                        <a:picLocks noChangeAspect="1" noChangeArrowheads="1"/>
                      </p:cNvPicPr>
                      <p:nvPr/>
                    </p:nvPicPr>
                    <p:blipFill>
                      <a:blip r:embed="rId15"/>
                      <a:srcRect/>
                      <a:stretch>
                        <a:fillRect/>
                      </a:stretch>
                    </p:blipFill>
                    <p:spPr bwMode="auto">
                      <a:xfrm>
                        <a:off x="6535596" y="5266096"/>
                        <a:ext cx="1474595" cy="348244"/>
                      </a:xfrm>
                      <a:prstGeom prst="rect">
                        <a:avLst/>
                      </a:prstGeom>
                      <a:noFill/>
                    </p:spPr>
                  </p:pic>
                </p:oleObj>
              </mc:Fallback>
            </mc:AlternateContent>
          </a:graphicData>
        </a:graphic>
      </p:graphicFrame>
      <p:sp>
        <p:nvSpPr>
          <p:cNvPr id="20" name="Rectangle 66">
            <a:extLst>
              <a:ext uri="{FF2B5EF4-FFF2-40B4-BE49-F238E27FC236}">
                <a16:creationId xmlns:a16="http://schemas.microsoft.com/office/drawing/2014/main" id="{757A1E8D-FAF0-487D-8B34-667D864A2564}"/>
              </a:ext>
            </a:extLst>
          </p:cNvPr>
          <p:cNvSpPr>
            <a:spLocks noChangeArrowheads="1"/>
          </p:cNvSpPr>
          <p:nvPr/>
        </p:nvSpPr>
        <p:spPr bwMode="auto">
          <a:xfrm>
            <a:off x="1168562" y="111146"/>
            <a:ext cx="33554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zh-CN" altLang="en-US" b="1" dirty="0"/>
              <a:t>试对下列数据做出型如 </a:t>
            </a:r>
          </a:p>
        </p:txBody>
      </p:sp>
      <p:graphicFrame>
        <p:nvGraphicFramePr>
          <p:cNvPr id="21" name="Object 67">
            <a:extLst>
              <a:ext uri="{FF2B5EF4-FFF2-40B4-BE49-F238E27FC236}">
                <a16:creationId xmlns:a16="http://schemas.microsoft.com/office/drawing/2014/main" id="{7D515F3B-B19A-49E3-89D9-7E211E7EB62B}"/>
              </a:ext>
            </a:extLst>
          </p:cNvPr>
          <p:cNvGraphicFramePr>
            <a:graphicFrameLocks noChangeAspect="1"/>
          </p:cNvGraphicFramePr>
          <p:nvPr>
            <p:extLst>
              <p:ext uri="{D42A27DB-BD31-4B8C-83A1-F6EECF244321}">
                <p14:modId xmlns:p14="http://schemas.microsoft.com/office/powerpoint/2010/main" val="3723154725"/>
              </p:ext>
            </p:extLst>
          </p:nvPr>
        </p:nvGraphicFramePr>
        <p:xfrm>
          <a:off x="4383365" y="105609"/>
          <a:ext cx="1026052" cy="428513"/>
        </p:xfrm>
        <a:graphic>
          <a:graphicData uri="http://schemas.openxmlformats.org/presentationml/2006/ole">
            <mc:AlternateContent xmlns:mc="http://schemas.openxmlformats.org/markup-compatibility/2006">
              <mc:Choice xmlns:v="urn:schemas-microsoft-com:vml" Requires="v">
                <p:oleObj name="Equation" r:id="rId16" imgW="482400" imgH="203040" progId="Equation.DSMT4">
                  <p:embed/>
                </p:oleObj>
              </mc:Choice>
              <mc:Fallback>
                <p:oleObj name="Equation" r:id="rId16" imgW="482400" imgH="203040" progId="Equation.DSMT4">
                  <p:embed/>
                  <p:pic>
                    <p:nvPicPr>
                      <p:cNvPr id="21" name="Object 67">
                        <a:extLst>
                          <a:ext uri="{FF2B5EF4-FFF2-40B4-BE49-F238E27FC236}">
                            <a16:creationId xmlns:a16="http://schemas.microsoft.com/office/drawing/2014/main" id="{7D515F3B-B19A-49E3-89D9-7E211E7EB62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83365" y="105609"/>
                        <a:ext cx="1026052" cy="42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68">
            <a:extLst>
              <a:ext uri="{FF2B5EF4-FFF2-40B4-BE49-F238E27FC236}">
                <a16:creationId xmlns:a16="http://schemas.microsoft.com/office/drawing/2014/main" id="{0ACB5489-1A5E-428A-B45F-2F7217977B18}"/>
              </a:ext>
            </a:extLst>
          </p:cNvPr>
          <p:cNvSpPr>
            <a:spLocks noChangeArrowheads="1"/>
          </p:cNvSpPr>
          <p:nvPr/>
        </p:nvSpPr>
        <p:spPr bwMode="auto">
          <a:xfrm>
            <a:off x="5329990" y="134268"/>
            <a:ext cx="1877127" cy="415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zh-CN" altLang="en-US" sz="2099" b="1" dirty="0"/>
              <a:t>的拟合曲线。 </a:t>
            </a:r>
          </a:p>
        </p:txBody>
      </p:sp>
      <p:graphicFrame>
        <p:nvGraphicFramePr>
          <p:cNvPr id="23" name="Group 152">
            <a:extLst>
              <a:ext uri="{FF2B5EF4-FFF2-40B4-BE49-F238E27FC236}">
                <a16:creationId xmlns:a16="http://schemas.microsoft.com/office/drawing/2014/main" id="{CD8E5A62-5AFE-42AC-B56C-E859847CD6E1}"/>
              </a:ext>
            </a:extLst>
          </p:cNvPr>
          <p:cNvGraphicFramePr>
            <a:graphicFrameLocks noGrp="1"/>
          </p:cNvGraphicFramePr>
          <p:nvPr>
            <p:extLst>
              <p:ext uri="{D42A27DB-BD31-4B8C-83A1-F6EECF244321}">
                <p14:modId xmlns:p14="http://schemas.microsoft.com/office/powerpoint/2010/main" val="177816771"/>
              </p:ext>
            </p:extLst>
          </p:nvPr>
        </p:nvGraphicFramePr>
        <p:xfrm>
          <a:off x="1488543" y="847846"/>
          <a:ext cx="5213579" cy="818901"/>
        </p:xfrm>
        <a:graphic>
          <a:graphicData uri="http://schemas.openxmlformats.org/drawingml/2006/table">
            <a:tbl>
              <a:tblPr/>
              <a:tblGrid>
                <a:gridCol w="886784">
                  <a:extLst>
                    <a:ext uri="{9D8B030D-6E8A-4147-A177-3AD203B41FA5}">
                      <a16:colId xmlns:a16="http://schemas.microsoft.com/office/drawing/2014/main" val="4225272361"/>
                    </a:ext>
                  </a:extLst>
                </a:gridCol>
                <a:gridCol w="957013">
                  <a:extLst>
                    <a:ext uri="{9D8B030D-6E8A-4147-A177-3AD203B41FA5}">
                      <a16:colId xmlns:a16="http://schemas.microsoft.com/office/drawing/2014/main" val="268616239"/>
                    </a:ext>
                  </a:extLst>
                </a:gridCol>
                <a:gridCol w="778466">
                  <a:extLst>
                    <a:ext uri="{9D8B030D-6E8A-4147-A177-3AD203B41FA5}">
                      <a16:colId xmlns:a16="http://schemas.microsoft.com/office/drawing/2014/main" val="3169510490"/>
                    </a:ext>
                  </a:extLst>
                </a:gridCol>
                <a:gridCol w="867740">
                  <a:extLst>
                    <a:ext uri="{9D8B030D-6E8A-4147-A177-3AD203B41FA5}">
                      <a16:colId xmlns:a16="http://schemas.microsoft.com/office/drawing/2014/main" val="3184901838"/>
                    </a:ext>
                  </a:extLst>
                </a:gridCol>
                <a:gridCol w="855836">
                  <a:extLst>
                    <a:ext uri="{9D8B030D-6E8A-4147-A177-3AD203B41FA5}">
                      <a16:colId xmlns:a16="http://schemas.microsoft.com/office/drawing/2014/main" val="311022043"/>
                    </a:ext>
                  </a:extLst>
                </a:gridCol>
                <a:gridCol w="867740">
                  <a:extLst>
                    <a:ext uri="{9D8B030D-6E8A-4147-A177-3AD203B41FA5}">
                      <a16:colId xmlns:a16="http://schemas.microsoft.com/office/drawing/2014/main" val="2650950725"/>
                    </a:ext>
                  </a:extLst>
                </a:gridCol>
              </a:tblGrid>
              <a:tr h="432048">
                <a:tc>
                  <a:txBody>
                    <a:bodyPr/>
                    <a:lstStyle/>
                    <a:p>
                      <a:pPr algn="ctr"/>
                      <a:r>
                        <a:rPr lang="en-US" altLang="zh-CN" sz="1800" i="1" dirty="0">
                          <a:solidFill>
                            <a:schemeClr val="tx1"/>
                          </a:solidFill>
                        </a:rPr>
                        <a:t>x</a:t>
                      </a:r>
                      <a:endParaRPr lang="zh-CN" altLang="en-US" sz="1800" i="1" dirty="0">
                        <a:solidFill>
                          <a:schemeClr val="tx1"/>
                        </a:solidFill>
                      </a:endParaRPr>
                    </a:p>
                  </a:txBody>
                  <a:tcPr marT="45745" marB="4574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2</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3</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5</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7</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8</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06006773"/>
                  </a:ext>
                </a:extLst>
              </a:tr>
              <a:tr h="386853">
                <a:tc>
                  <a:txBody>
                    <a:bodyPr/>
                    <a:lstStyle/>
                    <a:p>
                      <a:pPr algn="ctr"/>
                      <a:r>
                        <a:rPr lang="en-US" altLang="zh-CN" sz="1800" i="1" dirty="0">
                          <a:solidFill>
                            <a:schemeClr val="tx1"/>
                          </a:solidFill>
                        </a:rPr>
                        <a:t>y</a:t>
                      </a:r>
                      <a:endParaRPr lang="zh-CN" altLang="en-US" sz="1800" i="1" dirty="0">
                        <a:solidFill>
                          <a:schemeClr val="tx1"/>
                        </a:solidFill>
                      </a:endParaRPr>
                    </a:p>
                  </a:txBody>
                  <a:tcPr marT="45745" marB="4574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1</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6</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22</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46</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61</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Calibri" panose="020F0502020204030204" pitchFamily="34" charset="0"/>
                      </a:endParaRPr>
                    </a:p>
                  </a:txBody>
                  <a:tcPr marL="68562" marR="68562" marT="34281" marB="3428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96153472"/>
                  </a:ext>
                </a:extLst>
              </a:tr>
            </a:tbl>
          </a:graphicData>
        </a:graphic>
      </p:graphicFrame>
      <p:graphicFrame>
        <p:nvGraphicFramePr>
          <p:cNvPr id="17" name="Object 9">
            <a:extLst>
              <a:ext uri="{FF2B5EF4-FFF2-40B4-BE49-F238E27FC236}">
                <a16:creationId xmlns:a16="http://schemas.microsoft.com/office/drawing/2014/main" id="{4C9500C8-E2F1-4AFA-A3AD-787FA5BAC027}"/>
              </a:ext>
            </a:extLst>
          </p:cNvPr>
          <p:cNvGraphicFramePr>
            <a:graphicFrameLocks noChangeAspect="1"/>
          </p:cNvGraphicFramePr>
          <p:nvPr>
            <p:extLst>
              <p:ext uri="{D42A27DB-BD31-4B8C-83A1-F6EECF244321}">
                <p14:modId xmlns:p14="http://schemas.microsoft.com/office/powerpoint/2010/main" val="2747030326"/>
              </p:ext>
            </p:extLst>
          </p:nvPr>
        </p:nvGraphicFramePr>
        <p:xfrm>
          <a:off x="7513" y="5804382"/>
          <a:ext cx="3182527" cy="1032495"/>
        </p:xfrm>
        <a:graphic>
          <a:graphicData uri="http://schemas.openxmlformats.org/presentationml/2006/ole">
            <mc:AlternateContent xmlns:mc="http://schemas.openxmlformats.org/markup-compatibility/2006">
              <mc:Choice xmlns:v="urn:schemas-microsoft-com:vml" Requires="v">
                <p:oleObj name="Equation" r:id="rId18" imgW="3251160" imgH="939600" progId="Equation.DSMT4">
                  <p:embed/>
                </p:oleObj>
              </mc:Choice>
              <mc:Fallback>
                <p:oleObj name="Equation" r:id="rId18" imgW="3251160" imgH="939600" progId="Equation.DSMT4">
                  <p:embed/>
                  <p:pic>
                    <p:nvPicPr>
                      <p:cNvPr id="17" name="Object 9">
                        <a:extLst>
                          <a:ext uri="{FF2B5EF4-FFF2-40B4-BE49-F238E27FC236}">
                            <a16:creationId xmlns:a16="http://schemas.microsoft.com/office/drawing/2014/main" id="{4C9500C8-E2F1-4AFA-A3AD-787FA5BAC027}"/>
                          </a:ext>
                        </a:extLst>
                      </p:cNvPr>
                      <p:cNvPicPr>
                        <a:picLocks noChangeAspect="1" noChangeArrowheads="1"/>
                      </p:cNvPicPr>
                      <p:nvPr/>
                    </p:nvPicPr>
                    <p:blipFill>
                      <a:blip r:embed="rId19"/>
                      <a:srcRect/>
                      <a:stretch>
                        <a:fillRect/>
                      </a:stretch>
                    </p:blipFill>
                    <p:spPr bwMode="auto">
                      <a:xfrm>
                        <a:off x="7513" y="5804382"/>
                        <a:ext cx="3182527" cy="1032495"/>
                      </a:xfrm>
                      <a:prstGeom prst="rect">
                        <a:avLst/>
                      </a:prstGeom>
                      <a:noFill/>
                    </p:spPr>
                  </p:pic>
                </p:oleObj>
              </mc:Fallback>
            </mc:AlternateContent>
          </a:graphicData>
        </a:graphic>
      </p:graphicFrame>
      <p:graphicFrame>
        <p:nvGraphicFramePr>
          <p:cNvPr id="19" name="Object 10">
            <a:extLst>
              <a:ext uri="{FF2B5EF4-FFF2-40B4-BE49-F238E27FC236}">
                <a16:creationId xmlns:a16="http://schemas.microsoft.com/office/drawing/2014/main" id="{63E89074-7322-49FF-9575-2EDB5535DE83}"/>
              </a:ext>
            </a:extLst>
          </p:cNvPr>
          <p:cNvGraphicFramePr>
            <a:graphicFrameLocks noChangeAspect="1"/>
          </p:cNvGraphicFramePr>
          <p:nvPr>
            <p:extLst>
              <p:ext uri="{D42A27DB-BD31-4B8C-83A1-F6EECF244321}">
                <p14:modId xmlns:p14="http://schemas.microsoft.com/office/powerpoint/2010/main" val="1222463815"/>
              </p:ext>
            </p:extLst>
          </p:nvPr>
        </p:nvGraphicFramePr>
        <p:xfrm>
          <a:off x="7542213" y="6513513"/>
          <a:ext cx="1308100" cy="336550"/>
        </p:xfrm>
        <a:graphic>
          <a:graphicData uri="http://schemas.openxmlformats.org/presentationml/2006/ole">
            <mc:AlternateContent xmlns:mc="http://schemas.openxmlformats.org/markup-compatibility/2006">
              <mc:Choice xmlns:v="urn:schemas-microsoft-com:vml" Requires="v">
                <p:oleObj name="Equation" r:id="rId20" imgW="876240" imgH="228600" progId="Equation.DSMT4">
                  <p:embed/>
                </p:oleObj>
              </mc:Choice>
              <mc:Fallback>
                <p:oleObj name="Equation" r:id="rId20" imgW="876240" imgH="228600" progId="Equation.DSMT4">
                  <p:embed/>
                  <p:pic>
                    <p:nvPicPr>
                      <p:cNvPr id="19" name="Object 10">
                        <a:extLst>
                          <a:ext uri="{FF2B5EF4-FFF2-40B4-BE49-F238E27FC236}">
                            <a16:creationId xmlns:a16="http://schemas.microsoft.com/office/drawing/2014/main" id="{63E89074-7322-49FF-9575-2EDB5535DE83}"/>
                          </a:ext>
                        </a:extLst>
                      </p:cNvPr>
                      <p:cNvPicPr>
                        <a:picLocks noChangeAspect="1" noChangeArrowheads="1"/>
                      </p:cNvPicPr>
                      <p:nvPr/>
                    </p:nvPicPr>
                    <p:blipFill>
                      <a:blip r:embed="rId21"/>
                      <a:srcRect/>
                      <a:stretch>
                        <a:fillRect/>
                      </a:stretch>
                    </p:blipFill>
                    <p:spPr bwMode="auto">
                      <a:xfrm>
                        <a:off x="7542213" y="6513513"/>
                        <a:ext cx="1308100" cy="336550"/>
                      </a:xfrm>
                      <a:prstGeom prst="rect">
                        <a:avLst/>
                      </a:prstGeom>
                      <a:noFill/>
                    </p:spPr>
                  </p:pic>
                </p:oleObj>
              </mc:Fallback>
            </mc:AlternateContent>
          </a:graphicData>
        </a:graphic>
      </p:graphicFrame>
      <p:graphicFrame>
        <p:nvGraphicFramePr>
          <p:cNvPr id="24" name="Object 9">
            <a:extLst>
              <a:ext uri="{FF2B5EF4-FFF2-40B4-BE49-F238E27FC236}">
                <a16:creationId xmlns:a16="http://schemas.microsoft.com/office/drawing/2014/main" id="{84A8788A-AA26-445C-8680-1EA17588581B}"/>
              </a:ext>
            </a:extLst>
          </p:cNvPr>
          <p:cNvGraphicFramePr>
            <a:graphicFrameLocks noChangeAspect="1"/>
          </p:cNvGraphicFramePr>
          <p:nvPr>
            <p:extLst>
              <p:ext uri="{D42A27DB-BD31-4B8C-83A1-F6EECF244321}">
                <p14:modId xmlns:p14="http://schemas.microsoft.com/office/powerpoint/2010/main" val="2100467133"/>
              </p:ext>
            </p:extLst>
          </p:nvPr>
        </p:nvGraphicFramePr>
        <p:xfrm>
          <a:off x="6973106" y="5596283"/>
          <a:ext cx="2126402" cy="908418"/>
        </p:xfrm>
        <a:graphic>
          <a:graphicData uri="http://schemas.openxmlformats.org/presentationml/2006/ole">
            <mc:AlternateContent xmlns:mc="http://schemas.openxmlformats.org/markup-compatibility/2006">
              <mc:Choice xmlns:v="urn:schemas-microsoft-com:vml" Requires="v">
                <p:oleObj name="Equation" r:id="rId22" imgW="2209680" imgH="939600" progId="Equation.DSMT4">
                  <p:embed/>
                </p:oleObj>
              </mc:Choice>
              <mc:Fallback>
                <p:oleObj name="Equation" r:id="rId22" imgW="2209680" imgH="939600" progId="Equation.DSMT4">
                  <p:embed/>
                  <p:pic>
                    <p:nvPicPr>
                      <p:cNvPr id="24" name="Object 9">
                        <a:extLst>
                          <a:ext uri="{FF2B5EF4-FFF2-40B4-BE49-F238E27FC236}">
                            <a16:creationId xmlns:a16="http://schemas.microsoft.com/office/drawing/2014/main" id="{84A8788A-AA26-445C-8680-1EA17588581B}"/>
                          </a:ext>
                        </a:extLst>
                      </p:cNvPr>
                      <p:cNvPicPr>
                        <a:picLocks noChangeAspect="1" noChangeArrowheads="1"/>
                      </p:cNvPicPr>
                      <p:nvPr/>
                    </p:nvPicPr>
                    <p:blipFill>
                      <a:blip r:embed="rId23"/>
                      <a:srcRect/>
                      <a:stretch>
                        <a:fillRect/>
                      </a:stretch>
                    </p:blipFill>
                    <p:spPr bwMode="auto">
                      <a:xfrm>
                        <a:off x="6973106" y="5596283"/>
                        <a:ext cx="2126402" cy="908418"/>
                      </a:xfrm>
                      <a:prstGeom prst="rect">
                        <a:avLst/>
                      </a:prstGeom>
                      <a:noFill/>
                    </p:spPr>
                  </p:pic>
                </p:oleObj>
              </mc:Fallback>
            </mc:AlternateContent>
          </a:graphicData>
        </a:graphic>
      </p:graphicFrame>
      <p:graphicFrame>
        <p:nvGraphicFramePr>
          <p:cNvPr id="25" name="Object 9">
            <a:extLst>
              <a:ext uri="{FF2B5EF4-FFF2-40B4-BE49-F238E27FC236}">
                <a16:creationId xmlns:a16="http://schemas.microsoft.com/office/drawing/2014/main" id="{B72DC12C-7338-40C6-8090-E50D95125A98}"/>
              </a:ext>
            </a:extLst>
          </p:cNvPr>
          <p:cNvGraphicFramePr>
            <a:graphicFrameLocks noChangeAspect="1"/>
          </p:cNvGraphicFramePr>
          <p:nvPr>
            <p:extLst>
              <p:ext uri="{D42A27DB-BD31-4B8C-83A1-F6EECF244321}">
                <p14:modId xmlns:p14="http://schemas.microsoft.com/office/powerpoint/2010/main" val="141627842"/>
              </p:ext>
            </p:extLst>
          </p:nvPr>
        </p:nvGraphicFramePr>
        <p:xfrm>
          <a:off x="3677417" y="5627586"/>
          <a:ext cx="2808312" cy="1222655"/>
        </p:xfrm>
        <a:graphic>
          <a:graphicData uri="http://schemas.openxmlformats.org/presentationml/2006/ole">
            <mc:AlternateContent xmlns:mc="http://schemas.openxmlformats.org/markup-compatibility/2006">
              <mc:Choice xmlns:v="urn:schemas-microsoft-com:vml" Requires="v">
                <p:oleObj name="Equation" r:id="rId24" imgW="3543120" imgH="1574640" progId="Equation.DSMT4">
                  <p:embed/>
                </p:oleObj>
              </mc:Choice>
              <mc:Fallback>
                <p:oleObj name="Equation" r:id="rId24" imgW="3543120" imgH="1574640" progId="Equation.DSMT4">
                  <p:embed/>
                  <p:pic>
                    <p:nvPicPr>
                      <p:cNvPr id="25" name="Object 9">
                        <a:extLst>
                          <a:ext uri="{FF2B5EF4-FFF2-40B4-BE49-F238E27FC236}">
                            <a16:creationId xmlns:a16="http://schemas.microsoft.com/office/drawing/2014/main" id="{B72DC12C-7338-40C6-8090-E50D95125A98}"/>
                          </a:ext>
                        </a:extLst>
                      </p:cNvPr>
                      <p:cNvPicPr>
                        <a:picLocks noChangeAspect="1" noChangeArrowheads="1"/>
                      </p:cNvPicPr>
                      <p:nvPr/>
                    </p:nvPicPr>
                    <p:blipFill>
                      <a:blip r:embed="rId25"/>
                      <a:srcRect/>
                      <a:stretch>
                        <a:fillRect/>
                      </a:stretch>
                    </p:blipFill>
                    <p:spPr bwMode="auto">
                      <a:xfrm>
                        <a:off x="3677417" y="5627586"/>
                        <a:ext cx="2808312" cy="1222655"/>
                      </a:xfrm>
                      <a:prstGeom prst="rect">
                        <a:avLst/>
                      </a:prstGeom>
                      <a:noFill/>
                    </p:spPr>
                  </p:pic>
                </p:oleObj>
              </mc:Fallback>
            </mc:AlternateContent>
          </a:graphicData>
        </a:graphic>
      </p:graphicFrame>
    </p:spTree>
    <p:extLst>
      <p:ext uri="{BB962C8B-B14F-4D97-AF65-F5344CB8AC3E}">
        <p14:creationId xmlns:p14="http://schemas.microsoft.com/office/powerpoint/2010/main" val="3558036579"/>
      </p:ext>
    </p:extLst>
  </p:cSld>
  <p:clrMapOvr>
    <a:masterClrMapping/>
  </p:clrMapOvr>
  <p:transition spd="med">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楷体_GB2312"/>
              </a:rPr>
              <a:t>第</a:t>
            </a:r>
            <a:r>
              <a:rPr lang="en-US" altLang="zh-CN" dirty="0">
                <a:latin typeface="Times New Roman" panose="02020603050405020304" pitchFamily="18" charset="0"/>
                <a:ea typeface="楷体_GB2312"/>
              </a:rPr>
              <a:t>5</a:t>
            </a:r>
            <a:r>
              <a:rPr lang="zh-CN" altLang="en-US" dirty="0">
                <a:latin typeface="Times New Roman" panose="02020603050405020304" pitchFamily="18" charset="0"/>
                <a:ea typeface="楷体_GB2312"/>
              </a:rPr>
              <a:t>章  拟合法 </a:t>
            </a:r>
          </a:p>
        </p:txBody>
      </p:sp>
      <p:sp>
        <p:nvSpPr>
          <p:cNvPr id="3" name="内容占位符 2"/>
          <p:cNvSpPr>
            <a:spLocks noGrp="1"/>
          </p:cNvSpPr>
          <p:nvPr>
            <p:ph idx="1"/>
          </p:nvPr>
        </p:nvSpPr>
        <p:spPr/>
        <p:txBody>
          <a:bodyPr/>
          <a:lstStyle/>
          <a:p>
            <a:r>
              <a:rPr lang="en-US" altLang="zh-CN" dirty="0">
                <a:latin typeface="Times New Roman" panose="02020603050405020304" pitchFamily="18" charset="0"/>
                <a:ea typeface="楷体_GB2312"/>
              </a:rPr>
              <a:t>§1  </a:t>
            </a:r>
            <a:r>
              <a:rPr lang="zh-CN" altLang="en-US" dirty="0">
                <a:latin typeface="Times New Roman" panose="02020603050405020304" pitchFamily="18" charset="0"/>
                <a:ea typeface="楷体_GB2312"/>
              </a:rPr>
              <a:t>曲线拟合的概念</a:t>
            </a:r>
          </a:p>
          <a:p>
            <a:r>
              <a:rPr lang="en-US" altLang="zh-CN" dirty="0">
                <a:latin typeface="Times New Roman" panose="02020603050405020304" pitchFamily="18" charset="0"/>
                <a:ea typeface="楷体_GB2312"/>
              </a:rPr>
              <a:t>§2  </a:t>
            </a:r>
            <a:r>
              <a:rPr lang="zh-CN" altLang="en-US" dirty="0">
                <a:latin typeface="Times New Roman" panose="02020603050405020304" pitchFamily="18" charset="0"/>
                <a:ea typeface="楷体_GB2312"/>
              </a:rPr>
              <a:t>最小二乘拟合</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§3  </a:t>
            </a:r>
            <a:r>
              <a:rPr lang="zh-CN" altLang="en-US" dirty="0">
                <a:latin typeface="Times New Roman" panose="02020603050405020304" pitchFamily="18" charset="0"/>
                <a:ea typeface="楷体_GB2312"/>
              </a:rPr>
              <a:t>非线性最小二乘拟合</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§4  </a:t>
            </a:r>
            <a:r>
              <a:rPr lang="zh-CN" altLang="en-US" dirty="0">
                <a:latin typeface="Times New Roman" panose="02020603050405020304" pitchFamily="18" charset="0"/>
                <a:ea typeface="楷体_GB2312"/>
              </a:rPr>
              <a:t>函数逼近的概念</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§5  </a:t>
            </a:r>
            <a:r>
              <a:rPr lang="zh-CN" altLang="en-US" dirty="0">
                <a:latin typeface="Times New Roman" panose="02020603050405020304" pitchFamily="18" charset="0"/>
                <a:ea typeface="楷体_GB2312"/>
              </a:rPr>
              <a:t>最佳平方逼近</a:t>
            </a:r>
            <a:endParaRPr lang="en-US" altLang="zh-CN" dirty="0">
              <a:latin typeface="Times New Roman" panose="02020603050405020304" pitchFamily="18" charset="0"/>
              <a:ea typeface="楷体_GB2312"/>
            </a:endParaRPr>
          </a:p>
          <a:p>
            <a:pPr marL="0" indent="0">
              <a:buNone/>
            </a:pPr>
            <a:endParaRPr lang="zh-CN" altLang="en-US" dirty="0">
              <a:latin typeface="Times New Roman" panose="02020603050405020304" pitchFamily="18" charset="0"/>
              <a:ea typeface="楷体_GB2312"/>
            </a:endParaRPr>
          </a:p>
        </p:txBody>
      </p:sp>
    </p:spTree>
    <p:extLst>
      <p:ext uri="{BB962C8B-B14F-4D97-AF65-F5344CB8AC3E}">
        <p14:creationId xmlns:p14="http://schemas.microsoft.com/office/powerpoint/2010/main" val="4056899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20638" y="12315"/>
            <a:ext cx="91233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342900" indent="-342900">
              <a:buFont typeface="Wingdings" panose="05000000000000000000" pitchFamily="2" charset="2"/>
              <a:buChar char="Ø"/>
            </a:pPr>
            <a:r>
              <a:rPr kumimoji="1" lang="zh-CN" altLang="en-US" b="1" dirty="0"/>
              <a:t>最小二乘拟合</a:t>
            </a:r>
            <a:r>
              <a:rPr kumimoji="1" lang="zh-CN" altLang="en-US" b="1" dirty="0">
                <a:solidFill>
                  <a:srgbClr val="FF0000"/>
                </a:solidFill>
              </a:rPr>
              <a:t>正交</a:t>
            </a:r>
            <a:r>
              <a:rPr kumimoji="1" lang="zh-CN" altLang="en-US" b="1" dirty="0"/>
              <a:t>多项式</a:t>
            </a:r>
            <a:endParaRPr kumimoji="1" lang="en-US" altLang="zh-CN" b="1" dirty="0">
              <a:solidFill>
                <a:srgbClr val="008000"/>
              </a:solidFill>
            </a:endParaRPr>
          </a:p>
        </p:txBody>
      </p:sp>
      <p:sp>
        <p:nvSpPr>
          <p:cNvPr id="204" name="文本框 203"/>
          <p:cNvSpPr txBox="1"/>
          <p:nvPr/>
        </p:nvSpPr>
        <p:spPr>
          <a:xfrm>
            <a:off x="539552" y="4715208"/>
            <a:ext cx="8456681" cy="506998"/>
          </a:xfrm>
          <a:prstGeom prst="rect">
            <a:avLst/>
          </a:prstGeom>
          <a:noFill/>
        </p:spPr>
        <p:txBody>
          <a:bodyPr wrap="square" rtlCol="0">
            <a:spAutoFit/>
          </a:bodyPr>
          <a:lstStyle/>
          <a:p>
            <a:pPr>
              <a:lnSpc>
                <a:spcPct val="125000"/>
              </a:lnSpc>
            </a:pPr>
            <a:r>
              <a:rPr lang="zh-CN" altLang="en-US" b="1" dirty="0"/>
              <a:t>当</a:t>
            </a:r>
            <a:r>
              <a:rPr lang="en-US" altLang="zh-CN" b="1" dirty="0"/>
              <a:t>m</a:t>
            </a:r>
            <a:r>
              <a:rPr lang="zh-CN" altLang="en-US" b="1" dirty="0"/>
              <a:t>较小时，上述法方程组可用来求对应的最小二乘多项式，</a:t>
            </a:r>
            <a:endParaRPr lang="en-US" altLang="zh-CN" b="1" dirty="0">
              <a:solidFill>
                <a:srgbClr val="0000FF"/>
              </a:solidFill>
            </a:endParaRPr>
          </a:p>
        </p:txBody>
      </p:sp>
      <p:sp>
        <p:nvSpPr>
          <p:cNvPr id="205" name="文本框 204"/>
          <p:cNvSpPr txBox="1"/>
          <p:nvPr/>
        </p:nvSpPr>
        <p:spPr>
          <a:xfrm>
            <a:off x="1673895" y="6021288"/>
            <a:ext cx="5796210" cy="461665"/>
          </a:xfrm>
          <a:prstGeom prst="rect">
            <a:avLst/>
          </a:prstGeom>
          <a:noFill/>
        </p:spPr>
        <p:txBody>
          <a:bodyPr wrap="square" rtlCol="0">
            <a:spAutoFit/>
          </a:bodyPr>
          <a:lstStyle/>
          <a:p>
            <a:r>
              <a:rPr lang="zh-CN" altLang="en-US" b="1" dirty="0"/>
              <a:t>解决方案：把基函数选为</a:t>
            </a:r>
            <a:r>
              <a:rPr lang="zh-CN" altLang="en-US" b="1" dirty="0">
                <a:solidFill>
                  <a:srgbClr val="0000FF"/>
                </a:solidFill>
              </a:rPr>
              <a:t>正交函数组</a:t>
            </a:r>
            <a:endParaRPr lang="en-GB" b="1" dirty="0">
              <a:solidFill>
                <a:srgbClr val="0000FF"/>
              </a:solidFill>
            </a:endParaRPr>
          </a:p>
        </p:txBody>
      </p:sp>
      <p:sp>
        <p:nvSpPr>
          <p:cNvPr id="206" name="文本框 205">
            <a:extLst>
              <a:ext uri="{FF2B5EF4-FFF2-40B4-BE49-F238E27FC236}">
                <a16:creationId xmlns:a16="http://schemas.microsoft.com/office/drawing/2014/main" id="{E7B543D8-6274-43C4-AF6E-6B7EC33B7965}"/>
              </a:ext>
            </a:extLst>
          </p:cNvPr>
          <p:cNvSpPr txBox="1"/>
          <p:nvPr/>
        </p:nvSpPr>
        <p:spPr>
          <a:xfrm>
            <a:off x="2270312" y="5280424"/>
            <a:ext cx="4603376" cy="461665"/>
          </a:xfrm>
          <a:prstGeom prst="rect">
            <a:avLst/>
          </a:prstGeom>
          <a:noFill/>
        </p:spPr>
        <p:txBody>
          <a:bodyPr wrap="square">
            <a:spAutoFit/>
          </a:bodyPr>
          <a:lstStyle/>
          <a:p>
            <a:r>
              <a:rPr lang="zh-CN" altLang="en-US" b="1" dirty="0">
                <a:solidFill>
                  <a:srgbClr val="0000FF"/>
                </a:solidFill>
              </a:rPr>
              <a:t>但当</a:t>
            </a:r>
            <a:r>
              <a:rPr lang="en-US" altLang="zh-CN" b="1" dirty="0">
                <a:solidFill>
                  <a:srgbClr val="0000FF"/>
                </a:solidFill>
              </a:rPr>
              <a:t>m&gt;4</a:t>
            </a:r>
            <a:r>
              <a:rPr lang="zh-CN" altLang="en-US" b="1" dirty="0">
                <a:solidFill>
                  <a:srgbClr val="0000FF"/>
                </a:solidFill>
              </a:rPr>
              <a:t>时，往往是病态的</a:t>
            </a:r>
            <a:endParaRPr lang="zh-CN" altLang="en-US" dirty="0"/>
          </a:p>
        </p:txBody>
      </p:sp>
      <p:graphicFrame>
        <p:nvGraphicFramePr>
          <p:cNvPr id="208" name="Object 9">
            <a:extLst>
              <a:ext uri="{FF2B5EF4-FFF2-40B4-BE49-F238E27FC236}">
                <a16:creationId xmlns:a16="http://schemas.microsoft.com/office/drawing/2014/main" id="{BBDADE1D-4F83-468F-9193-E879DA2357E3}"/>
              </a:ext>
            </a:extLst>
          </p:cNvPr>
          <p:cNvGraphicFramePr>
            <a:graphicFrameLocks noChangeAspect="1"/>
          </p:cNvGraphicFramePr>
          <p:nvPr>
            <p:extLst>
              <p:ext uri="{D42A27DB-BD31-4B8C-83A1-F6EECF244321}">
                <p14:modId xmlns:p14="http://schemas.microsoft.com/office/powerpoint/2010/main" val="3049129005"/>
              </p:ext>
            </p:extLst>
          </p:nvPr>
        </p:nvGraphicFramePr>
        <p:xfrm>
          <a:off x="449169" y="836712"/>
          <a:ext cx="4650843" cy="1508855"/>
        </p:xfrm>
        <a:graphic>
          <a:graphicData uri="http://schemas.openxmlformats.org/presentationml/2006/ole">
            <mc:AlternateContent xmlns:mc="http://schemas.openxmlformats.org/markup-compatibility/2006">
              <mc:Choice xmlns:v="urn:schemas-microsoft-com:vml" Requires="v">
                <p:oleObj name="Equation" r:id="rId2" imgW="3251160" imgH="939600" progId="Equation.DSMT4">
                  <p:embed/>
                </p:oleObj>
              </mc:Choice>
              <mc:Fallback>
                <p:oleObj name="Equation" r:id="rId2" imgW="3251160" imgH="939600" progId="Equation.DSMT4">
                  <p:embed/>
                  <p:pic>
                    <p:nvPicPr>
                      <p:cNvPr id="208" name="Object 9">
                        <a:extLst>
                          <a:ext uri="{FF2B5EF4-FFF2-40B4-BE49-F238E27FC236}">
                            <a16:creationId xmlns:a16="http://schemas.microsoft.com/office/drawing/2014/main" id="{BBDADE1D-4F83-468F-9193-E879DA2357E3}"/>
                          </a:ext>
                        </a:extLst>
                      </p:cNvPr>
                      <p:cNvPicPr>
                        <a:picLocks noChangeAspect="1" noChangeArrowheads="1"/>
                      </p:cNvPicPr>
                      <p:nvPr/>
                    </p:nvPicPr>
                    <p:blipFill>
                      <a:blip r:embed="rId3"/>
                      <a:srcRect/>
                      <a:stretch>
                        <a:fillRect/>
                      </a:stretch>
                    </p:blipFill>
                    <p:spPr bwMode="auto">
                      <a:xfrm>
                        <a:off x="449169" y="836712"/>
                        <a:ext cx="4650843" cy="1508855"/>
                      </a:xfrm>
                      <a:prstGeom prst="rect">
                        <a:avLst/>
                      </a:prstGeom>
                      <a:noFill/>
                    </p:spPr>
                  </p:pic>
                </p:oleObj>
              </mc:Fallback>
            </mc:AlternateContent>
          </a:graphicData>
        </a:graphic>
      </p:graphicFrame>
      <p:graphicFrame>
        <p:nvGraphicFramePr>
          <p:cNvPr id="209" name="Object 10">
            <a:extLst>
              <a:ext uri="{FF2B5EF4-FFF2-40B4-BE49-F238E27FC236}">
                <a16:creationId xmlns:a16="http://schemas.microsoft.com/office/drawing/2014/main" id="{1552039D-7BB3-4BE7-95A1-65C3F3465A9F}"/>
              </a:ext>
            </a:extLst>
          </p:cNvPr>
          <p:cNvGraphicFramePr>
            <a:graphicFrameLocks noChangeAspect="1"/>
          </p:cNvGraphicFramePr>
          <p:nvPr>
            <p:extLst>
              <p:ext uri="{D42A27DB-BD31-4B8C-83A1-F6EECF244321}">
                <p14:modId xmlns:p14="http://schemas.microsoft.com/office/powerpoint/2010/main" val="3777619030"/>
              </p:ext>
            </p:extLst>
          </p:nvPr>
        </p:nvGraphicFramePr>
        <p:xfrm>
          <a:off x="6261769" y="2249543"/>
          <a:ext cx="1538287" cy="392112"/>
        </p:xfrm>
        <a:graphic>
          <a:graphicData uri="http://schemas.openxmlformats.org/presentationml/2006/ole">
            <mc:AlternateContent xmlns:mc="http://schemas.openxmlformats.org/markup-compatibility/2006">
              <mc:Choice xmlns:v="urn:schemas-microsoft-com:vml" Requires="v">
                <p:oleObj name="Equation" r:id="rId4" imgW="876240" imgH="228600" progId="Equation.DSMT4">
                  <p:embed/>
                </p:oleObj>
              </mc:Choice>
              <mc:Fallback>
                <p:oleObj name="Equation" r:id="rId4" imgW="876240" imgH="228600" progId="Equation.DSMT4">
                  <p:embed/>
                  <p:pic>
                    <p:nvPicPr>
                      <p:cNvPr id="209" name="Object 10">
                        <a:extLst>
                          <a:ext uri="{FF2B5EF4-FFF2-40B4-BE49-F238E27FC236}">
                            <a16:creationId xmlns:a16="http://schemas.microsoft.com/office/drawing/2014/main" id="{1552039D-7BB3-4BE7-95A1-65C3F3465A9F}"/>
                          </a:ext>
                        </a:extLst>
                      </p:cNvPr>
                      <p:cNvPicPr>
                        <a:picLocks noChangeAspect="1" noChangeArrowheads="1"/>
                      </p:cNvPicPr>
                      <p:nvPr/>
                    </p:nvPicPr>
                    <p:blipFill>
                      <a:blip r:embed="rId5"/>
                      <a:srcRect/>
                      <a:stretch>
                        <a:fillRect/>
                      </a:stretch>
                    </p:blipFill>
                    <p:spPr bwMode="auto">
                      <a:xfrm>
                        <a:off x="6261769" y="2249543"/>
                        <a:ext cx="1538287" cy="392112"/>
                      </a:xfrm>
                      <a:prstGeom prst="rect">
                        <a:avLst/>
                      </a:prstGeom>
                      <a:noFill/>
                    </p:spPr>
                  </p:pic>
                </p:oleObj>
              </mc:Fallback>
            </mc:AlternateContent>
          </a:graphicData>
        </a:graphic>
      </p:graphicFrame>
      <p:graphicFrame>
        <p:nvGraphicFramePr>
          <p:cNvPr id="210" name="Object 9">
            <a:extLst>
              <a:ext uri="{FF2B5EF4-FFF2-40B4-BE49-F238E27FC236}">
                <a16:creationId xmlns:a16="http://schemas.microsoft.com/office/drawing/2014/main" id="{207E4BF1-94B2-4C1D-BE71-46B512C14409}"/>
              </a:ext>
            </a:extLst>
          </p:cNvPr>
          <p:cNvGraphicFramePr>
            <a:graphicFrameLocks noChangeAspect="1"/>
          </p:cNvGraphicFramePr>
          <p:nvPr>
            <p:extLst>
              <p:ext uri="{D42A27DB-BD31-4B8C-83A1-F6EECF244321}">
                <p14:modId xmlns:p14="http://schemas.microsoft.com/office/powerpoint/2010/main" val="791744573"/>
              </p:ext>
            </p:extLst>
          </p:nvPr>
        </p:nvGraphicFramePr>
        <p:xfrm>
          <a:off x="5433696" y="834643"/>
          <a:ext cx="3194434" cy="1364691"/>
        </p:xfrm>
        <a:graphic>
          <a:graphicData uri="http://schemas.openxmlformats.org/presentationml/2006/ole">
            <mc:AlternateContent xmlns:mc="http://schemas.openxmlformats.org/markup-compatibility/2006">
              <mc:Choice xmlns:v="urn:schemas-microsoft-com:vml" Requires="v">
                <p:oleObj name="Equation" r:id="rId6" imgW="2209680" imgH="939600" progId="Equation.DSMT4">
                  <p:embed/>
                </p:oleObj>
              </mc:Choice>
              <mc:Fallback>
                <p:oleObj name="Equation" r:id="rId6" imgW="2209680" imgH="939600" progId="Equation.DSMT4">
                  <p:embed/>
                  <p:pic>
                    <p:nvPicPr>
                      <p:cNvPr id="210" name="Object 9">
                        <a:extLst>
                          <a:ext uri="{FF2B5EF4-FFF2-40B4-BE49-F238E27FC236}">
                            <a16:creationId xmlns:a16="http://schemas.microsoft.com/office/drawing/2014/main" id="{207E4BF1-94B2-4C1D-BE71-46B512C14409}"/>
                          </a:ext>
                        </a:extLst>
                      </p:cNvPr>
                      <p:cNvPicPr>
                        <a:picLocks noChangeAspect="1" noChangeArrowheads="1"/>
                      </p:cNvPicPr>
                      <p:nvPr/>
                    </p:nvPicPr>
                    <p:blipFill>
                      <a:blip r:embed="rId7"/>
                      <a:srcRect/>
                      <a:stretch>
                        <a:fillRect/>
                      </a:stretch>
                    </p:blipFill>
                    <p:spPr bwMode="auto">
                      <a:xfrm>
                        <a:off x="5433696" y="834643"/>
                        <a:ext cx="3194434" cy="1364691"/>
                      </a:xfrm>
                      <a:prstGeom prst="rect">
                        <a:avLst/>
                      </a:prstGeom>
                      <a:noFill/>
                    </p:spPr>
                  </p:pic>
                </p:oleObj>
              </mc:Fallback>
            </mc:AlternateContent>
          </a:graphicData>
        </a:graphic>
      </p:graphicFrame>
      <p:graphicFrame>
        <p:nvGraphicFramePr>
          <p:cNvPr id="211" name="Object 9">
            <a:extLst>
              <a:ext uri="{FF2B5EF4-FFF2-40B4-BE49-F238E27FC236}">
                <a16:creationId xmlns:a16="http://schemas.microsoft.com/office/drawing/2014/main" id="{AA11F56F-434C-45F8-B583-EA60397C5368}"/>
              </a:ext>
            </a:extLst>
          </p:cNvPr>
          <p:cNvGraphicFramePr>
            <a:graphicFrameLocks noChangeAspect="1"/>
          </p:cNvGraphicFramePr>
          <p:nvPr>
            <p:extLst>
              <p:ext uri="{D42A27DB-BD31-4B8C-83A1-F6EECF244321}">
                <p14:modId xmlns:p14="http://schemas.microsoft.com/office/powerpoint/2010/main" val="1366943754"/>
              </p:ext>
            </p:extLst>
          </p:nvPr>
        </p:nvGraphicFramePr>
        <p:xfrm>
          <a:off x="1763688" y="2694293"/>
          <a:ext cx="4770903" cy="2077108"/>
        </p:xfrm>
        <a:graphic>
          <a:graphicData uri="http://schemas.openxmlformats.org/presentationml/2006/ole">
            <mc:AlternateContent xmlns:mc="http://schemas.openxmlformats.org/markup-compatibility/2006">
              <mc:Choice xmlns:v="urn:schemas-microsoft-com:vml" Requires="v">
                <p:oleObj name="Equation" r:id="rId8" imgW="3543120" imgH="1574640" progId="Equation.DSMT4">
                  <p:embed/>
                </p:oleObj>
              </mc:Choice>
              <mc:Fallback>
                <p:oleObj name="Equation" r:id="rId8" imgW="3543120" imgH="1574640" progId="Equation.DSMT4">
                  <p:embed/>
                  <p:pic>
                    <p:nvPicPr>
                      <p:cNvPr id="211" name="Object 9">
                        <a:extLst>
                          <a:ext uri="{FF2B5EF4-FFF2-40B4-BE49-F238E27FC236}">
                            <a16:creationId xmlns:a16="http://schemas.microsoft.com/office/drawing/2014/main" id="{AA11F56F-434C-45F8-B583-EA60397C5368}"/>
                          </a:ext>
                        </a:extLst>
                      </p:cNvPr>
                      <p:cNvPicPr>
                        <a:picLocks noChangeAspect="1" noChangeArrowheads="1"/>
                      </p:cNvPicPr>
                      <p:nvPr/>
                    </p:nvPicPr>
                    <p:blipFill>
                      <a:blip r:embed="rId9"/>
                      <a:srcRect/>
                      <a:stretch>
                        <a:fillRect/>
                      </a:stretch>
                    </p:blipFill>
                    <p:spPr bwMode="auto">
                      <a:xfrm>
                        <a:off x="1763688" y="2694293"/>
                        <a:ext cx="4770903" cy="2077108"/>
                      </a:xfrm>
                      <a:prstGeom prst="rect">
                        <a:avLst/>
                      </a:prstGeom>
                      <a:noFill/>
                    </p:spPr>
                  </p:pic>
                </p:oleObj>
              </mc:Fallback>
            </mc:AlternateContent>
          </a:graphicData>
        </a:graphic>
      </p:graphicFrame>
    </p:spTree>
    <p:extLst>
      <p:ext uri="{BB962C8B-B14F-4D97-AF65-F5344CB8AC3E}">
        <p14:creationId xmlns:p14="http://schemas.microsoft.com/office/powerpoint/2010/main" val="272111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anim calcmode="lin" valueType="num">
                                      <p:cBhvr additive="base">
                                        <p:cTn id="7" dur="500" fill="hold"/>
                                        <p:tgtEl>
                                          <p:spTgt spid="204"/>
                                        </p:tgtEl>
                                        <p:attrNameLst>
                                          <p:attrName>ppt_x</p:attrName>
                                        </p:attrNameLst>
                                      </p:cBhvr>
                                      <p:tavLst>
                                        <p:tav tm="0">
                                          <p:val>
                                            <p:strVal val="#ppt_x"/>
                                          </p:val>
                                        </p:tav>
                                        <p:tav tm="100000">
                                          <p:val>
                                            <p:strVal val="#ppt_x"/>
                                          </p:val>
                                        </p:tav>
                                      </p:tavLst>
                                    </p:anim>
                                    <p:anim calcmode="lin" valueType="num">
                                      <p:cBhvr additive="base">
                                        <p:cTn id="8" dur="500" fill="hold"/>
                                        <p:tgtEl>
                                          <p:spTgt spid="20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06"/>
                                        </p:tgtEl>
                                        <p:attrNameLst>
                                          <p:attrName>style.visibility</p:attrName>
                                        </p:attrNameLst>
                                      </p:cBhvr>
                                      <p:to>
                                        <p:strVal val="visible"/>
                                      </p:to>
                                    </p:set>
                                    <p:animEffect transition="in" filter="wipe(down)">
                                      <p:cBhvr>
                                        <p:cTn id="13" dur="500"/>
                                        <p:tgtEl>
                                          <p:spTgt spid="20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05"/>
                                        </p:tgtEl>
                                        <p:attrNameLst>
                                          <p:attrName>style.visibility</p:attrName>
                                        </p:attrNameLst>
                                      </p:cBhvr>
                                      <p:to>
                                        <p:strVal val="visible"/>
                                      </p:to>
                                    </p:set>
                                    <p:anim calcmode="lin" valueType="num">
                                      <p:cBhvr additive="base">
                                        <p:cTn id="18" dur="500" fill="hold"/>
                                        <p:tgtEl>
                                          <p:spTgt spid="205"/>
                                        </p:tgtEl>
                                        <p:attrNameLst>
                                          <p:attrName>ppt_x</p:attrName>
                                        </p:attrNameLst>
                                      </p:cBhvr>
                                      <p:tavLst>
                                        <p:tav tm="0">
                                          <p:val>
                                            <p:strVal val="#ppt_x"/>
                                          </p:val>
                                        </p:tav>
                                        <p:tav tm="100000">
                                          <p:val>
                                            <p:strVal val="#ppt_x"/>
                                          </p:val>
                                        </p:tav>
                                      </p:tavLst>
                                    </p:anim>
                                    <p:anim calcmode="lin" valueType="num">
                                      <p:cBhvr additive="base">
                                        <p:cTn id="19"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205" grpId="0"/>
      <p:bldP spid="20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ChangeArrowheads="1"/>
          </p:cNvSpPr>
          <p:nvPr/>
        </p:nvSpPr>
        <p:spPr bwMode="auto">
          <a:xfrm>
            <a:off x="467544" y="628299"/>
            <a:ext cx="8208912" cy="100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spcBef>
                <a:spcPct val="50000"/>
              </a:spcBef>
            </a:pPr>
            <a:r>
              <a:rPr kumimoji="1" lang="zh-CN" altLang="en-US" b="1" dirty="0"/>
              <a:t>设有点集 </a:t>
            </a:r>
            <a:r>
              <a:rPr kumimoji="1" lang="en-US" altLang="zh-CN" b="1" dirty="0"/>
              <a:t>{</a:t>
            </a:r>
            <a:r>
              <a:rPr kumimoji="1" lang="en-US" altLang="zh-CN" b="1" i="1" dirty="0"/>
              <a:t>x</a:t>
            </a:r>
            <a:r>
              <a:rPr kumimoji="1" lang="en-US" altLang="zh-CN" b="1" i="1" baseline="-25000" dirty="0"/>
              <a:t>i</a:t>
            </a:r>
            <a:r>
              <a:rPr kumimoji="1" lang="en-US" altLang="zh-CN" b="1" dirty="0"/>
              <a:t>}</a:t>
            </a:r>
            <a:r>
              <a:rPr kumimoji="1" lang="en-US" altLang="zh-CN" b="1" i="1" dirty="0"/>
              <a:t> </a:t>
            </a:r>
            <a:r>
              <a:rPr kumimoji="1" lang="en-US" altLang="zh-CN" b="1" i="1" baseline="-25000" dirty="0" err="1"/>
              <a:t>i</a:t>
            </a:r>
            <a:r>
              <a:rPr kumimoji="1" lang="en-US" altLang="zh-CN" b="1" baseline="-25000" dirty="0"/>
              <a:t>=0,1,…,</a:t>
            </a:r>
            <a:r>
              <a:rPr kumimoji="1" lang="en-US" altLang="zh-CN" b="1" i="1" baseline="-25000" dirty="0"/>
              <a:t>n </a:t>
            </a:r>
            <a:r>
              <a:rPr kumimoji="1" lang="en-US" altLang="zh-CN" b="1" dirty="0"/>
              <a:t>,</a:t>
            </a:r>
            <a:r>
              <a:rPr kumimoji="1" lang="zh-CN" altLang="en-US" b="1" dirty="0"/>
              <a:t>函数 </a:t>
            </a:r>
            <a:r>
              <a:rPr kumimoji="1" lang="en-US" altLang="zh-CN" b="1" i="1" dirty="0"/>
              <a:t>f </a:t>
            </a:r>
            <a:r>
              <a:rPr kumimoji="1" lang="en-US" altLang="zh-CN" b="1" dirty="0"/>
              <a:t>(</a:t>
            </a:r>
            <a:r>
              <a:rPr kumimoji="1" lang="en-US" altLang="zh-CN" b="1" i="1" dirty="0"/>
              <a:t>x</a:t>
            </a:r>
            <a:r>
              <a:rPr kumimoji="1" lang="en-US" altLang="zh-CN" b="1" dirty="0"/>
              <a:t>) </a:t>
            </a:r>
            <a:r>
              <a:rPr kumimoji="1" lang="zh-CN" altLang="en-US" b="1" dirty="0"/>
              <a:t>和 </a:t>
            </a:r>
            <a:r>
              <a:rPr kumimoji="1" lang="en-US" altLang="zh-CN" b="1" i="1" dirty="0"/>
              <a:t>g </a:t>
            </a:r>
            <a:r>
              <a:rPr kumimoji="1" lang="en-US" altLang="zh-CN" b="1" dirty="0"/>
              <a:t>(</a:t>
            </a:r>
            <a:r>
              <a:rPr kumimoji="1" lang="en-US" altLang="zh-CN" b="1" i="1" dirty="0"/>
              <a:t>x</a:t>
            </a:r>
            <a:r>
              <a:rPr kumimoji="1" lang="en-US" altLang="zh-CN" b="1" dirty="0"/>
              <a:t>) </a:t>
            </a:r>
            <a:r>
              <a:rPr kumimoji="1" lang="zh-CN" altLang="en-US" b="1" dirty="0"/>
              <a:t>在离散意义下的</a:t>
            </a:r>
            <a:r>
              <a:rPr kumimoji="1" lang="zh-CN" altLang="en-US" b="1" dirty="0">
                <a:solidFill>
                  <a:srgbClr val="FF0000"/>
                </a:solidFill>
              </a:rPr>
              <a:t>内积</a:t>
            </a:r>
            <a:r>
              <a:rPr kumimoji="1" lang="zh-CN" altLang="en-US" b="1" dirty="0"/>
              <a:t>定义为 </a:t>
            </a:r>
          </a:p>
        </p:txBody>
      </p:sp>
      <p:sp>
        <p:nvSpPr>
          <p:cNvPr id="368644" name="Text Box 4"/>
          <p:cNvSpPr txBox="1">
            <a:spLocks noChangeArrowheads="1"/>
          </p:cNvSpPr>
          <p:nvPr/>
        </p:nvSpPr>
        <p:spPr bwMode="auto">
          <a:xfrm>
            <a:off x="467544" y="1862913"/>
            <a:ext cx="8001000" cy="479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50000"/>
              </a:spcBef>
            </a:pPr>
            <a:r>
              <a:rPr kumimoji="1" lang="zh-CN" altLang="en-US" b="1" dirty="0"/>
              <a:t>其中</a:t>
            </a:r>
            <a:r>
              <a:rPr kumimoji="1" lang="zh-CN" altLang="en-US" b="1" dirty="0">
                <a:sym typeface="Symbol" panose="05050102010706020507" pitchFamily="18" charset="2"/>
              </a:rPr>
              <a:t></a:t>
            </a:r>
            <a:r>
              <a:rPr kumimoji="1" lang="en-US" altLang="zh-CN" b="1" i="1" baseline="-25000" dirty="0" err="1"/>
              <a:t>i</a:t>
            </a:r>
            <a:r>
              <a:rPr kumimoji="1" lang="en-US" altLang="zh-CN" b="1" dirty="0"/>
              <a:t>&gt;0</a:t>
            </a:r>
            <a:r>
              <a:rPr kumimoji="1" lang="zh-CN" altLang="en-US" b="1" dirty="0"/>
              <a:t>为给定的权数。</a:t>
            </a:r>
          </a:p>
        </p:txBody>
      </p:sp>
      <p:sp>
        <p:nvSpPr>
          <p:cNvPr id="368646" name="Rectangle 6"/>
          <p:cNvSpPr>
            <a:spLocks noChangeArrowheads="1"/>
          </p:cNvSpPr>
          <p:nvPr/>
        </p:nvSpPr>
        <p:spPr bwMode="auto">
          <a:xfrm>
            <a:off x="505595" y="3424700"/>
            <a:ext cx="4282429"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50000"/>
              </a:spcBef>
              <a:buFont typeface="Wingdings" panose="05000000000000000000" pitchFamily="2" charset="2"/>
              <a:buChar char="Ø"/>
            </a:pPr>
            <a:r>
              <a:rPr kumimoji="1" lang="zh-CN" altLang="en-US" b="1" dirty="0"/>
              <a:t>有了内积，来定义正交性</a:t>
            </a:r>
          </a:p>
        </p:txBody>
      </p:sp>
      <p:graphicFrame>
        <p:nvGraphicFramePr>
          <p:cNvPr id="368647" name="Object 7"/>
          <p:cNvGraphicFramePr>
            <a:graphicFrameLocks noChangeAspect="1"/>
          </p:cNvGraphicFramePr>
          <p:nvPr>
            <p:extLst>
              <p:ext uri="{D42A27DB-BD31-4B8C-83A1-F6EECF244321}">
                <p14:modId xmlns:p14="http://schemas.microsoft.com/office/powerpoint/2010/main" val="2631712334"/>
              </p:ext>
            </p:extLst>
          </p:nvPr>
        </p:nvGraphicFramePr>
        <p:xfrm>
          <a:off x="2756102" y="1093589"/>
          <a:ext cx="3256822" cy="923341"/>
        </p:xfrm>
        <a:graphic>
          <a:graphicData uri="http://schemas.openxmlformats.org/presentationml/2006/ole">
            <mc:AlternateContent xmlns:mc="http://schemas.openxmlformats.org/markup-compatibility/2006">
              <mc:Choice xmlns:v="urn:schemas-microsoft-com:vml" Requires="v">
                <p:oleObj name="Equation" r:id="rId2" imgW="1523880" imgH="431640" progId="Equation.DSMT4">
                  <p:embed/>
                </p:oleObj>
              </mc:Choice>
              <mc:Fallback>
                <p:oleObj name="Equation" r:id="rId2" imgW="1523880" imgH="431640" progId="Equation.DSMT4">
                  <p:embed/>
                  <p:pic>
                    <p:nvPicPr>
                      <p:cNvPr id="368647" name="Object 7"/>
                      <p:cNvPicPr>
                        <a:picLocks noChangeAspect="1" noChangeArrowheads="1"/>
                      </p:cNvPicPr>
                      <p:nvPr/>
                    </p:nvPicPr>
                    <p:blipFill>
                      <a:blip r:embed="rId3"/>
                      <a:srcRect/>
                      <a:stretch>
                        <a:fillRect/>
                      </a:stretch>
                    </p:blipFill>
                    <p:spPr bwMode="auto">
                      <a:xfrm>
                        <a:off x="2756102" y="1093589"/>
                        <a:ext cx="3256822" cy="923341"/>
                      </a:xfrm>
                      <a:prstGeom prst="rect">
                        <a:avLst/>
                      </a:prstGeom>
                      <a:noFill/>
                      <a:ln>
                        <a:noFill/>
                      </a:ln>
                      <a:effectLst/>
                    </p:spPr>
                  </p:pic>
                </p:oleObj>
              </mc:Fallback>
            </mc:AlternateContent>
          </a:graphicData>
        </a:graphic>
      </p:graphicFrame>
      <p:sp>
        <p:nvSpPr>
          <p:cNvPr id="13" name="Rectangle 24">
            <a:extLst>
              <a:ext uri="{FF2B5EF4-FFF2-40B4-BE49-F238E27FC236}">
                <a16:creationId xmlns:a16="http://schemas.microsoft.com/office/drawing/2014/main" id="{751593A3-7031-4779-BC54-D72AED23D150}"/>
              </a:ext>
            </a:extLst>
          </p:cNvPr>
          <p:cNvSpPr>
            <a:spLocks noChangeArrowheads="1"/>
          </p:cNvSpPr>
          <p:nvPr/>
        </p:nvSpPr>
        <p:spPr bwMode="auto">
          <a:xfrm>
            <a:off x="4932040" y="-27384"/>
            <a:ext cx="42119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2000" b="1" dirty="0"/>
              <a:t>§2 Least-Squares Line</a:t>
            </a:r>
          </a:p>
        </p:txBody>
      </p:sp>
      <p:sp>
        <p:nvSpPr>
          <p:cNvPr id="14" name="Rectangle 2">
            <a:extLst>
              <a:ext uri="{FF2B5EF4-FFF2-40B4-BE49-F238E27FC236}">
                <a16:creationId xmlns:a16="http://schemas.microsoft.com/office/drawing/2014/main" id="{A4D00A66-2ED9-45DC-B69B-ECFD4F68BDA2}"/>
              </a:ext>
            </a:extLst>
          </p:cNvPr>
          <p:cNvSpPr>
            <a:spLocks noChangeArrowheads="1"/>
          </p:cNvSpPr>
          <p:nvPr/>
        </p:nvSpPr>
        <p:spPr bwMode="auto">
          <a:xfrm>
            <a:off x="1731007" y="3874403"/>
            <a:ext cx="66095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zh-CN" altLang="en-US" b="1" dirty="0"/>
              <a:t>若函数组</a:t>
            </a:r>
            <a:r>
              <a:rPr kumimoji="1" lang="en-US" altLang="zh-CN" b="1" dirty="0"/>
              <a:t>{</a:t>
            </a:r>
            <a:r>
              <a:rPr kumimoji="1" lang="en-US" altLang="zh-CN" b="1" dirty="0">
                <a:sym typeface="Symbol" panose="05050102010706020507" pitchFamily="18" charset="2"/>
              </a:rPr>
              <a:t></a:t>
            </a:r>
            <a:r>
              <a:rPr kumimoji="1" lang="en-US" altLang="zh-CN" b="1" i="1" baseline="-25000" dirty="0"/>
              <a:t>k</a:t>
            </a:r>
            <a:r>
              <a:rPr kumimoji="1" lang="en-US" altLang="zh-CN" b="1" dirty="0"/>
              <a:t>(</a:t>
            </a:r>
            <a:r>
              <a:rPr kumimoji="1" lang="en-US" altLang="zh-CN" b="1" i="1" dirty="0"/>
              <a:t>x</a:t>
            </a:r>
            <a:r>
              <a:rPr kumimoji="1" lang="en-US" altLang="zh-CN" b="1" dirty="0"/>
              <a:t>)}</a:t>
            </a:r>
            <a:r>
              <a:rPr kumimoji="1" lang="en-US" altLang="zh-CN" b="1" i="1" baseline="-25000" dirty="0"/>
              <a:t>k=0,…m</a:t>
            </a:r>
            <a:r>
              <a:rPr kumimoji="1" lang="en-US" altLang="zh-CN" b="1" dirty="0"/>
              <a:t> </a:t>
            </a:r>
            <a:r>
              <a:rPr kumimoji="1" lang="zh-CN" altLang="en-US" b="1" dirty="0"/>
              <a:t>在离散意义下的内积满足</a:t>
            </a:r>
          </a:p>
        </p:txBody>
      </p:sp>
      <p:sp>
        <p:nvSpPr>
          <p:cNvPr id="16" name="Rectangle 5">
            <a:extLst>
              <a:ext uri="{FF2B5EF4-FFF2-40B4-BE49-F238E27FC236}">
                <a16:creationId xmlns:a16="http://schemas.microsoft.com/office/drawing/2014/main" id="{EE36265B-4F9B-4F8D-8422-A04075D45399}"/>
              </a:ext>
            </a:extLst>
          </p:cNvPr>
          <p:cNvSpPr>
            <a:spLocks noChangeArrowheads="1"/>
          </p:cNvSpPr>
          <p:nvPr/>
        </p:nvSpPr>
        <p:spPr bwMode="auto">
          <a:xfrm>
            <a:off x="492696" y="5326573"/>
            <a:ext cx="8135937" cy="103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5000"/>
              </a:lnSpc>
            </a:pPr>
            <a:r>
              <a:rPr kumimoji="1" lang="zh-CN" altLang="en-US" b="1" dirty="0"/>
              <a:t>则称函数组</a:t>
            </a:r>
            <a:r>
              <a:rPr kumimoji="1" lang="en-US" altLang="zh-CN" b="1" dirty="0"/>
              <a:t>{</a:t>
            </a:r>
            <a:r>
              <a:rPr kumimoji="1" lang="en-US" altLang="zh-CN" b="1" dirty="0">
                <a:sym typeface="Symbol" panose="05050102010706020507" pitchFamily="18" charset="2"/>
              </a:rPr>
              <a:t></a:t>
            </a:r>
            <a:r>
              <a:rPr kumimoji="1" lang="en-US" altLang="zh-CN" b="1" i="1" baseline="-25000" dirty="0"/>
              <a:t>k</a:t>
            </a:r>
            <a:r>
              <a:rPr kumimoji="1" lang="en-US" altLang="zh-CN" b="1" dirty="0"/>
              <a:t>(</a:t>
            </a:r>
            <a:r>
              <a:rPr kumimoji="1" lang="en-US" altLang="zh-CN" b="1" i="1" dirty="0"/>
              <a:t>x</a:t>
            </a:r>
            <a:r>
              <a:rPr kumimoji="1" lang="en-US" altLang="zh-CN" b="1" dirty="0"/>
              <a:t>)}</a:t>
            </a:r>
            <a:r>
              <a:rPr kumimoji="1" lang="en-US" altLang="zh-CN" b="1" i="1" baseline="-25000" dirty="0"/>
              <a:t>k=</a:t>
            </a:r>
            <a:r>
              <a:rPr kumimoji="1" lang="en-US" altLang="zh-CN" b="1" baseline="-25000" dirty="0"/>
              <a:t>0</a:t>
            </a:r>
            <a:r>
              <a:rPr kumimoji="1" lang="en-US" altLang="zh-CN" b="1" i="1" baseline="-25000" dirty="0"/>
              <a:t>,…m</a:t>
            </a:r>
            <a:r>
              <a:rPr kumimoji="1" lang="zh-CN" altLang="en-US" b="1" dirty="0"/>
              <a:t>为是关于离散点集 </a:t>
            </a:r>
            <a:r>
              <a:rPr kumimoji="1" lang="en-US" altLang="zh-CN" b="1" dirty="0"/>
              <a:t>{</a:t>
            </a:r>
            <a:r>
              <a:rPr kumimoji="1" lang="en-US" altLang="zh-CN" b="1" i="1" dirty="0"/>
              <a:t>x</a:t>
            </a:r>
            <a:r>
              <a:rPr kumimoji="1" lang="en-US" altLang="zh-CN" b="1" i="1" baseline="-25000" dirty="0"/>
              <a:t>i</a:t>
            </a:r>
            <a:r>
              <a:rPr kumimoji="1" lang="en-US" altLang="zh-CN" b="1" dirty="0"/>
              <a:t>}</a:t>
            </a:r>
            <a:r>
              <a:rPr kumimoji="1" lang="en-US" altLang="zh-CN" b="1" i="1" baseline="-25000" dirty="0" err="1"/>
              <a:t>i</a:t>
            </a:r>
            <a:r>
              <a:rPr kumimoji="1" lang="en-US" altLang="zh-CN" b="1" baseline="-25000" dirty="0"/>
              <a:t>=0,1,…,</a:t>
            </a:r>
            <a:r>
              <a:rPr kumimoji="1" lang="en-US" altLang="zh-CN" b="1" i="1" baseline="-25000" dirty="0"/>
              <a:t>n  </a:t>
            </a:r>
            <a:r>
              <a:rPr kumimoji="1" lang="zh-CN" altLang="en-US" b="1" dirty="0"/>
              <a:t>的带权 </a:t>
            </a:r>
            <a:r>
              <a:rPr kumimoji="1" lang="en-US" altLang="zh-CN" b="1" dirty="0"/>
              <a:t>{ </a:t>
            </a:r>
            <a:r>
              <a:rPr kumimoji="1" lang="en-US" altLang="zh-CN" b="1" dirty="0">
                <a:sym typeface="Symbol" panose="05050102010706020507" pitchFamily="18" charset="2"/>
              </a:rPr>
              <a:t></a:t>
            </a:r>
            <a:r>
              <a:rPr kumimoji="1" lang="en-US" altLang="zh-CN" b="1" i="1" baseline="-25000" dirty="0" err="1"/>
              <a:t>i</a:t>
            </a:r>
            <a:r>
              <a:rPr kumimoji="1" lang="en-US" altLang="zh-CN" b="1" dirty="0"/>
              <a:t>}</a:t>
            </a:r>
            <a:r>
              <a:rPr kumimoji="1" lang="en-US" altLang="zh-CN" b="1" i="1" baseline="-25000" dirty="0" err="1"/>
              <a:t>i</a:t>
            </a:r>
            <a:r>
              <a:rPr kumimoji="1" lang="en-US" altLang="zh-CN" b="1" i="1" baseline="-25000" dirty="0"/>
              <a:t>=0,…n</a:t>
            </a:r>
            <a:r>
              <a:rPr kumimoji="1" lang="zh-CN" altLang="en-US" b="1" dirty="0"/>
              <a:t>的正交函数组</a:t>
            </a:r>
            <a:r>
              <a:rPr kumimoji="1" lang="en-US" altLang="zh-CN" b="1" dirty="0"/>
              <a:t>.</a:t>
            </a:r>
          </a:p>
        </p:txBody>
      </p:sp>
      <p:sp>
        <p:nvSpPr>
          <p:cNvPr id="17" name="Text Box 23">
            <a:extLst>
              <a:ext uri="{FF2B5EF4-FFF2-40B4-BE49-F238E27FC236}">
                <a16:creationId xmlns:a16="http://schemas.microsoft.com/office/drawing/2014/main" id="{957ABBFE-1D2A-4505-A3B3-81DDBB723A0F}"/>
              </a:ext>
            </a:extLst>
          </p:cNvPr>
          <p:cNvSpPr txBox="1">
            <a:spLocks noChangeArrowheads="1"/>
          </p:cNvSpPr>
          <p:nvPr/>
        </p:nvSpPr>
        <p:spPr bwMode="auto">
          <a:xfrm>
            <a:off x="505595" y="3862441"/>
            <a:ext cx="15926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r>
              <a:rPr kumimoji="1" lang="zh-CN" altLang="en-US" b="1" dirty="0">
                <a:latin typeface="Times New Roman" panose="02020603050405020304" pitchFamily="18" charset="0"/>
              </a:rPr>
              <a:t>定义</a:t>
            </a:r>
            <a:r>
              <a:rPr kumimoji="1" lang="en-US" altLang="zh-CN" b="1" dirty="0">
                <a:latin typeface="Times New Roman" panose="02020603050405020304" pitchFamily="18" charset="0"/>
              </a:rPr>
              <a:t>5-6</a:t>
            </a:r>
          </a:p>
        </p:txBody>
      </p:sp>
      <p:sp>
        <p:nvSpPr>
          <p:cNvPr id="19" name="文本框 18">
            <a:extLst>
              <a:ext uri="{FF2B5EF4-FFF2-40B4-BE49-F238E27FC236}">
                <a16:creationId xmlns:a16="http://schemas.microsoft.com/office/drawing/2014/main" id="{1B7536DB-AC75-4DDC-A978-FA499F2B9805}"/>
              </a:ext>
            </a:extLst>
          </p:cNvPr>
          <p:cNvSpPr txBox="1"/>
          <p:nvPr/>
        </p:nvSpPr>
        <p:spPr>
          <a:xfrm>
            <a:off x="511620" y="2464947"/>
            <a:ext cx="1545770" cy="479298"/>
          </a:xfrm>
          <a:prstGeom prst="rect">
            <a:avLst/>
          </a:prstGeom>
          <a:noFill/>
        </p:spPr>
        <p:txBody>
          <a:bodyPr wrap="square">
            <a:spAutoFit/>
          </a:bodyPr>
          <a:lstStyle/>
          <a:p>
            <a:pPr>
              <a:lnSpc>
                <a:spcPct val="115000"/>
              </a:lnSpc>
              <a:spcBef>
                <a:spcPct val="50000"/>
              </a:spcBef>
            </a:pPr>
            <a:r>
              <a:rPr kumimoji="1" lang="zh-CN" altLang="en-US" b="1" dirty="0"/>
              <a:t>特别地，</a:t>
            </a:r>
          </a:p>
        </p:txBody>
      </p:sp>
      <p:graphicFrame>
        <p:nvGraphicFramePr>
          <p:cNvPr id="22" name="Object 7">
            <a:extLst>
              <a:ext uri="{FF2B5EF4-FFF2-40B4-BE49-F238E27FC236}">
                <a16:creationId xmlns:a16="http://schemas.microsoft.com/office/drawing/2014/main" id="{9132AFBE-8AB9-460B-AB31-ECA44E14F1FC}"/>
              </a:ext>
            </a:extLst>
          </p:cNvPr>
          <p:cNvGraphicFramePr>
            <a:graphicFrameLocks noChangeAspect="1"/>
          </p:cNvGraphicFramePr>
          <p:nvPr>
            <p:extLst>
              <p:ext uri="{D42A27DB-BD31-4B8C-83A1-F6EECF244321}">
                <p14:modId xmlns:p14="http://schemas.microsoft.com/office/powerpoint/2010/main" val="3494489836"/>
              </p:ext>
            </p:extLst>
          </p:nvPr>
        </p:nvGraphicFramePr>
        <p:xfrm>
          <a:off x="2046974" y="2272451"/>
          <a:ext cx="4877162" cy="878522"/>
        </p:xfrm>
        <a:graphic>
          <a:graphicData uri="http://schemas.openxmlformats.org/presentationml/2006/ole">
            <mc:AlternateContent xmlns:mc="http://schemas.openxmlformats.org/markup-compatibility/2006">
              <mc:Choice xmlns:v="urn:schemas-microsoft-com:vml" Requires="v">
                <p:oleObj name="Equation" r:id="rId4" imgW="2400120" imgH="431640" progId="Equation.DSMT4">
                  <p:embed/>
                </p:oleObj>
              </mc:Choice>
              <mc:Fallback>
                <p:oleObj name="Equation" r:id="rId4" imgW="2400120" imgH="431640" progId="Equation.DSMT4">
                  <p:embed/>
                  <p:pic>
                    <p:nvPicPr>
                      <p:cNvPr id="22" name="Object 7">
                        <a:extLst>
                          <a:ext uri="{FF2B5EF4-FFF2-40B4-BE49-F238E27FC236}">
                            <a16:creationId xmlns:a16="http://schemas.microsoft.com/office/drawing/2014/main" id="{9132AFBE-8AB9-460B-AB31-ECA44E14F1FC}"/>
                          </a:ext>
                        </a:extLst>
                      </p:cNvPr>
                      <p:cNvPicPr>
                        <a:picLocks noChangeAspect="1" noChangeArrowheads="1"/>
                      </p:cNvPicPr>
                      <p:nvPr/>
                    </p:nvPicPr>
                    <p:blipFill>
                      <a:blip r:embed="rId5"/>
                      <a:srcRect/>
                      <a:stretch>
                        <a:fillRect/>
                      </a:stretch>
                    </p:blipFill>
                    <p:spPr bwMode="auto">
                      <a:xfrm>
                        <a:off x="2046974" y="2272451"/>
                        <a:ext cx="4877162" cy="878522"/>
                      </a:xfrm>
                      <a:prstGeom prst="rect">
                        <a:avLst/>
                      </a:prstGeom>
                      <a:noFill/>
                      <a:ln>
                        <a:noFill/>
                      </a:ln>
                      <a:effectLst/>
                    </p:spPr>
                  </p:pic>
                </p:oleObj>
              </mc:Fallback>
            </mc:AlternateContent>
          </a:graphicData>
        </a:graphic>
      </p:graphicFrame>
      <p:grpSp>
        <p:nvGrpSpPr>
          <p:cNvPr id="23" name="组合 22">
            <a:extLst>
              <a:ext uri="{FF2B5EF4-FFF2-40B4-BE49-F238E27FC236}">
                <a16:creationId xmlns:a16="http://schemas.microsoft.com/office/drawing/2014/main" id="{9986484F-39D0-4209-AEF5-5109176EEDF2}"/>
              </a:ext>
            </a:extLst>
          </p:cNvPr>
          <p:cNvGrpSpPr/>
          <p:nvPr/>
        </p:nvGrpSpPr>
        <p:grpSpPr>
          <a:xfrm>
            <a:off x="30036" y="-25631"/>
            <a:ext cx="4343400" cy="472277"/>
            <a:chOff x="307918" y="1196752"/>
            <a:chExt cx="3760026" cy="838438"/>
          </a:xfrm>
        </p:grpSpPr>
        <p:sp>
          <p:nvSpPr>
            <p:cNvPr id="24" name="Text Box 11">
              <a:extLst>
                <a:ext uri="{FF2B5EF4-FFF2-40B4-BE49-F238E27FC236}">
                  <a16:creationId xmlns:a16="http://schemas.microsoft.com/office/drawing/2014/main" id="{E71D52F9-431F-4888-ADA4-79BE52C89023}"/>
                </a:ext>
              </a:extLst>
            </p:cNvPr>
            <p:cNvSpPr txBox="1">
              <a:spLocks noChangeArrowheads="1"/>
            </p:cNvSpPr>
            <p:nvPr/>
          </p:nvSpPr>
          <p:spPr bwMode="auto">
            <a:xfrm>
              <a:off x="635769" y="1204193"/>
              <a:ext cx="34321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正交函数组定义</a:t>
              </a:r>
            </a:p>
          </p:txBody>
        </p:sp>
        <p:sp>
          <p:nvSpPr>
            <p:cNvPr id="25" name="Rectangle 46">
              <a:extLst>
                <a:ext uri="{FF2B5EF4-FFF2-40B4-BE49-F238E27FC236}">
                  <a16:creationId xmlns:a16="http://schemas.microsoft.com/office/drawing/2014/main" id="{5436C735-EC6C-4913-9A14-75C0348C2595}"/>
                </a:ext>
              </a:extLst>
            </p:cNvPr>
            <p:cNvSpPr>
              <a:spLocks noChangeArrowheads="1"/>
            </p:cNvSpPr>
            <p:nvPr/>
          </p:nvSpPr>
          <p:spPr bwMode="auto">
            <a:xfrm>
              <a:off x="307918" y="1196752"/>
              <a:ext cx="457126" cy="819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solidFill>
                    <a:schemeClr val="accent2"/>
                  </a:solidFill>
                  <a:sym typeface="Wingdings" panose="05000000000000000000" pitchFamily="2" charset="2"/>
                </a:rPr>
                <a:t></a:t>
              </a:r>
            </a:p>
          </p:txBody>
        </p: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8920A9A-9CA1-484F-9315-FF620EC4BC10}"/>
                  </a:ext>
                </a:extLst>
              </p:cNvPr>
              <p:cNvSpPr/>
              <p:nvPr/>
            </p:nvSpPr>
            <p:spPr>
              <a:xfrm>
                <a:off x="1639195" y="4366820"/>
                <a:ext cx="5949449" cy="11008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ea typeface="Cambria Math" panose="02040503050406030204" pitchFamily="18" charset="0"/>
                            </a:rPr>
                          </m:ctrlPr>
                        </m:dPr>
                        <m:e>
                          <m:sSub>
                            <m:sSubPr>
                              <m:ctrlPr>
                                <a:rPr lang="en-GB" i="1" smtClean="0">
                                  <a:solidFill>
                                    <a:schemeClr val="accent1"/>
                                  </a:solidFill>
                                  <a:latin typeface="Cambria Math" panose="02040503050406030204" pitchFamily="18" charset="0"/>
                                  <a:ea typeface="Cambria Math" panose="02040503050406030204" pitchFamily="18" charset="0"/>
                                </a:rPr>
                              </m:ctrlPr>
                            </m:sSubPr>
                            <m:e>
                              <m:r>
                                <a:rPr lang="en-GB" i="1">
                                  <a:solidFill>
                                    <a:schemeClr val="accent1"/>
                                  </a:solidFill>
                                  <a:latin typeface="Cambria Math" panose="02040503050406030204" pitchFamily="18" charset="0"/>
                                  <a:ea typeface="Cambria Math" panose="02040503050406030204" pitchFamily="18" charset="0"/>
                                </a:rPr>
                                <m:t>𝜑</m:t>
                              </m:r>
                            </m:e>
                            <m:sub>
                              <m:r>
                                <a:rPr lang="en-US" b="0" i="1" smtClean="0">
                                  <a:solidFill>
                                    <a:schemeClr val="accent1"/>
                                  </a:solidFill>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sSub>
                            <m:sSubPr>
                              <m:ctrlPr>
                                <a:rPr lang="en-GB" i="1" smtClean="0">
                                  <a:solidFill>
                                    <a:schemeClr val="accent2"/>
                                  </a:solidFill>
                                  <a:latin typeface="Cambria Math" panose="02040503050406030204" pitchFamily="18" charset="0"/>
                                  <a:ea typeface="Cambria Math" panose="02040503050406030204" pitchFamily="18" charset="0"/>
                                </a:rPr>
                              </m:ctrlPr>
                            </m:sSubPr>
                            <m:e>
                              <m:r>
                                <a:rPr lang="en-GB" i="1">
                                  <a:solidFill>
                                    <a:schemeClr val="accent2"/>
                                  </a:solidFill>
                                  <a:latin typeface="Cambria Math" panose="02040503050406030204" pitchFamily="18" charset="0"/>
                                  <a:ea typeface="Cambria Math" panose="02040503050406030204" pitchFamily="18" charset="0"/>
                                </a:rPr>
                                <m:t>𝜑</m:t>
                              </m:r>
                            </m:e>
                            <m:sub>
                              <m:r>
                                <a:rPr lang="en-US" i="1">
                                  <a:solidFill>
                                    <a:schemeClr val="accent2"/>
                                  </a:solidFill>
                                  <a:latin typeface="Cambria Math" panose="02040503050406030204" pitchFamily="18" charset="0"/>
                                  <a:ea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𝑛</m:t>
                          </m:r>
                        </m:sup>
                        <m:e>
                          <m:sSub>
                            <m:sSubPr>
                              <m:ctrlPr>
                                <a:rPr lang="en-GB" i="1">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𝑖</m:t>
                              </m:r>
                            </m:sub>
                          </m:sSub>
                          <m:sSub>
                            <m:sSubPr>
                              <m:ctrlPr>
                                <a:rPr lang="en-GB" i="1" smtClean="0">
                                  <a:solidFill>
                                    <a:schemeClr val="accent1"/>
                                  </a:solidFill>
                                  <a:latin typeface="Cambria Math" panose="02040503050406030204" pitchFamily="18" charset="0"/>
                                  <a:ea typeface="Cambria Math" panose="02040503050406030204" pitchFamily="18" charset="0"/>
                                </a:rPr>
                              </m:ctrlPr>
                            </m:sSubPr>
                            <m:e>
                              <m:r>
                                <a:rPr lang="en-GB" i="1">
                                  <a:solidFill>
                                    <a:schemeClr val="accent1"/>
                                  </a:solidFill>
                                  <a:latin typeface="Cambria Math" panose="02040503050406030204" pitchFamily="18" charset="0"/>
                                  <a:ea typeface="Cambria Math" panose="02040503050406030204" pitchFamily="18" charset="0"/>
                                </a:rPr>
                                <m:t>𝜑</m:t>
                              </m:r>
                            </m:e>
                            <m:sub>
                              <m:r>
                                <a:rPr lang="en-US" i="1">
                                  <a:solidFill>
                                    <a:schemeClr val="accent1"/>
                                  </a:solidFill>
                                  <a:latin typeface="Cambria Math" panose="02040503050406030204" pitchFamily="18" charset="0"/>
                                  <a:ea typeface="Cambria Math" panose="02040503050406030204" pitchFamily="18" charset="0"/>
                                </a:rPr>
                                <m:t>𝑘</m:t>
                              </m:r>
                            </m:sub>
                          </m:sSub>
                          <m:d>
                            <m:dPr>
                              <m:ctrlPr>
                                <a:rPr lang="en-US" b="0" i="1" smtClean="0">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d>
                          <m:sSub>
                            <m:sSubPr>
                              <m:ctrlPr>
                                <a:rPr lang="en-GB" i="1" smtClean="0">
                                  <a:solidFill>
                                    <a:schemeClr val="accent2"/>
                                  </a:solidFill>
                                  <a:latin typeface="Cambria Math" panose="02040503050406030204" pitchFamily="18" charset="0"/>
                                  <a:ea typeface="Cambria Math" panose="02040503050406030204" pitchFamily="18" charset="0"/>
                                </a:rPr>
                              </m:ctrlPr>
                            </m:sSubPr>
                            <m:e>
                              <m:r>
                                <a:rPr lang="en-GB" i="1">
                                  <a:solidFill>
                                    <a:schemeClr val="accent2"/>
                                  </a:solidFill>
                                  <a:latin typeface="Cambria Math" panose="02040503050406030204" pitchFamily="18" charset="0"/>
                                  <a:ea typeface="Cambria Math" panose="02040503050406030204" pitchFamily="18" charset="0"/>
                                </a:rPr>
                                <m:t>𝜑</m:t>
                              </m:r>
                            </m:e>
                            <m:sub>
                              <m:r>
                                <a:rPr lang="en-US" i="1">
                                  <a:solidFill>
                                    <a:schemeClr val="accent2"/>
                                  </a:solidFill>
                                  <a:latin typeface="Cambria Math" panose="02040503050406030204" pitchFamily="18" charset="0"/>
                                  <a:ea typeface="Cambria Math" panose="02040503050406030204" pitchFamily="18" charset="0"/>
                                </a:rPr>
                                <m:t>𝑗</m:t>
                              </m:r>
                            </m:sub>
                          </m:sSub>
                          <m:d>
                            <m:dPr>
                              <m:ctrlPr>
                                <a:rPr lang="en-US" b="0" i="1" smtClean="0">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d>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latin typeface="Cambria Math" panose="02040503050406030204" pitchFamily="18" charset="0"/>
                                      <a:ea typeface="Cambria Math" panose="02040503050406030204" pitchFamily="18" charset="0"/>
                                    </a:rPr>
                                  </m:ctrlPr>
                                </m:mPr>
                                <m:mr>
                                  <m:e>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𝑟</m:t>
                                        </m:r>
                                      </m:e>
                                      <m:sub>
                                        <m:r>
                                          <a:rPr lang="en-US" altLang="zh-CN" i="1">
                                            <a:latin typeface="Cambria Math" panose="02040503050406030204" pitchFamily="18" charset="0"/>
                                            <a:ea typeface="Cambria Math" panose="02040503050406030204" pitchFamily="18" charset="0"/>
                                          </a:rPr>
                                          <m:t>𝑘</m:t>
                                        </m:r>
                                      </m:sub>
                                      <m:sup>
                                        <m:r>
                                          <a:rPr lang="en-US" altLang="zh-CN" i="1">
                                            <a:latin typeface="Cambria Math" panose="02040503050406030204" pitchFamily="18" charset="0"/>
                                            <a:ea typeface="Cambria Math" panose="02040503050406030204" pitchFamily="18" charset="0"/>
                                          </a:rPr>
                                          <m:t>2</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e>
                                </m:mr>
                                <m:mr>
                                  <m:e>
                                    <m:r>
                                      <a:rPr lang="en-US" altLang="zh-CN" i="1">
                                        <a:latin typeface="Cambria Math" panose="02040503050406030204" pitchFamily="18" charset="0"/>
                                        <a:ea typeface="Cambria Math" panose="02040503050406030204" pitchFamily="18" charset="0"/>
                                      </a:rPr>
                                      <m:t>0,</m:t>
                                    </m:r>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e>
                                </m:mr>
                              </m:m>
                            </m:e>
                          </m:d>
                        </m:e>
                      </m:nary>
                    </m:oMath>
                  </m:oMathPara>
                </a14:m>
                <a:endParaRPr lang="en-GB" dirty="0"/>
              </a:p>
            </p:txBody>
          </p:sp>
        </mc:Choice>
        <mc:Fallback xmlns="">
          <p:sp>
            <p:nvSpPr>
              <p:cNvPr id="26" name="矩形 25">
                <a:extLst>
                  <a:ext uri="{FF2B5EF4-FFF2-40B4-BE49-F238E27FC236}">
                    <a16:creationId xmlns:a16="http://schemas.microsoft.com/office/drawing/2014/main" id="{48920A9A-9CA1-484F-9315-FF620EC4BC10}"/>
                  </a:ext>
                </a:extLst>
              </p:cNvPr>
              <p:cNvSpPr>
                <a:spLocks noRot="1" noChangeAspect="1" noMove="1" noResize="1" noEditPoints="1" noAdjustHandles="1" noChangeArrowheads="1" noChangeShapeType="1" noTextEdit="1"/>
              </p:cNvSpPr>
              <p:nvPr/>
            </p:nvSpPr>
            <p:spPr>
              <a:xfrm>
                <a:off x="1639195" y="4366820"/>
                <a:ext cx="5949449" cy="11008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667AA3F-A31A-4F79-AE67-17B36C4020B2}"/>
                  </a:ext>
                </a:extLst>
              </p:cNvPr>
              <p:cNvSpPr/>
              <p:nvPr/>
            </p:nvSpPr>
            <p:spPr>
              <a:xfrm>
                <a:off x="4067944" y="5869734"/>
                <a:ext cx="2443233" cy="916148"/>
              </a:xfrm>
              <a:prstGeom prst="rect">
                <a:avLst/>
              </a:prstGeom>
            </p:spPr>
            <p:txBody>
              <a:bodyPr wrap="none">
                <a:spAutoFit/>
              </a:bodyPr>
              <a:lstStyle/>
              <a:p>
                <a:r>
                  <a:rPr lang="zh-CN" altLang="en-US" dirty="0"/>
                  <a:t>记</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ea typeface="Cambria Math" panose="02040503050406030204" pitchFamily="18" charset="0"/>
                          </a:rPr>
                          <m:t>𝑘𝑗</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e>
                          </m:mr>
                          <m:m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e>
                          </m:mr>
                        </m:m>
                      </m:e>
                    </m:d>
                  </m:oMath>
                </a14:m>
                <a:endParaRPr lang="en-GB" dirty="0"/>
              </a:p>
            </p:txBody>
          </p:sp>
        </mc:Choice>
        <mc:Fallback xmlns="">
          <p:sp>
            <p:nvSpPr>
              <p:cNvPr id="27" name="矩形 26">
                <a:extLst>
                  <a:ext uri="{FF2B5EF4-FFF2-40B4-BE49-F238E27FC236}">
                    <a16:creationId xmlns:a16="http://schemas.microsoft.com/office/drawing/2014/main" id="{5667AA3F-A31A-4F79-AE67-17B36C4020B2}"/>
                  </a:ext>
                </a:extLst>
              </p:cNvPr>
              <p:cNvSpPr>
                <a:spLocks noRot="1" noChangeAspect="1" noMove="1" noResize="1" noEditPoints="1" noAdjustHandles="1" noChangeArrowheads="1" noChangeShapeType="1" noTextEdit="1"/>
              </p:cNvSpPr>
              <p:nvPr/>
            </p:nvSpPr>
            <p:spPr>
              <a:xfrm>
                <a:off x="4067944" y="5869734"/>
                <a:ext cx="2443233" cy="916148"/>
              </a:xfrm>
              <a:prstGeom prst="rect">
                <a:avLst/>
              </a:prstGeom>
              <a:blipFill>
                <a:blip r:embed="rId7"/>
                <a:stretch>
                  <a:fillRect l="-37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307E2DC-54CA-4225-98AC-4D6793D33A72}"/>
                  </a:ext>
                </a:extLst>
              </p:cNvPr>
              <p:cNvSpPr/>
              <p:nvPr/>
            </p:nvSpPr>
            <p:spPr>
              <a:xfrm>
                <a:off x="6376310" y="6063695"/>
                <a:ext cx="2754152" cy="517834"/>
              </a:xfrm>
              <a:prstGeom prst="rect">
                <a:avLst/>
              </a:prstGeom>
            </p:spPr>
            <p:txBody>
              <a:bodyPr wrap="none">
                <a:spAutoFit/>
              </a:bodyPr>
              <a:lstStyle/>
              <a:p>
                <a:r>
                  <a:rPr lang="zh-CN" altLang="en-US" b="0" dirty="0">
                    <a:ea typeface="Cambria Math" panose="02040503050406030204" pitchFamily="18" charset="0"/>
                  </a:rPr>
                  <a:t>则</a:t>
                </a:r>
                <a14:m>
                  <m:oMath xmlns:m="http://schemas.openxmlformats.org/officeDocument/2006/math">
                    <m:d>
                      <m:dPr>
                        <m:ctrlPr>
                          <a:rPr lang="en-US" b="0" i="1" smtClean="0">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𝑗</m:t>
                            </m:r>
                          </m:sub>
                        </m:sSub>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𝛿</m:t>
                        </m:r>
                      </m:e>
                      <m:sub>
                        <m:r>
                          <a:rPr lang="en-US" altLang="zh-CN" i="1">
                            <a:latin typeface="Cambria Math" panose="02040503050406030204" pitchFamily="18" charset="0"/>
                            <a:ea typeface="Cambria Math" panose="02040503050406030204" pitchFamily="18" charset="0"/>
                          </a:rPr>
                          <m:t>𝑘𝑗</m:t>
                        </m:r>
                      </m:sub>
                    </m:sSub>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𝑟</m:t>
                        </m:r>
                      </m:e>
                      <m:sub>
                        <m:r>
                          <a:rPr lang="en-US" altLang="zh-CN" i="1">
                            <a:latin typeface="Cambria Math" panose="02040503050406030204" pitchFamily="18" charset="0"/>
                            <a:ea typeface="Cambria Math" panose="02040503050406030204" pitchFamily="18" charset="0"/>
                          </a:rPr>
                          <m:t>𝑘</m:t>
                        </m:r>
                      </m:sub>
                      <m:sup>
                        <m:r>
                          <a:rPr lang="en-US" altLang="zh-CN" i="1">
                            <a:latin typeface="Cambria Math" panose="02040503050406030204" pitchFamily="18" charset="0"/>
                            <a:ea typeface="Cambria Math" panose="02040503050406030204" pitchFamily="18" charset="0"/>
                          </a:rPr>
                          <m:t>2</m:t>
                        </m:r>
                      </m:sup>
                    </m:sSubSup>
                  </m:oMath>
                </a14:m>
                <a:endParaRPr lang="en-GB" dirty="0"/>
              </a:p>
            </p:txBody>
          </p:sp>
        </mc:Choice>
        <mc:Fallback xmlns="">
          <p:sp>
            <p:nvSpPr>
              <p:cNvPr id="28" name="矩形 27">
                <a:extLst>
                  <a:ext uri="{FF2B5EF4-FFF2-40B4-BE49-F238E27FC236}">
                    <a16:creationId xmlns:a16="http://schemas.microsoft.com/office/drawing/2014/main" id="{F307E2DC-54CA-4225-98AC-4D6793D33A72}"/>
                  </a:ext>
                </a:extLst>
              </p:cNvPr>
              <p:cNvSpPr>
                <a:spLocks noRot="1" noChangeAspect="1" noMove="1" noResize="1" noEditPoints="1" noAdjustHandles="1" noChangeArrowheads="1" noChangeShapeType="1" noTextEdit="1"/>
              </p:cNvSpPr>
              <p:nvPr/>
            </p:nvSpPr>
            <p:spPr>
              <a:xfrm>
                <a:off x="6376310" y="6063695"/>
                <a:ext cx="2754152" cy="517834"/>
              </a:xfrm>
              <a:prstGeom prst="rect">
                <a:avLst/>
              </a:prstGeom>
              <a:blipFill>
                <a:blip r:embed="rId8"/>
                <a:stretch>
                  <a:fillRect l="-3540" t="-9412" b="-152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397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8646"/>
                                        </p:tgtEl>
                                        <p:attrNameLst>
                                          <p:attrName>style.visibility</p:attrName>
                                        </p:attrNameLst>
                                      </p:cBhvr>
                                      <p:to>
                                        <p:strVal val="visible"/>
                                      </p:to>
                                    </p:set>
                                    <p:animEffect transition="in" filter="wipe(down)">
                                      <p:cBhvr>
                                        <p:cTn id="7" dur="500"/>
                                        <p:tgtEl>
                                          <p:spTgt spid="3686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ox(in)">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ox(ou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6" grpId="0" animBg="1"/>
      <p:bldP spid="14" grpId="0"/>
      <p:bldP spid="16" grpId="0"/>
      <p:bldP spid="17" grpId="0"/>
      <p:bldP spid="26" grpId="0"/>
      <p:bldP spid="27" grpId="0"/>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30036" y="-25631"/>
            <a:ext cx="4343400" cy="472277"/>
            <a:chOff x="307918" y="1196752"/>
            <a:chExt cx="3760026" cy="838438"/>
          </a:xfrm>
        </p:grpSpPr>
        <p:sp>
          <p:nvSpPr>
            <p:cNvPr id="44" name="Text Box 11"/>
            <p:cNvSpPr txBox="1">
              <a:spLocks noChangeArrowheads="1"/>
            </p:cNvSpPr>
            <p:nvPr/>
          </p:nvSpPr>
          <p:spPr bwMode="auto">
            <a:xfrm>
              <a:off x="635769" y="1204193"/>
              <a:ext cx="34321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正交函数组定义</a:t>
              </a:r>
            </a:p>
          </p:txBody>
        </p:sp>
        <p:sp>
          <p:nvSpPr>
            <p:cNvPr id="45" name="Rectangle 46"/>
            <p:cNvSpPr>
              <a:spLocks noChangeArrowheads="1"/>
            </p:cNvSpPr>
            <p:nvPr/>
          </p:nvSpPr>
          <p:spPr bwMode="auto">
            <a:xfrm>
              <a:off x="307918" y="1196752"/>
              <a:ext cx="457126" cy="819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solidFill>
                    <a:schemeClr val="accent2"/>
                  </a:solidFill>
                  <a:sym typeface="Wingdings" panose="05000000000000000000" pitchFamily="2" charset="2"/>
                </a:rPr>
                <a:t></a:t>
              </a:r>
            </a:p>
          </p:txBody>
        </p:sp>
      </p:grpSp>
      <mc:AlternateContent xmlns:mc="http://schemas.openxmlformats.org/markup-compatibility/2006">
        <mc:Choice xmlns:a14="http://schemas.microsoft.com/office/drawing/2010/main" Requires="a14">
          <p:sp>
            <p:nvSpPr>
              <p:cNvPr id="4" name="文本框 3"/>
              <p:cNvSpPr txBox="1"/>
              <p:nvPr/>
            </p:nvSpPr>
            <p:spPr>
              <a:xfrm>
                <a:off x="1508516" y="4436464"/>
                <a:ext cx="6126968" cy="15585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altLang="zh-CN" i="1" smtClean="0">
                              <a:latin typeface="Cambria Math" panose="02040503050406030204" pitchFamily="18" charset="0"/>
                            </a:rPr>
                          </m:ctrlPr>
                        </m:dPr>
                        <m:e>
                          <m:m>
                            <m:mPr>
                              <m:mcs>
                                <m:mc>
                                  <m:mcPr>
                                    <m:count m:val="3"/>
                                    <m:mcJc m:val="center"/>
                                  </m:mcPr>
                                </m:mc>
                              </m:mcs>
                              <m:ctrlPr>
                                <a:rPr lang="en-GB" altLang="zh-CN" i="1">
                                  <a:latin typeface="Cambria Math" panose="02040503050406030204" pitchFamily="18" charset="0"/>
                                </a:rPr>
                              </m:ctrlPr>
                            </m:mPr>
                            <m:mr>
                              <m:e>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𝑟</m:t>
                                    </m:r>
                                  </m:e>
                                  <m:sub>
                                    <m:r>
                                      <a:rPr lang="en-US" altLang="zh-CN" i="1">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2</m:t>
                                    </m:r>
                                  </m:sup>
                                </m:sSubSup>
                              </m:e>
                              <m:e/>
                              <m:e/>
                            </m:mr>
                            <m:mr>
                              <m:e/>
                              <m:e>
                                <m:m>
                                  <m:mPr>
                                    <m:mcs>
                                      <m:mc>
                                        <m:mcPr>
                                          <m:count m:val="2"/>
                                          <m:mcJc m:val="center"/>
                                        </m:mcPr>
                                      </m:mc>
                                    </m:mcs>
                                    <m:ctrlPr>
                                      <a:rPr lang="en-GB" altLang="zh-CN" i="1">
                                        <a:latin typeface="Cambria Math" panose="02040503050406030204" pitchFamily="18" charset="0"/>
                                      </a:rPr>
                                    </m:ctrlPr>
                                  </m:mPr>
                                  <m:mr>
                                    <m:e>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𝑟</m:t>
                                          </m:r>
                                        </m:e>
                                        <m:sub>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2</m:t>
                                          </m:r>
                                        </m:sup>
                                      </m:sSubSup>
                                    </m:e>
                                    <m:e/>
                                  </m:mr>
                                  <m:mr>
                                    <m:e/>
                                    <m:e>
                                      <m:r>
                                        <a:rPr lang="en-GB" altLang="zh-CN" i="1">
                                          <a:latin typeface="Cambria Math" panose="02040503050406030204" pitchFamily="18" charset="0"/>
                                          <a:ea typeface="Cambria Math" panose="02040503050406030204" pitchFamily="18" charset="0"/>
                                        </a:rPr>
                                        <m:t>⋱</m:t>
                                      </m:r>
                                    </m:e>
                                  </m:mr>
                                </m:m>
                              </m:e>
                              <m:e/>
                            </m:mr>
                            <m:mr>
                              <m:e/>
                              <m:e/>
                              <m:e>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𝑟</m:t>
                                    </m:r>
                                  </m:e>
                                  <m:sub>
                                    <m:r>
                                      <a:rPr lang="en-US" altLang="zh-CN" i="1">
                                        <a:latin typeface="Cambria Math" panose="02040503050406030204" pitchFamily="18" charset="0"/>
                                        <a:ea typeface="Cambria Math" panose="02040503050406030204" pitchFamily="18" charset="0"/>
                                      </a:rPr>
                                      <m:t>𝑚</m:t>
                                    </m:r>
                                  </m:sub>
                                  <m:sup>
                                    <m:r>
                                      <a:rPr lang="en-US" altLang="zh-CN" i="1">
                                        <a:latin typeface="Cambria Math" panose="02040503050406030204" pitchFamily="18" charset="0"/>
                                        <a:ea typeface="Cambria Math" panose="02040503050406030204" pitchFamily="18" charset="0"/>
                                      </a:rPr>
                                      <m:t>2</m:t>
                                    </m:r>
                                  </m:sup>
                                </m:sSubSup>
                              </m:e>
                            </m:mr>
                          </m:m>
                        </m:e>
                      </m:d>
                      <m:r>
                        <a:rPr lang="en-US" altLang="zh-CN" i="1">
                          <a:latin typeface="Cambria Math" panose="02040503050406030204" pitchFamily="18" charset="0"/>
                          <a:ea typeface="Cambria Math" panose="02040503050406030204" pitchFamily="18" charset="0"/>
                        </a:rPr>
                        <m:t> </m:t>
                      </m:r>
                      <m:d>
                        <m:dPr>
                          <m:begChr m:val="["/>
                          <m:endChr m:val="]"/>
                          <m:ctrlPr>
                            <a:rPr lang="en-US" altLang="zh-CN" i="1" smtClean="0">
                              <a:latin typeface="Cambria Math" panose="02040503050406030204" pitchFamily="18" charset="0"/>
                              <a:ea typeface="Cambria Math" panose="02040503050406030204" pitchFamily="18" charset="0"/>
                            </a:rPr>
                          </m:ctrlPr>
                        </m:dPr>
                        <m:e>
                          <m:m>
                            <m:mPr>
                              <m:mcs>
                                <m:mc>
                                  <m:mcPr>
                                    <m:count m:val="1"/>
                                    <m:mcJc m:val="center"/>
                                  </m:mcPr>
                                </m:mc>
                              </m:mcs>
                              <m:ctrlPr>
                                <a:rPr lang="en-GB" altLang="zh-CN" i="1">
                                  <a:solidFill>
                                    <a:srgbClr val="FF0000"/>
                                  </a:solidFill>
                                  <a:latin typeface="Cambria Math" panose="02040503050406030204" pitchFamily="18" charset="0"/>
                                </a:rPr>
                              </m:ctrlPr>
                            </m:mPr>
                            <m:m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𝑎</m:t>
                                    </m:r>
                                  </m:e>
                                  <m:sub>
                                    <m:r>
                                      <a:rPr lang="en-US" altLang="zh-CN" i="1">
                                        <a:solidFill>
                                          <a:srgbClr val="FF0000"/>
                                        </a:solidFill>
                                        <a:latin typeface="Cambria Math" panose="02040503050406030204" pitchFamily="18" charset="0"/>
                                      </a:rPr>
                                      <m:t>0</m:t>
                                    </m:r>
                                  </m:sub>
                                </m:sSub>
                              </m:e>
                            </m:mr>
                            <m:mr>
                              <m:e>
                                <m:m>
                                  <m:mPr>
                                    <m:mcs>
                                      <m:mc>
                                        <m:mcPr>
                                          <m:count m:val="1"/>
                                          <m:mcJc m:val="center"/>
                                        </m:mcPr>
                                      </m:mc>
                                    </m:mcs>
                                    <m:ctrlPr>
                                      <a:rPr lang="en-GB" altLang="zh-CN" i="1">
                                        <a:solidFill>
                                          <a:srgbClr val="FF0000"/>
                                        </a:solidFill>
                                        <a:latin typeface="Cambria Math" panose="02040503050406030204" pitchFamily="18" charset="0"/>
                                      </a:rPr>
                                    </m:ctrlPr>
                                  </m:mPr>
                                  <m:m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𝑎</m:t>
                                          </m:r>
                                        </m:e>
                                        <m:sub>
                                          <m:r>
                                            <a:rPr lang="en-US" altLang="zh-CN" i="1">
                                              <a:solidFill>
                                                <a:srgbClr val="FF0000"/>
                                              </a:solidFill>
                                              <a:latin typeface="Cambria Math" panose="02040503050406030204" pitchFamily="18" charset="0"/>
                                            </a:rPr>
                                            <m:t>1</m:t>
                                          </m:r>
                                        </m:sub>
                                      </m:sSub>
                                    </m:e>
                                  </m:mr>
                                  <m:mr>
                                    <m:e>
                                      <m:r>
                                        <a:rPr lang="en-GB" altLang="zh-CN" i="1">
                                          <a:solidFill>
                                            <a:srgbClr val="FF0000"/>
                                          </a:solidFill>
                                          <a:latin typeface="Cambria Math" panose="02040503050406030204" pitchFamily="18" charset="0"/>
                                          <a:ea typeface="Cambria Math" panose="02040503050406030204" pitchFamily="18" charset="0"/>
                                        </a:rPr>
                                        <m:t>⋮</m:t>
                                      </m:r>
                                    </m:e>
                                  </m:mr>
                                </m:m>
                              </m:e>
                            </m:mr>
                            <m:m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𝑎</m:t>
                                    </m:r>
                                  </m:e>
                                  <m:sub>
                                    <m:r>
                                      <a:rPr lang="en-US" altLang="zh-CN" i="1">
                                        <a:solidFill>
                                          <a:srgbClr val="FF0000"/>
                                        </a:solidFill>
                                        <a:latin typeface="Cambria Math" panose="02040503050406030204" pitchFamily="18" charset="0"/>
                                      </a:rPr>
                                      <m:t>𝑚</m:t>
                                    </m:r>
                                  </m:sub>
                                </m:sSub>
                              </m:e>
                            </m:mr>
                          </m:m>
                        </m:e>
                      </m:d>
                      <m:r>
                        <a:rPr lang="en-US"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GB" altLang="zh-CN" i="1" smtClean="0">
                                  <a:solidFill>
                                    <a:schemeClr val="tx1"/>
                                  </a:solidFill>
                                  <a:latin typeface="Cambria Math" panose="02040503050406030204" pitchFamily="18" charset="0"/>
                                </a:rPr>
                              </m:ctrlPr>
                            </m:mPr>
                            <m:mr>
                              <m:e>
                                <m:r>
                                  <m:rPr>
                                    <m:brk m:alnAt="7"/>
                                  </m:rPr>
                                  <a:rPr lang="en-US" altLang="zh-CN" b="0" i="1" smtClean="0">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𝜑</m:t>
                                    </m:r>
                                  </m:e>
                                  <m:sub>
                                    <m:r>
                                      <a:rPr lang="en-US" altLang="zh-CN" i="1">
                                        <a:solidFill>
                                          <a:schemeClr val="tx1"/>
                                        </a:solidFill>
                                        <a:latin typeface="Cambria Math" panose="02040503050406030204" pitchFamily="18" charset="0"/>
                                      </a:rPr>
                                      <m:t>0</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𝑦</m:t>
                                </m:r>
                                <m:r>
                                  <m:rPr>
                                    <m:brk m:alnAt="7"/>
                                  </m:rPr>
                                  <a:rPr lang="en-US" altLang="zh-CN" b="0" i="1" smtClean="0">
                                    <a:solidFill>
                                      <a:schemeClr val="tx1"/>
                                    </a:solidFill>
                                    <a:latin typeface="Cambria Math" panose="02040503050406030204" pitchFamily="18" charset="0"/>
                                  </a:rPr>
                                  <m:t>)</m:t>
                                </m:r>
                              </m:e>
                            </m:mr>
                            <m:mr>
                              <m:e>
                                <m:m>
                                  <m:mPr>
                                    <m:mcs>
                                      <m:mc>
                                        <m:mcPr>
                                          <m:count m:val="1"/>
                                          <m:mcJc m:val="center"/>
                                        </m:mcPr>
                                      </m:mc>
                                    </m:mcs>
                                    <m:ctrlPr>
                                      <a:rPr lang="en-GB" altLang="zh-CN" i="1">
                                        <a:solidFill>
                                          <a:schemeClr val="tx1"/>
                                        </a:solidFill>
                                        <a:latin typeface="Cambria Math" panose="02040503050406030204" pitchFamily="18" charset="0"/>
                                      </a:rPr>
                                    </m:ctrlPr>
                                  </m:mPr>
                                  <m:mr>
                                    <m:e>
                                      <m:r>
                                        <m:rPr>
                                          <m:brk m:alnAt="7"/>
                                        </m:rP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𝜑</m:t>
                                          </m:r>
                                        </m:e>
                                        <m:sub>
                                          <m:r>
                                            <a:rPr lang="en-US" altLang="zh-CN" b="0" i="1" smtClean="0">
                                              <a:solidFill>
                                                <a:schemeClr val="tx1"/>
                                              </a:solidFill>
                                              <a:latin typeface="Cambria Math" panose="02040503050406030204" pitchFamily="18" charset="0"/>
                                            </a:rPr>
                                            <m:t>1</m:t>
                                          </m:r>
                                        </m:sub>
                                      </m:sSub>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𝑦</m:t>
                                      </m:r>
                                      <m:r>
                                        <m:rPr>
                                          <m:brk m:alnAt="7"/>
                                        </m:rPr>
                                        <a:rPr lang="en-US" altLang="zh-CN" i="1">
                                          <a:solidFill>
                                            <a:schemeClr val="tx1"/>
                                          </a:solidFill>
                                          <a:latin typeface="Cambria Math" panose="02040503050406030204" pitchFamily="18" charset="0"/>
                                        </a:rPr>
                                        <m:t>)</m:t>
                                      </m:r>
                                    </m:e>
                                  </m:mr>
                                  <m:mr>
                                    <m:e>
                                      <m:r>
                                        <a:rPr lang="en-GB" altLang="zh-CN" i="1">
                                          <a:solidFill>
                                            <a:schemeClr val="tx1"/>
                                          </a:solidFill>
                                          <a:latin typeface="Cambria Math" panose="02040503050406030204" pitchFamily="18" charset="0"/>
                                          <a:ea typeface="Cambria Math" panose="02040503050406030204" pitchFamily="18" charset="0"/>
                                        </a:rPr>
                                        <m:t>⋮</m:t>
                                      </m:r>
                                    </m:e>
                                  </m:mr>
                                </m:m>
                              </m:e>
                            </m:mr>
                            <m:mr>
                              <m:e>
                                <m:r>
                                  <m:rPr>
                                    <m:brk m:alnAt="7"/>
                                  </m:rP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𝜑</m:t>
                                    </m:r>
                                  </m:e>
                                  <m:sub>
                                    <m:r>
                                      <a:rPr lang="en-US" altLang="zh-CN" b="0" i="1" smtClean="0">
                                        <a:solidFill>
                                          <a:schemeClr val="tx1"/>
                                        </a:solidFill>
                                        <a:latin typeface="Cambria Math" panose="02040503050406030204" pitchFamily="18" charset="0"/>
                                      </a:rPr>
                                      <m:t>𝑚</m:t>
                                    </m:r>
                                  </m:sub>
                                </m:sSub>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𝑦</m:t>
                                </m:r>
                                <m:r>
                                  <m:rPr>
                                    <m:brk m:alnAt="7"/>
                                  </m:rPr>
                                  <a:rPr lang="en-US" altLang="zh-CN" i="1">
                                    <a:solidFill>
                                      <a:schemeClr val="tx1"/>
                                    </a:solidFill>
                                    <a:latin typeface="Cambria Math" panose="02040503050406030204" pitchFamily="18" charset="0"/>
                                  </a:rPr>
                                  <m:t>)</m:t>
                                </m:r>
                              </m:e>
                            </m:mr>
                          </m:m>
                        </m:e>
                      </m:d>
                    </m:oMath>
                  </m:oMathPara>
                </a14:m>
                <a:endParaRPr lang="en-GB" dirty="0"/>
              </a:p>
            </p:txBody>
          </p:sp>
        </mc:Choice>
        <mc:Fallback>
          <p:sp>
            <p:nvSpPr>
              <p:cNvPr id="4" name="文本框 3"/>
              <p:cNvSpPr txBox="1">
                <a:spLocks noRot="1" noChangeAspect="1" noMove="1" noResize="1" noEditPoints="1" noAdjustHandles="1" noChangeArrowheads="1" noChangeShapeType="1" noTextEdit="1"/>
              </p:cNvSpPr>
              <p:nvPr/>
            </p:nvSpPr>
            <p:spPr>
              <a:xfrm>
                <a:off x="1508516" y="4436464"/>
                <a:ext cx="6126968" cy="1558504"/>
              </a:xfrm>
              <a:prstGeom prst="rect">
                <a:avLst/>
              </a:prstGeom>
              <a:blipFill>
                <a:blip r:embed="rId2"/>
                <a:stretch>
                  <a:fillRect/>
                </a:stretch>
              </a:blipFill>
            </p:spPr>
            <p:txBody>
              <a:bodyPr/>
              <a:lstStyle/>
              <a:p>
                <a:r>
                  <a:rPr lang="zh-CN" altLang="en-US">
                    <a:noFill/>
                  </a:rPr>
                  <a:t> </a:t>
                </a:r>
              </a:p>
            </p:txBody>
          </p:sp>
        </mc:Fallback>
      </mc:AlternateContent>
      <p:sp>
        <p:nvSpPr>
          <p:cNvPr id="5" name="矩形 4"/>
          <p:cNvSpPr/>
          <p:nvPr/>
        </p:nvSpPr>
        <p:spPr>
          <a:xfrm>
            <a:off x="550827" y="3929466"/>
            <a:ext cx="5689443" cy="506998"/>
          </a:xfrm>
          <a:prstGeom prst="rect">
            <a:avLst/>
          </a:prstGeom>
        </p:spPr>
        <p:txBody>
          <a:bodyPr wrap="square">
            <a:spAutoFit/>
          </a:bodyPr>
          <a:lstStyle/>
          <a:p>
            <a:pPr>
              <a:lnSpc>
                <a:spcPct val="125000"/>
              </a:lnSpc>
            </a:pPr>
            <a:r>
              <a:rPr kumimoji="1" lang="zh-CN" altLang="en-US" b="1" dirty="0"/>
              <a:t>相应的变为对角方程组</a:t>
            </a:r>
            <a:endParaRPr lang="en-GB" dirty="0"/>
          </a:p>
        </p:txBody>
      </p:sp>
      <p:sp>
        <p:nvSpPr>
          <p:cNvPr id="246" name="矩形 245"/>
          <p:cNvSpPr/>
          <p:nvPr/>
        </p:nvSpPr>
        <p:spPr>
          <a:xfrm>
            <a:off x="2875092" y="6195238"/>
            <a:ext cx="3587842" cy="461665"/>
          </a:xfrm>
          <a:prstGeom prst="rect">
            <a:avLst/>
          </a:prstGeom>
        </p:spPr>
        <p:txBody>
          <a:bodyPr wrap="none">
            <a:spAutoFit/>
          </a:bodyPr>
          <a:lstStyle/>
          <a:p>
            <a:r>
              <a:rPr kumimoji="1" lang="zh-CN" altLang="en-US" b="1" dirty="0"/>
              <a:t>怎样得到正交函数组呢？</a:t>
            </a:r>
            <a:endParaRPr lang="en-GB" dirty="0"/>
          </a:p>
        </p:txBody>
      </p:sp>
      <mc:AlternateContent xmlns:mc="http://schemas.openxmlformats.org/markup-compatibility/2006" xmlns:a14="http://schemas.microsoft.com/office/drawing/2010/main">
        <mc:Choice Requires="a14">
          <p:sp>
            <p:nvSpPr>
              <p:cNvPr id="6" name="矩形 5"/>
              <p:cNvSpPr/>
              <p:nvPr/>
            </p:nvSpPr>
            <p:spPr>
              <a:xfrm>
                <a:off x="6804248" y="775276"/>
                <a:ext cx="2212401" cy="9161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ea typeface="Cambria Math" panose="02040503050406030204" pitchFamily="18" charset="0"/>
                            </a:rPr>
                            <m:t>𝑘𝑗</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e>
                            </m:mr>
                            <m:m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e>
                            </m:mr>
                          </m:m>
                        </m:e>
                      </m:d>
                    </m:oMath>
                  </m:oMathPara>
                </a14:m>
                <a:endParaRPr lang="en-GB" dirty="0"/>
              </a:p>
            </p:txBody>
          </p:sp>
        </mc:Choice>
        <mc:Fallback xmlns="">
          <p:sp>
            <p:nvSpPr>
              <p:cNvPr id="6" name="矩形 5"/>
              <p:cNvSpPr>
                <a:spLocks noRot="1" noChangeAspect="1" noMove="1" noResize="1" noEditPoints="1" noAdjustHandles="1" noChangeArrowheads="1" noChangeShapeType="1" noTextEdit="1"/>
              </p:cNvSpPr>
              <p:nvPr/>
            </p:nvSpPr>
            <p:spPr>
              <a:xfrm>
                <a:off x="6804248" y="775276"/>
                <a:ext cx="2212401" cy="916148"/>
              </a:xfrm>
              <a:prstGeom prst="rect">
                <a:avLst/>
              </a:prstGeom>
              <a:blipFill>
                <a:blip r:embed="rId3"/>
                <a:stretch>
                  <a:fillRect/>
                </a:stretch>
              </a:blipFill>
            </p:spPr>
            <p:txBody>
              <a:bodyPr/>
              <a:lstStyle/>
              <a:p>
                <a:r>
                  <a:rPr lang="zh-CN" altLang="en-US">
                    <a:noFill/>
                  </a:rPr>
                  <a:t> </a:t>
                </a:r>
              </a:p>
            </p:txBody>
          </p:sp>
        </mc:Fallback>
      </mc:AlternateContent>
      <p:sp>
        <p:nvSpPr>
          <p:cNvPr id="19" name="Rectangle 24">
            <a:extLst>
              <a:ext uri="{FF2B5EF4-FFF2-40B4-BE49-F238E27FC236}">
                <a16:creationId xmlns:a16="http://schemas.microsoft.com/office/drawing/2014/main" id="{3F7512C3-F226-4C27-B464-8097FDFAE029}"/>
              </a:ext>
            </a:extLst>
          </p:cNvPr>
          <p:cNvSpPr>
            <a:spLocks noChangeArrowheads="1"/>
          </p:cNvSpPr>
          <p:nvPr/>
        </p:nvSpPr>
        <p:spPr bwMode="auto">
          <a:xfrm>
            <a:off x="4932040" y="-27384"/>
            <a:ext cx="42119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2000" b="1" dirty="0"/>
              <a:t>§2 Least-Squares Line</a:t>
            </a:r>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66CE88B6-456A-4035-94F2-A2403527ADC6}"/>
                  </a:ext>
                </a:extLst>
              </p:cNvPr>
              <p:cNvSpPr/>
              <p:nvPr/>
            </p:nvSpPr>
            <p:spPr>
              <a:xfrm>
                <a:off x="408754" y="413113"/>
                <a:ext cx="7909281" cy="517834"/>
              </a:xfrm>
              <a:prstGeom prst="rect">
                <a:avLst/>
              </a:prstGeom>
            </p:spPr>
            <p:txBody>
              <a:bodyPr wrap="none">
                <a:spAutoFit/>
              </a:bodyPr>
              <a:lstStyle/>
              <a:p>
                <a14:m>
                  <m:oMath xmlns:m="http://schemas.openxmlformats.org/officeDocument/2006/math">
                    <m:d>
                      <m:dPr>
                        <m:ctrlPr>
                          <a:rPr lang="en-US" b="0" i="1" smtClean="0">
                            <a:latin typeface="Cambria Math" panose="02040503050406030204" pitchFamily="18" charset="0"/>
                            <a:ea typeface="Cambria Math" panose="02040503050406030204" pitchFamily="18" charset="0"/>
                          </a:rPr>
                        </m:ctrlPr>
                      </m:dPr>
                      <m:e>
                        <m:sSub>
                          <m:sSubPr>
                            <m:ctrlPr>
                              <a:rPr lang="en-GB" i="1" smtClean="0">
                                <a:solidFill>
                                  <a:schemeClr val="accent1"/>
                                </a:solidFill>
                                <a:latin typeface="Cambria Math" panose="02040503050406030204" pitchFamily="18" charset="0"/>
                                <a:ea typeface="Cambria Math" panose="02040503050406030204" pitchFamily="18" charset="0"/>
                              </a:rPr>
                            </m:ctrlPr>
                          </m:sSubPr>
                          <m:e>
                            <m:r>
                              <a:rPr lang="en-GB" i="1">
                                <a:solidFill>
                                  <a:schemeClr val="accent1"/>
                                </a:solidFill>
                                <a:latin typeface="Cambria Math" panose="02040503050406030204" pitchFamily="18" charset="0"/>
                                <a:ea typeface="Cambria Math" panose="02040503050406030204" pitchFamily="18" charset="0"/>
                              </a:rPr>
                              <m:t>𝜑</m:t>
                            </m:r>
                          </m:e>
                          <m:sub>
                            <m:r>
                              <a:rPr lang="en-US" b="0" i="1" smtClean="0">
                                <a:solidFill>
                                  <a:schemeClr val="accent1"/>
                                </a:solidFill>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sSub>
                          <m:sSubPr>
                            <m:ctrlPr>
                              <a:rPr lang="en-GB" i="1" smtClean="0">
                                <a:solidFill>
                                  <a:schemeClr val="accent2"/>
                                </a:solidFill>
                                <a:latin typeface="Cambria Math" panose="02040503050406030204" pitchFamily="18" charset="0"/>
                                <a:ea typeface="Cambria Math" panose="02040503050406030204" pitchFamily="18" charset="0"/>
                              </a:rPr>
                            </m:ctrlPr>
                          </m:sSubPr>
                          <m:e>
                            <m:r>
                              <a:rPr lang="en-GB" i="1">
                                <a:solidFill>
                                  <a:schemeClr val="accent2"/>
                                </a:solidFill>
                                <a:latin typeface="Cambria Math" panose="02040503050406030204" pitchFamily="18" charset="0"/>
                                <a:ea typeface="Cambria Math" panose="02040503050406030204" pitchFamily="18" charset="0"/>
                              </a:rPr>
                              <m:t>𝜑</m:t>
                            </m:r>
                          </m:e>
                          <m:sub>
                            <m:r>
                              <a:rPr lang="en-US" i="1">
                                <a:solidFill>
                                  <a:schemeClr val="accent2"/>
                                </a:solidFill>
                                <a:latin typeface="Cambria Math" panose="02040503050406030204" pitchFamily="18" charset="0"/>
                                <a:ea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𝑛</m:t>
                        </m:r>
                      </m:sup>
                      <m:e>
                        <m:sSub>
                          <m:sSubPr>
                            <m:ctrlPr>
                              <a:rPr lang="en-GB" i="1">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𝑖</m:t>
                            </m:r>
                          </m:sub>
                        </m:sSub>
                        <m:sSub>
                          <m:sSubPr>
                            <m:ctrlPr>
                              <a:rPr lang="en-GB" i="1" smtClean="0">
                                <a:solidFill>
                                  <a:schemeClr val="accent1"/>
                                </a:solidFill>
                                <a:latin typeface="Cambria Math" panose="02040503050406030204" pitchFamily="18" charset="0"/>
                                <a:ea typeface="Cambria Math" panose="02040503050406030204" pitchFamily="18" charset="0"/>
                              </a:rPr>
                            </m:ctrlPr>
                          </m:sSubPr>
                          <m:e>
                            <m:r>
                              <a:rPr lang="en-GB" i="1">
                                <a:solidFill>
                                  <a:schemeClr val="accent1"/>
                                </a:solidFill>
                                <a:latin typeface="Cambria Math" panose="02040503050406030204" pitchFamily="18" charset="0"/>
                                <a:ea typeface="Cambria Math" panose="02040503050406030204" pitchFamily="18" charset="0"/>
                              </a:rPr>
                              <m:t>𝜑</m:t>
                            </m:r>
                          </m:e>
                          <m:sub>
                            <m:r>
                              <a:rPr lang="en-US" i="1">
                                <a:solidFill>
                                  <a:schemeClr val="accent1"/>
                                </a:solidFill>
                                <a:latin typeface="Cambria Math" panose="02040503050406030204" pitchFamily="18" charset="0"/>
                                <a:ea typeface="Cambria Math" panose="02040503050406030204" pitchFamily="18" charset="0"/>
                              </a:rPr>
                              <m:t>𝑘</m:t>
                            </m:r>
                          </m:sub>
                        </m:sSub>
                        <m:d>
                          <m:dPr>
                            <m:ctrlPr>
                              <a:rPr lang="en-US" b="0" i="1" smtClean="0">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d>
                        <m:sSub>
                          <m:sSubPr>
                            <m:ctrlPr>
                              <a:rPr lang="en-GB" i="1" smtClean="0">
                                <a:solidFill>
                                  <a:schemeClr val="accent2"/>
                                </a:solidFill>
                                <a:latin typeface="Cambria Math" panose="02040503050406030204" pitchFamily="18" charset="0"/>
                                <a:ea typeface="Cambria Math" panose="02040503050406030204" pitchFamily="18" charset="0"/>
                              </a:rPr>
                            </m:ctrlPr>
                          </m:sSubPr>
                          <m:e>
                            <m:r>
                              <a:rPr lang="en-GB" i="1">
                                <a:solidFill>
                                  <a:schemeClr val="accent2"/>
                                </a:solidFill>
                                <a:latin typeface="Cambria Math" panose="02040503050406030204" pitchFamily="18" charset="0"/>
                                <a:ea typeface="Cambria Math" panose="02040503050406030204" pitchFamily="18" charset="0"/>
                              </a:rPr>
                              <m:t>𝜑</m:t>
                            </m:r>
                          </m:e>
                          <m:sub>
                            <m:r>
                              <a:rPr lang="en-US" i="1">
                                <a:solidFill>
                                  <a:schemeClr val="accent2"/>
                                </a:solidFill>
                                <a:latin typeface="Cambria Math" panose="02040503050406030204" pitchFamily="18" charset="0"/>
                                <a:ea typeface="Cambria Math" panose="02040503050406030204" pitchFamily="18" charset="0"/>
                              </a:rPr>
                              <m:t>𝑗</m:t>
                            </m:r>
                          </m:sub>
                        </m:sSub>
                        <m:d>
                          <m:dPr>
                            <m:ctrlPr>
                              <a:rPr lang="en-US" b="0" i="1" smtClean="0">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𝛿</m:t>
                            </m:r>
                          </m:e>
                          <m:sub>
                            <m:r>
                              <a:rPr lang="en-US" altLang="zh-CN" i="1">
                                <a:latin typeface="Cambria Math" panose="02040503050406030204" pitchFamily="18" charset="0"/>
                                <a:ea typeface="Cambria Math" panose="02040503050406030204" pitchFamily="18" charset="0"/>
                              </a:rPr>
                              <m:t>𝑘𝑗</m:t>
                            </m:r>
                          </m:sub>
                        </m:sSub>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𝑟</m:t>
                            </m:r>
                          </m:e>
                          <m:sub>
                            <m:r>
                              <a:rPr lang="en-US" altLang="zh-CN" i="1">
                                <a:latin typeface="Cambria Math" panose="02040503050406030204" pitchFamily="18" charset="0"/>
                                <a:ea typeface="Cambria Math" panose="02040503050406030204" pitchFamily="18" charset="0"/>
                              </a:rPr>
                              <m:t>𝑘</m:t>
                            </m:r>
                          </m:sub>
                          <m:sup>
                            <m:r>
                              <a:rPr lang="en-US" altLang="zh-CN" i="1">
                                <a:latin typeface="Cambria Math" panose="02040503050406030204" pitchFamily="18" charset="0"/>
                                <a:ea typeface="Cambria Math" panose="02040503050406030204" pitchFamily="18" charset="0"/>
                              </a:rPr>
                              <m:t>2</m:t>
                            </m:r>
                          </m:sup>
                        </m:sSubSup>
                      </m:e>
                    </m:nary>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=0,1,⋯,</m:t>
                    </m:r>
                    <m:r>
                      <a:rPr lang="en-US" altLang="zh-CN" i="1">
                        <a:latin typeface="Cambria Math" panose="02040503050406030204" pitchFamily="18" charset="0"/>
                        <a:ea typeface="Cambria Math" panose="02040503050406030204" pitchFamily="18" charset="0"/>
                      </a:rPr>
                      <m:t>𝑚</m:t>
                    </m:r>
                  </m:oMath>
                </a14:m>
                <a:r>
                  <a:rPr lang="en-GB" dirty="0"/>
                  <a:t>)</a:t>
                </a:r>
              </a:p>
            </p:txBody>
          </p:sp>
        </mc:Choice>
        <mc:Fallback xmlns="">
          <p:sp>
            <p:nvSpPr>
              <p:cNvPr id="22" name="矩形 21">
                <a:extLst>
                  <a:ext uri="{FF2B5EF4-FFF2-40B4-BE49-F238E27FC236}">
                    <a16:creationId xmlns:a16="http://schemas.microsoft.com/office/drawing/2014/main" id="{66CE88B6-456A-4035-94F2-A2403527ADC6}"/>
                  </a:ext>
                </a:extLst>
              </p:cNvPr>
              <p:cNvSpPr>
                <a:spLocks noRot="1" noChangeAspect="1" noMove="1" noResize="1" noEditPoints="1" noAdjustHandles="1" noChangeArrowheads="1" noChangeShapeType="1" noTextEdit="1"/>
              </p:cNvSpPr>
              <p:nvPr/>
            </p:nvSpPr>
            <p:spPr>
              <a:xfrm>
                <a:off x="408754" y="413113"/>
                <a:ext cx="7909281" cy="517834"/>
              </a:xfrm>
              <a:prstGeom prst="rect">
                <a:avLst/>
              </a:prstGeom>
              <a:blipFill>
                <a:blip r:embed="rId4"/>
                <a:stretch>
                  <a:fillRect t="-4706" r="-231" b="-20000"/>
                </a:stretch>
              </a:blipFill>
            </p:spPr>
            <p:txBody>
              <a:bodyPr/>
              <a:lstStyle/>
              <a:p>
                <a:r>
                  <a:rPr lang="zh-CN" altLang="en-US">
                    <a:noFill/>
                  </a:rPr>
                  <a:t> </a:t>
                </a:r>
              </a:p>
            </p:txBody>
          </p:sp>
        </mc:Fallback>
      </mc:AlternateContent>
      <p:graphicFrame>
        <p:nvGraphicFramePr>
          <p:cNvPr id="23" name="Object 9">
            <a:extLst>
              <a:ext uri="{FF2B5EF4-FFF2-40B4-BE49-F238E27FC236}">
                <a16:creationId xmlns:a16="http://schemas.microsoft.com/office/drawing/2014/main" id="{F565907C-0860-4D4E-B012-B3C2C0432F3B}"/>
              </a:ext>
            </a:extLst>
          </p:cNvPr>
          <p:cNvGraphicFramePr>
            <a:graphicFrameLocks noChangeAspect="1"/>
          </p:cNvGraphicFramePr>
          <p:nvPr>
            <p:extLst>
              <p:ext uri="{D42A27DB-BD31-4B8C-83A1-F6EECF244321}">
                <p14:modId xmlns:p14="http://schemas.microsoft.com/office/powerpoint/2010/main" val="3593555722"/>
              </p:ext>
            </p:extLst>
          </p:nvPr>
        </p:nvGraphicFramePr>
        <p:xfrm>
          <a:off x="1964465" y="2124837"/>
          <a:ext cx="5457757" cy="1770639"/>
        </p:xfrm>
        <a:graphic>
          <a:graphicData uri="http://schemas.openxmlformats.org/presentationml/2006/ole">
            <mc:AlternateContent xmlns:mc="http://schemas.openxmlformats.org/markup-compatibility/2006">
              <mc:Choice xmlns:v="urn:schemas-microsoft-com:vml" Requires="v">
                <p:oleObj name="Equation" r:id="rId5" imgW="3251160" imgH="939600" progId="Equation.DSMT4">
                  <p:embed/>
                </p:oleObj>
              </mc:Choice>
              <mc:Fallback>
                <p:oleObj name="Equation" r:id="rId5" imgW="3251160" imgH="939600" progId="Equation.DSMT4">
                  <p:embed/>
                  <p:pic>
                    <p:nvPicPr>
                      <p:cNvPr id="23" name="Object 9">
                        <a:extLst>
                          <a:ext uri="{FF2B5EF4-FFF2-40B4-BE49-F238E27FC236}">
                            <a16:creationId xmlns:a16="http://schemas.microsoft.com/office/drawing/2014/main" id="{F565907C-0860-4D4E-B012-B3C2C0432F3B}"/>
                          </a:ext>
                        </a:extLst>
                      </p:cNvPr>
                      <p:cNvPicPr>
                        <a:picLocks noChangeAspect="1" noChangeArrowheads="1"/>
                      </p:cNvPicPr>
                      <p:nvPr/>
                    </p:nvPicPr>
                    <p:blipFill>
                      <a:blip r:embed="rId6"/>
                      <a:srcRect/>
                      <a:stretch>
                        <a:fillRect/>
                      </a:stretch>
                    </p:blipFill>
                    <p:spPr bwMode="auto">
                      <a:xfrm>
                        <a:off x="1964465" y="2124837"/>
                        <a:ext cx="5457757" cy="1770639"/>
                      </a:xfrm>
                      <a:prstGeom prst="rect">
                        <a:avLst/>
                      </a:prstGeom>
                      <a:noFill/>
                    </p:spPr>
                  </p:pic>
                </p:oleObj>
              </mc:Fallback>
            </mc:AlternateContent>
          </a:graphicData>
        </a:graphic>
      </p:graphicFrame>
      <p:sp>
        <p:nvSpPr>
          <p:cNvPr id="25" name="文本框 24">
            <a:extLst>
              <a:ext uri="{FF2B5EF4-FFF2-40B4-BE49-F238E27FC236}">
                <a16:creationId xmlns:a16="http://schemas.microsoft.com/office/drawing/2014/main" id="{A726A9BC-EAEA-4F1D-8638-10CB5B3618B5}"/>
              </a:ext>
            </a:extLst>
          </p:cNvPr>
          <p:cNvSpPr txBox="1"/>
          <p:nvPr/>
        </p:nvSpPr>
        <p:spPr>
          <a:xfrm>
            <a:off x="550827" y="1636187"/>
            <a:ext cx="4634752" cy="461665"/>
          </a:xfrm>
          <a:prstGeom prst="rect">
            <a:avLst/>
          </a:prstGeom>
          <a:noFill/>
        </p:spPr>
        <p:txBody>
          <a:bodyPr wrap="square">
            <a:spAutoFit/>
          </a:bodyPr>
          <a:lstStyle/>
          <a:p>
            <a:r>
              <a:rPr kumimoji="1" lang="zh-CN" altLang="en-US" b="1" dirty="0"/>
              <a:t>法方程组</a:t>
            </a:r>
            <a:endParaRPr lang="zh-CN" altLang="en-US" dirty="0"/>
          </a:p>
        </p:txBody>
      </p:sp>
    </p:spTree>
    <p:extLst>
      <p:ext uri="{BB962C8B-B14F-4D97-AF65-F5344CB8AC3E}">
        <p14:creationId xmlns:p14="http://schemas.microsoft.com/office/powerpoint/2010/main" val="94098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46"/>
                                        </p:tgtEl>
                                        <p:attrNameLst>
                                          <p:attrName>style.visibility</p:attrName>
                                        </p:attrNameLst>
                                      </p:cBhvr>
                                      <p:to>
                                        <p:strVal val="visible"/>
                                      </p:to>
                                    </p:set>
                                    <p:anim calcmode="lin" valueType="num">
                                      <p:cBhvr additive="base">
                                        <p:cTn id="29" dur="500" fill="hold"/>
                                        <p:tgtEl>
                                          <p:spTgt spid="246"/>
                                        </p:tgtEl>
                                        <p:attrNameLst>
                                          <p:attrName>ppt_x</p:attrName>
                                        </p:attrNameLst>
                                      </p:cBhvr>
                                      <p:tavLst>
                                        <p:tav tm="0">
                                          <p:val>
                                            <p:strVal val="#ppt_x"/>
                                          </p:val>
                                        </p:tav>
                                        <p:tav tm="100000">
                                          <p:val>
                                            <p:strVal val="#ppt_x"/>
                                          </p:val>
                                        </p:tav>
                                      </p:tavLst>
                                    </p:anim>
                                    <p:anim calcmode="lin" valueType="num">
                                      <p:cBhvr additive="base">
                                        <p:cTn id="30" dur="500" fill="hold"/>
                                        <p:tgtEl>
                                          <p:spTgt spid="2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46" grpId="0"/>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1599" name="Object 15"/>
          <p:cNvGraphicFramePr>
            <a:graphicFrameLocks noChangeAspect="1"/>
          </p:cNvGraphicFramePr>
          <p:nvPr>
            <p:extLst>
              <p:ext uri="{D42A27DB-BD31-4B8C-83A1-F6EECF244321}">
                <p14:modId xmlns:p14="http://schemas.microsoft.com/office/powerpoint/2010/main" val="1431579433"/>
              </p:ext>
            </p:extLst>
          </p:nvPr>
        </p:nvGraphicFramePr>
        <p:xfrm>
          <a:off x="4207374" y="2540790"/>
          <a:ext cx="202354" cy="379711"/>
        </p:xfrm>
        <a:graphic>
          <a:graphicData uri="http://schemas.openxmlformats.org/presentationml/2006/ole">
            <mc:AlternateContent xmlns:mc="http://schemas.openxmlformats.org/markup-compatibility/2006">
              <mc:Choice xmlns:v="urn:schemas-microsoft-com:vml" Requires="v">
                <p:oleObj name="公式" r:id="rId2" imgW="114120" imgH="215640" progId="Equation.3">
                  <p:embed/>
                </p:oleObj>
              </mc:Choice>
              <mc:Fallback>
                <p:oleObj name="公式" r:id="rId2" imgW="114120" imgH="215640" progId="Equation.3">
                  <p:embed/>
                  <p:pic>
                    <p:nvPicPr>
                      <p:cNvPr id="451599"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374" y="2540790"/>
                        <a:ext cx="202354" cy="379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3" name="矩形 2"/>
              <p:cNvSpPr/>
              <p:nvPr/>
            </p:nvSpPr>
            <p:spPr>
              <a:xfrm>
                <a:off x="179512" y="2075479"/>
                <a:ext cx="6493299" cy="11008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ea typeface="Cambria Math" panose="02040503050406030204" pitchFamily="18" charset="0"/>
                        </a:rPr>
                        <m:t>已知内积定义</m:t>
                      </m:r>
                      <m:d>
                        <m:dPr>
                          <m:ctrlPr>
                            <a:rPr lang="en-US" i="1">
                              <a:latin typeface="Cambria Math" panose="02040503050406030204" pitchFamily="18" charset="0"/>
                              <a:ea typeface="Cambria Math" panose="02040503050406030204" pitchFamily="18" charset="0"/>
                            </a:rPr>
                          </m:ctrlPr>
                        </m:dPr>
                        <m:e>
                          <m:sSub>
                            <m:sSubPr>
                              <m:ctrlPr>
                                <a:rPr lang="en-GB" i="1" smtClean="0">
                                  <a:solidFill>
                                    <a:schemeClr val="accent1"/>
                                  </a:solidFill>
                                  <a:latin typeface="Cambria Math" panose="02040503050406030204" pitchFamily="18" charset="0"/>
                                  <a:ea typeface="Cambria Math" panose="02040503050406030204" pitchFamily="18" charset="0"/>
                                </a:rPr>
                              </m:ctrlPr>
                            </m:sSubPr>
                            <m:e>
                              <m:r>
                                <a:rPr lang="en-GB" b="0" i="1">
                                  <a:solidFill>
                                    <a:schemeClr val="accent1"/>
                                  </a:solidFill>
                                  <a:latin typeface="Cambria Math" panose="02040503050406030204" pitchFamily="18" charset="0"/>
                                  <a:ea typeface="Cambria Math" panose="02040503050406030204" pitchFamily="18" charset="0"/>
                                </a:rPr>
                                <m:t>𝜑</m:t>
                              </m:r>
                            </m:e>
                            <m:sub>
                              <m:r>
                                <a:rPr lang="en-US" b="0" i="1">
                                  <a:solidFill>
                                    <a:schemeClr val="accent1"/>
                                  </a:solidFill>
                                  <a:latin typeface="Cambria Math" panose="02040503050406030204" pitchFamily="18" charset="0"/>
                                  <a:ea typeface="Cambria Math" panose="02040503050406030204" pitchFamily="18" charset="0"/>
                                </a:rPr>
                                <m:t>𝑘</m:t>
                              </m:r>
                            </m:sub>
                          </m:sSub>
                          <m:r>
                            <a:rPr lang="en-US" b="0" i="1">
                              <a:latin typeface="Cambria Math" panose="02040503050406030204" pitchFamily="18" charset="0"/>
                              <a:ea typeface="Cambria Math" panose="02040503050406030204" pitchFamily="18" charset="0"/>
                            </a:rPr>
                            <m:t>,</m:t>
                          </m:r>
                          <m:sSub>
                            <m:sSubPr>
                              <m:ctrlPr>
                                <a:rPr lang="en-GB" i="1" smtClean="0">
                                  <a:solidFill>
                                    <a:schemeClr val="accent2"/>
                                  </a:solidFill>
                                  <a:latin typeface="Cambria Math" panose="02040503050406030204" pitchFamily="18" charset="0"/>
                                  <a:ea typeface="Cambria Math" panose="02040503050406030204" pitchFamily="18" charset="0"/>
                                </a:rPr>
                              </m:ctrlPr>
                            </m:sSubPr>
                            <m:e>
                              <m:r>
                                <a:rPr lang="en-GB" b="0" i="1">
                                  <a:solidFill>
                                    <a:schemeClr val="accent2"/>
                                  </a:solidFill>
                                  <a:latin typeface="Cambria Math" panose="02040503050406030204" pitchFamily="18" charset="0"/>
                                  <a:ea typeface="Cambria Math" panose="02040503050406030204" pitchFamily="18" charset="0"/>
                                </a:rPr>
                                <m:t>𝜑</m:t>
                              </m:r>
                            </m:e>
                            <m:sub>
                              <m:r>
                                <a:rPr lang="en-US" b="0" i="1">
                                  <a:solidFill>
                                    <a:schemeClr val="accent2"/>
                                  </a:solidFill>
                                  <a:latin typeface="Cambria Math" panose="02040503050406030204" pitchFamily="18" charset="0"/>
                                  <a:ea typeface="Cambria Math" panose="02040503050406030204" pitchFamily="18" charset="0"/>
                                </a:rPr>
                                <m:t>𝑗</m:t>
                              </m:r>
                            </m:sub>
                          </m:sSub>
                        </m:e>
                      </m:d>
                      <m:r>
                        <a:rPr lang="en-US" b="0"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b="0" i="1">
                              <a:latin typeface="Cambria Math" panose="02040503050406030204" pitchFamily="18" charset="0"/>
                              <a:ea typeface="Cambria Math" panose="02040503050406030204" pitchFamily="18" charset="0"/>
                            </a:rPr>
                            <m:t>𝑖</m:t>
                          </m:r>
                          <m:r>
                            <a:rPr lang="en-US" b="0" i="1">
                              <a:latin typeface="Cambria Math" panose="02040503050406030204" pitchFamily="18" charset="0"/>
                              <a:ea typeface="Cambria Math" panose="02040503050406030204" pitchFamily="18" charset="0"/>
                            </a:rPr>
                            <m:t>=0</m:t>
                          </m:r>
                        </m:sub>
                        <m:sup>
                          <m:r>
                            <a:rPr lang="en-US" b="0" i="1">
                              <a:latin typeface="Cambria Math" panose="02040503050406030204" pitchFamily="18" charset="0"/>
                              <a:ea typeface="Cambria Math" panose="02040503050406030204" pitchFamily="18" charset="0"/>
                            </a:rPr>
                            <m:t>𝑛</m:t>
                          </m:r>
                        </m:sup>
                        <m:e>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𝜔</m:t>
                              </m:r>
                            </m:e>
                            <m:sub>
                              <m:r>
                                <a:rPr lang="en-US" b="0" i="1">
                                  <a:latin typeface="Cambria Math" panose="02040503050406030204" pitchFamily="18" charset="0"/>
                                  <a:ea typeface="Cambria Math" panose="02040503050406030204" pitchFamily="18" charset="0"/>
                                </a:rPr>
                                <m:t>𝑖</m:t>
                              </m:r>
                            </m:sub>
                          </m:sSub>
                          <m:sSub>
                            <m:sSubPr>
                              <m:ctrlPr>
                                <a:rPr lang="en-GB" i="1" smtClean="0">
                                  <a:solidFill>
                                    <a:schemeClr val="accent1"/>
                                  </a:solidFill>
                                  <a:latin typeface="Cambria Math" panose="02040503050406030204" pitchFamily="18" charset="0"/>
                                  <a:ea typeface="Cambria Math" panose="02040503050406030204" pitchFamily="18" charset="0"/>
                                </a:rPr>
                              </m:ctrlPr>
                            </m:sSubPr>
                            <m:e>
                              <m:r>
                                <a:rPr lang="en-GB" b="0" i="1">
                                  <a:solidFill>
                                    <a:schemeClr val="accent1"/>
                                  </a:solidFill>
                                  <a:latin typeface="Cambria Math" panose="02040503050406030204" pitchFamily="18" charset="0"/>
                                  <a:ea typeface="Cambria Math" panose="02040503050406030204" pitchFamily="18" charset="0"/>
                                </a:rPr>
                                <m:t>𝜑</m:t>
                              </m:r>
                            </m:e>
                            <m:sub>
                              <m:r>
                                <a:rPr lang="en-US" b="0" i="1">
                                  <a:solidFill>
                                    <a:schemeClr val="accent1"/>
                                  </a:solidFill>
                                  <a:latin typeface="Cambria Math" panose="02040503050406030204" pitchFamily="18" charset="0"/>
                                  <a:ea typeface="Cambria Math" panose="02040503050406030204" pitchFamily="18" charset="0"/>
                                </a:rPr>
                                <m:t>𝑘</m:t>
                              </m:r>
                            </m:sub>
                          </m:sSub>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𝑖</m:t>
                                  </m:r>
                                </m:sub>
                              </m:sSub>
                            </m:e>
                          </m:d>
                          <m:sSub>
                            <m:sSubPr>
                              <m:ctrlPr>
                                <a:rPr lang="en-GB" i="1" smtClean="0">
                                  <a:solidFill>
                                    <a:schemeClr val="accent2"/>
                                  </a:solidFill>
                                  <a:latin typeface="Cambria Math" panose="02040503050406030204" pitchFamily="18" charset="0"/>
                                  <a:ea typeface="Cambria Math" panose="02040503050406030204" pitchFamily="18" charset="0"/>
                                </a:rPr>
                              </m:ctrlPr>
                            </m:sSubPr>
                            <m:e>
                              <m:r>
                                <a:rPr lang="en-GB" b="0" i="1">
                                  <a:solidFill>
                                    <a:schemeClr val="accent2"/>
                                  </a:solidFill>
                                  <a:latin typeface="Cambria Math" panose="02040503050406030204" pitchFamily="18" charset="0"/>
                                  <a:ea typeface="Cambria Math" panose="02040503050406030204" pitchFamily="18" charset="0"/>
                                </a:rPr>
                                <m:t>𝜑</m:t>
                              </m:r>
                            </m:e>
                            <m:sub>
                              <m:r>
                                <a:rPr lang="en-US" b="0" i="1">
                                  <a:solidFill>
                                    <a:schemeClr val="accent2"/>
                                  </a:solidFill>
                                  <a:latin typeface="Cambria Math" panose="02040503050406030204" pitchFamily="18" charset="0"/>
                                  <a:ea typeface="Cambria Math" panose="02040503050406030204" pitchFamily="18" charset="0"/>
                                </a:rPr>
                                <m:t>𝑗</m:t>
                              </m:r>
                            </m:sub>
                          </m:sSub>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𝑖</m:t>
                                  </m:r>
                                </m:sub>
                              </m:sSub>
                            </m:e>
                          </m:d>
                        </m:e>
                      </m:nary>
                    </m:oMath>
                  </m:oMathPara>
                </a14:m>
                <a:endParaRPr lang="en-GB" i="1" dirty="0"/>
              </a:p>
            </p:txBody>
          </p:sp>
        </mc:Choice>
        <mc:Fallback xmlns="">
          <p:sp>
            <p:nvSpPr>
              <p:cNvPr id="3" name="矩形 2"/>
              <p:cNvSpPr>
                <a:spLocks noRot="1" noChangeAspect="1" noMove="1" noResize="1" noEditPoints="1" noAdjustHandles="1" noChangeArrowheads="1" noChangeShapeType="1" noTextEdit="1"/>
              </p:cNvSpPr>
              <p:nvPr/>
            </p:nvSpPr>
            <p:spPr>
              <a:xfrm>
                <a:off x="179512" y="2075479"/>
                <a:ext cx="6493299" cy="110087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526973" y="3311858"/>
                <a:ext cx="14746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=1</m:t>
                      </m:r>
                    </m:oMath>
                  </m:oMathPara>
                </a14:m>
                <a:endParaRPr lang="en-GB" dirty="0"/>
              </a:p>
            </p:txBody>
          </p:sp>
        </mc:Choice>
        <mc:Fallback xmlns="">
          <p:sp>
            <p:nvSpPr>
              <p:cNvPr id="5" name="文本框 4"/>
              <p:cNvSpPr txBox="1">
                <a:spLocks noRot="1" noChangeAspect="1" noMove="1" noResize="1" noEditPoints="1" noAdjustHandles="1" noChangeArrowheads="1" noChangeShapeType="1" noTextEdit="1"/>
              </p:cNvSpPr>
              <p:nvPr/>
            </p:nvSpPr>
            <p:spPr>
              <a:xfrm>
                <a:off x="526973" y="3311858"/>
                <a:ext cx="1474698" cy="369332"/>
              </a:xfrm>
              <a:prstGeom prst="rect">
                <a:avLst/>
              </a:prstGeom>
              <a:blipFill>
                <a:blip r:embed="rId5"/>
                <a:stretch>
                  <a:fillRect l="-2893" r="-2893"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465570" y="3867960"/>
                <a:ext cx="3141245" cy="779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e>
                          </m:d>
                        </m:num>
                        <m:den>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e>
                          </m:d>
                        </m:den>
                      </m:f>
                    </m:oMath>
                  </m:oMathPara>
                </a14:m>
                <a:endParaRPr lang="en-GB" dirty="0"/>
              </a:p>
            </p:txBody>
          </p:sp>
        </mc:Choice>
        <mc:Fallback xmlns="">
          <p:sp>
            <p:nvSpPr>
              <p:cNvPr id="40" name="文本框 39"/>
              <p:cNvSpPr txBox="1">
                <a:spLocks noRot="1" noChangeAspect="1" noMove="1" noResize="1" noEditPoints="1" noAdjustHandles="1" noChangeArrowheads="1" noChangeShapeType="1" noTextEdit="1"/>
              </p:cNvSpPr>
              <p:nvPr/>
            </p:nvSpPr>
            <p:spPr>
              <a:xfrm>
                <a:off x="465570" y="3867960"/>
                <a:ext cx="3141245" cy="77925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526973" y="4810777"/>
                <a:ext cx="7507953" cy="9040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𝑗</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𝑗</m:t>
                                      </m:r>
                                    </m:sub>
                                  </m:sSub>
                                </m:e>
                              </m:d>
                            </m:num>
                            <m:den>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𝑗</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𝑗</m:t>
                                      </m:r>
                                    </m:sub>
                                  </m:sSub>
                                </m:e>
                              </m:d>
                            </m:den>
                          </m:f>
                        </m:e>
                      </m:d>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sub>
                      </m:sSub>
                      <m:d>
                        <m:dPr>
                          <m:ctrlPr>
                            <a:rPr lang="en-US"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sub>
                              </m:sSub>
                            </m:e>
                          </m:d>
                        </m:num>
                        <m:den>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sub>
                              </m:sSub>
                            </m:e>
                          </m:d>
                        </m:den>
                      </m:f>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r>
                            <a:rPr lang="en-US" b="0" i="1">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𝑥</m:t>
                          </m:r>
                        </m:e>
                      </m:d>
                    </m:oMath>
                  </m:oMathPara>
                </a14:m>
                <a:endParaRPr lang="en-GB"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26973" y="4810777"/>
                <a:ext cx="7507953" cy="904030"/>
              </a:xfrm>
              <a:prstGeom prst="rect">
                <a:avLst/>
              </a:prstGeom>
              <a:blipFill>
                <a:blip r:embed="rId7"/>
                <a:stretch>
                  <a:fillRect/>
                </a:stretch>
              </a:blipFill>
            </p:spPr>
            <p:txBody>
              <a:bodyPr/>
              <a:lstStyle/>
              <a:p>
                <a:r>
                  <a:rPr lang="zh-CN" altLang="en-US">
                    <a:noFill/>
                  </a:rPr>
                  <a:t> </a:t>
                </a:r>
              </a:p>
            </p:txBody>
          </p:sp>
        </mc:Fallback>
      </mc:AlternateContent>
      <p:sp>
        <p:nvSpPr>
          <p:cNvPr id="4" name="矩形 3"/>
          <p:cNvSpPr/>
          <p:nvPr/>
        </p:nvSpPr>
        <p:spPr>
          <a:xfrm>
            <a:off x="7038020" y="5686080"/>
            <a:ext cx="1821332" cy="461665"/>
          </a:xfrm>
          <a:prstGeom prst="rect">
            <a:avLst/>
          </a:prstGeom>
        </p:spPr>
        <p:txBody>
          <a:bodyPr wrap="none">
            <a:spAutoFit/>
          </a:bodyPr>
          <a:lstStyle/>
          <a:p>
            <a:r>
              <a:rPr lang="en-US" altLang="zh-CN" i="1" dirty="0"/>
              <a:t>j</a:t>
            </a:r>
            <a:r>
              <a:rPr lang="en-US" dirty="0"/>
              <a:t>=1,2,</a:t>
            </a:r>
            <a:r>
              <a:rPr lang="en-US" altLang="zh-CN" dirty="0"/>
              <a:t>…,m-1</a:t>
            </a:r>
            <a:endParaRPr lang="en-GB" dirty="0"/>
          </a:p>
        </p:txBody>
      </p:sp>
      <p:sp>
        <p:nvSpPr>
          <p:cNvPr id="12" name="Rectangle 9"/>
          <p:cNvSpPr txBox="1">
            <a:spLocks noChangeArrowheads="1"/>
          </p:cNvSpPr>
          <p:nvPr/>
        </p:nvSpPr>
        <p:spPr bwMode="auto">
          <a:xfrm>
            <a:off x="294928" y="587851"/>
            <a:ext cx="82296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r>
              <a:rPr lang="zh-CN" altLang="en-US" sz="2400" b="1" dirty="0">
                <a:solidFill>
                  <a:schemeClr val="tx1"/>
                </a:solidFill>
                <a:latin typeface="+mn-ea"/>
              </a:rPr>
              <a:t>格拉姆</a:t>
            </a:r>
            <a:r>
              <a:rPr lang="en-US" altLang="zh-CN" sz="2400" b="1" dirty="0">
                <a:solidFill>
                  <a:schemeClr val="tx1"/>
                </a:solidFill>
                <a:latin typeface="+mn-ea"/>
              </a:rPr>
              <a:t>-</a:t>
            </a:r>
            <a:r>
              <a:rPr lang="zh-CN" altLang="en-US" sz="2400" b="1" dirty="0">
                <a:solidFill>
                  <a:schemeClr val="tx1"/>
                </a:solidFill>
                <a:latin typeface="+mn-ea"/>
              </a:rPr>
              <a:t>施密特</a:t>
            </a:r>
            <a:r>
              <a:rPr lang="zh-CN" altLang="en-US" sz="2400" b="1" dirty="0">
                <a:solidFill>
                  <a:schemeClr val="tx1"/>
                </a:solidFill>
              </a:rPr>
              <a:t>正交化法构造</a:t>
            </a:r>
            <a:r>
              <a:rPr lang="zh-CN" altLang="en-US" sz="2400" b="1" dirty="0">
                <a:solidFill>
                  <a:schemeClr val="tx1"/>
                </a:solidFill>
                <a:latin typeface="Times New Roman" panose="02020603050405020304" pitchFamily="18" charset="0"/>
                <a:ea typeface="宋体" panose="02010600030101010101" pitchFamily="2" charset="-122"/>
              </a:rPr>
              <a:t>离散点集上的正交函数组</a:t>
            </a:r>
          </a:p>
        </p:txBody>
      </p:sp>
      <p:sp>
        <p:nvSpPr>
          <p:cNvPr id="11" name="文本框 10">
            <a:extLst>
              <a:ext uri="{FF2B5EF4-FFF2-40B4-BE49-F238E27FC236}">
                <a16:creationId xmlns:a16="http://schemas.microsoft.com/office/drawing/2014/main" id="{36E8681E-1CE0-4510-95CE-19F0A77D8F9E}"/>
              </a:ext>
            </a:extLst>
          </p:cNvPr>
          <p:cNvSpPr txBox="1"/>
          <p:nvPr/>
        </p:nvSpPr>
        <p:spPr>
          <a:xfrm>
            <a:off x="0" y="-2403"/>
            <a:ext cx="6156176" cy="461665"/>
          </a:xfrm>
          <a:prstGeom prst="rect">
            <a:avLst/>
          </a:prstGeom>
          <a:noFill/>
        </p:spPr>
        <p:txBody>
          <a:bodyPr wrap="square" rtlCol="0">
            <a:spAutoFit/>
          </a:bodyPr>
          <a:lstStyle/>
          <a:p>
            <a:pPr marL="342900" indent="-342900">
              <a:buFont typeface="Wingdings" panose="05000000000000000000" pitchFamily="2" charset="2"/>
              <a:buChar char="Ø"/>
            </a:pPr>
            <a:r>
              <a:rPr lang="en-US" b="1" dirty="0"/>
              <a:t>G</a:t>
            </a:r>
            <a:r>
              <a:rPr lang="en-US" altLang="zh-CN" b="1" dirty="0"/>
              <a:t>ram-Schmidt</a:t>
            </a:r>
            <a:r>
              <a:rPr lang="zh-CN" altLang="en-US" b="1" dirty="0">
                <a:latin typeface="+mn-ea"/>
                <a:ea typeface="+mn-ea"/>
              </a:rPr>
              <a:t> </a:t>
            </a:r>
            <a:r>
              <a:rPr lang="en-US" altLang="zh-CN" b="1" dirty="0"/>
              <a:t>(</a:t>
            </a:r>
            <a:r>
              <a:rPr lang="zh-CN" altLang="en-US" b="1" dirty="0">
                <a:latin typeface="+mn-ea"/>
                <a:ea typeface="+mn-ea"/>
              </a:rPr>
              <a:t>格拉姆</a:t>
            </a:r>
            <a:r>
              <a:rPr lang="en-US" altLang="zh-CN" b="1" dirty="0">
                <a:latin typeface="+mn-ea"/>
                <a:ea typeface="+mn-ea"/>
              </a:rPr>
              <a:t>-</a:t>
            </a:r>
            <a:r>
              <a:rPr lang="zh-CN" altLang="en-US" b="1" dirty="0">
                <a:latin typeface="+mn-ea"/>
                <a:ea typeface="+mn-ea"/>
              </a:rPr>
              <a:t>施密特</a:t>
            </a:r>
            <a:r>
              <a:rPr lang="en-US" altLang="zh-CN" b="1" dirty="0"/>
              <a:t>)</a:t>
            </a:r>
            <a:r>
              <a:rPr lang="zh-CN" altLang="en-US" b="1" dirty="0"/>
              <a:t>正交化法</a:t>
            </a:r>
            <a:endParaRPr lang="en-GB" b="1" dirty="0"/>
          </a:p>
        </p:txBody>
      </p:sp>
      <p:sp>
        <p:nvSpPr>
          <p:cNvPr id="13" name="Rectangle 24">
            <a:extLst>
              <a:ext uri="{FF2B5EF4-FFF2-40B4-BE49-F238E27FC236}">
                <a16:creationId xmlns:a16="http://schemas.microsoft.com/office/drawing/2014/main" id="{32D04885-F2A9-4135-A28B-33409FE8C118}"/>
              </a:ext>
            </a:extLst>
          </p:cNvPr>
          <p:cNvSpPr>
            <a:spLocks noChangeArrowheads="1"/>
          </p:cNvSpPr>
          <p:nvPr/>
        </p:nvSpPr>
        <p:spPr bwMode="auto">
          <a:xfrm>
            <a:off x="4932040" y="-27384"/>
            <a:ext cx="42119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2000" b="1" dirty="0"/>
              <a:t>§2 Least-Squares Line</a:t>
            </a:r>
          </a:p>
        </p:txBody>
      </p:sp>
      <p:sp>
        <p:nvSpPr>
          <p:cNvPr id="15" name="Text Box 2">
            <a:extLst>
              <a:ext uri="{FF2B5EF4-FFF2-40B4-BE49-F238E27FC236}">
                <a16:creationId xmlns:a16="http://schemas.microsoft.com/office/drawing/2014/main" id="{FBC02658-935E-45ED-872D-5BD27C8049F9}"/>
              </a:ext>
            </a:extLst>
          </p:cNvPr>
          <p:cNvSpPr txBox="1">
            <a:spLocks noChangeArrowheads="1"/>
          </p:cNvSpPr>
          <p:nvPr/>
        </p:nvSpPr>
        <p:spPr bwMode="auto">
          <a:xfrm>
            <a:off x="449709" y="1031677"/>
            <a:ext cx="7920038" cy="103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5000"/>
              </a:lnSpc>
              <a:spcBef>
                <a:spcPct val="50000"/>
              </a:spcBef>
            </a:pPr>
            <a:r>
              <a:rPr kumimoji="1" lang="en-US" altLang="zh-CN" b="1" dirty="0"/>
              <a:t>        </a:t>
            </a:r>
            <a:r>
              <a:rPr kumimoji="1" lang="zh-CN" altLang="en-US" b="1" dirty="0"/>
              <a:t>给定点集</a:t>
            </a:r>
            <a:r>
              <a:rPr kumimoji="1" lang="en-US" altLang="zh-CN" b="1" dirty="0"/>
              <a:t>{</a:t>
            </a:r>
            <a:r>
              <a:rPr kumimoji="1" lang="en-US" altLang="zh-CN" b="1" i="1" dirty="0"/>
              <a:t>x</a:t>
            </a:r>
            <a:r>
              <a:rPr kumimoji="1" lang="en-US" altLang="zh-CN" b="1" i="1" baseline="-25000" dirty="0"/>
              <a:t>i</a:t>
            </a:r>
            <a:r>
              <a:rPr kumimoji="1" lang="en-US" altLang="zh-CN" b="1" dirty="0"/>
              <a:t>}</a:t>
            </a:r>
            <a:r>
              <a:rPr kumimoji="1" lang="en-US" altLang="zh-CN" b="1" i="1" dirty="0"/>
              <a:t> </a:t>
            </a:r>
            <a:r>
              <a:rPr kumimoji="1" lang="en-US" altLang="zh-CN" b="1" i="1" baseline="-25000" dirty="0" err="1"/>
              <a:t>i</a:t>
            </a:r>
            <a:r>
              <a:rPr kumimoji="1" lang="en-US" altLang="zh-CN" b="1" baseline="-25000" dirty="0"/>
              <a:t>=0,1,…,</a:t>
            </a:r>
            <a:r>
              <a:rPr kumimoji="1" lang="en-US" altLang="zh-CN" b="1" i="1" baseline="-25000" dirty="0"/>
              <a:t>n</a:t>
            </a:r>
            <a:r>
              <a:rPr kumimoji="1" lang="zh-CN" altLang="en-US" b="1" dirty="0"/>
              <a:t>和权数</a:t>
            </a:r>
            <a:r>
              <a:rPr kumimoji="1" lang="en-US" altLang="zh-CN" b="1" dirty="0"/>
              <a:t>{ </a:t>
            </a:r>
            <a:r>
              <a:rPr kumimoji="1" lang="en-US" altLang="zh-CN" b="1" dirty="0">
                <a:sym typeface="Symbol" panose="05050102010706020507" pitchFamily="18" charset="2"/>
              </a:rPr>
              <a:t></a:t>
            </a:r>
            <a:r>
              <a:rPr kumimoji="1" lang="en-US" altLang="zh-CN" b="1" i="1" baseline="-25000" dirty="0" err="1"/>
              <a:t>i</a:t>
            </a:r>
            <a:r>
              <a:rPr kumimoji="1" lang="en-US" altLang="zh-CN" b="1" dirty="0"/>
              <a:t>}</a:t>
            </a:r>
            <a:r>
              <a:rPr kumimoji="1" lang="en-US" altLang="zh-CN" b="1" i="1" baseline="-25000" dirty="0" err="1"/>
              <a:t>i</a:t>
            </a:r>
            <a:r>
              <a:rPr kumimoji="1" lang="en-US" altLang="zh-CN" b="1" i="1" baseline="-25000" dirty="0"/>
              <a:t>=0,…n</a:t>
            </a:r>
            <a:r>
              <a:rPr kumimoji="1" lang="en-US" altLang="zh-CN" b="1" dirty="0"/>
              <a:t> </a:t>
            </a:r>
            <a:r>
              <a:rPr kumimoji="1" lang="zh-CN" altLang="en-US" b="1" dirty="0"/>
              <a:t>，并且点集 </a:t>
            </a:r>
            <a:r>
              <a:rPr kumimoji="1" lang="en-US" altLang="zh-CN" b="1" dirty="0"/>
              <a:t>{</a:t>
            </a:r>
            <a:r>
              <a:rPr kumimoji="1" lang="en-US" altLang="zh-CN" b="1" i="1" dirty="0"/>
              <a:t>x</a:t>
            </a:r>
            <a:r>
              <a:rPr kumimoji="1" lang="en-US" altLang="zh-CN" b="1" i="1" baseline="-25000" dirty="0"/>
              <a:t>i</a:t>
            </a:r>
            <a:r>
              <a:rPr kumimoji="1" lang="en-US" altLang="zh-CN" b="1" dirty="0"/>
              <a:t>}</a:t>
            </a:r>
            <a:r>
              <a:rPr kumimoji="1" lang="en-US" altLang="zh-CN" b="1" i="1" dirty="0"/>
              <a:t> </a:t>
            </a:r>
            <a:r>
              <a:rPr kumimoji="1" lang="en-US" altLang="zh-CN" b="1" i="1" baseline="-25000" dirty="0" err="1"/>
              <a:t>i</a:t>
            </a:r>
            <a:r>
              <a:rPr kumimoji="1" lang="en-US" altLang="zh-CN" b="1" baseline="-25000" dirty="0"/>
              <a:t>=0,1,…,</a:t>
            </a:r>
            <a:r>
              <a:rPr kumimoji="1" lang="en-US" altLang="zh-CN" b="1" i="1" baseline="-25000" dirty="0"/>
              <a:t>n</a:t>
            </a:r>
            <a:r>
              <a:rPr kumimoji="1" lang="zh-CN" altLang="en-US" b="1" dirty="0"/>
              <a:t>中至少有</a:t>
            </a:r>
            <a:r>
              <a:rPr kumimoji="1" lang="en-US" altLang="zh-CN" b="1" dirty="0"/>
              <a:t>m+1</a:t>
            </a:r>
            <a:r>
              <a:rPr kumimoji="1" lang="zh-CN" altLang="en-US" b="1" dirty="0"/>
              <a:t>个互异，则由下列</a:t>
            </a:r>
            <a:r>
              <a:rPr kumimoji="1" lang="zh-CN" altLang="en-US" b="1" dirty="0">
                <a:solidFill>
                  <a:schemeClr val="accent2"/>
                </a:solidFill>
              </a:rPr>
              <a:t>三项递推公式 </a:t>
            </a:r>
            <a:endParaRPr lang="zh-CN" altLang="en-US" dirty="0">
              <a:solidFill>
                <a:schemeClr val="accent2"/>
              </a:solidFill>
            </a:endParaRPr>
          </a:p>
        </p:txBody>
      </p:sp>
      <mc:AlternateContent xmlns:mc="http://schemas.openxmlformats.org/markup-compatibility/2006" xmlns:a14="http://schemas.microsoft.com/office/drawing/2010/main">
        <mc:Choice Requires="a14">
          <p:sp>
            <p:nvSpPr>
              <p:cNvPr id="16" name="Rectangle 5">
                <a:extLst>
                  <a:ext uri="{FF2B5EF4-FFF2-40B4-BE49-F238E27FC236}">
                    <a16:creationId xmlns:a16="http://schemas.microsoft.com/office/drawing/2014/main" id="{B9327A88-A979-4656-912D-9A962770182A}"/>
                  </a:ext>
                </a:extLst>
              </p:cNvPr>
              <p:cNvSpPr>
                <a:spLocks noChangeArrowheads="1"/>
              </p:cNvSpPr>
              <p:nvPr/>
            </p:nvSpPr>
            <p:spPr bwMode="auto">
              <a:xfrm>
                <a:off x="435554" y="6196161"/>
                <a:ext cx="7986712" cy="49141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r>
                  <a:rPr kumimoji="1" lang="zh-CN" altLang="en-US" b="1" dirty="0"/>
                  <a:t>给出的多项式序列 </a:t>
                </a:r>
                <a14:m>
                  <m:oMath xmlns:m="http://schemas.openxmlformats.org/officeDocument/2006/math">
                    <m:sSub>
                      <m:sSubPr>
                        <m:ctrlPr>
                          <a:rPr lang="en-GB" altLang="zh-CN" i="1">
                            <a:latin typeface="Cambria Math" panose="02040503050406030204" pitchFamily="18" charset="0"/>
                            <a:ea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𝑗</m:t>
                        </m:r>
                      </m:sub>
                    </m:sSub>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=0,1,</m:t>
                    </m:r>
                    <m:r>
                      <m:rPr>
                        <m:nor/>
                      </m:rPr>
                      <a:rPr lang="en-US" altLang="zh-CN" dirty="0"/>
                      <m:t>…</m:t>
                    </m:r>
                    <m:r>
                      <a:rPr lang="en-US" altLang="zh-CN" b="0" i="1" dirty="0"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m:t>
                    </m:r>
                  </m:oMath>
                </a14:m>
                <a:r>
                  <a:rPr kumimoji="1" lang="zh-CN" altLang="en-US" b="1" dirty="0"/>
                  <a:t>是正交函数组</a:t>
                </a:r>
                <a:r>
                  <a:rPr kumimoji="1" lang="en-US" altLang="zh-CN" b="1" dirty="0"/>
                  <a:t>.</a:t>
                </a:r>
                <a:endParaRPr kumimoji="1" lang="zh-CN" altLang="en-US" b="1" dirty="0"/>
              </a:p>
            </p:txBody>
          </p:sp>
        </mc:Choice>
        <mc:Fallback xmlns="">
          <p:sp>
            <p:nvSpPr>
              <p:cNvPr id="16" name="Rectangle 5">
                <a:extLst>
                  <a:ext uri="{FF2B5EF4-FFF2-40B4-BE49-F238E27FC236}">
                    <a16:creationId xmlns:a16="http://schemas.microsoft.com/office/drawing/2014/main" id="{B9327A88-A979-4656-912D-9A962770182A}"/>
                  </a:ext>
                </a:extLst>
              </p:cNvPr>
              <p:cNvSpPr>
                <a:spLocks noRot="1" noChangeAspect="1" noMove="1" noResize="1" noEditPoints="1" noAdjustHandles="1" noChangeArrowheads="1" noChangeShapeType="1" noTextEdit="1"/>
              </p:cNvSpPr>
              <p:nvPr/>
            </p:nvSpPr>
            <p:spPr bwMode="auto">
              <a:xfrm>
                <a:off x="435554" y="6196161"/>
                <a:ext cx="7986712" cy="491417"/>
              </a:xfrm>
              <a:prstGeom prst="rect">
                <a:avLst/>
              </a:prstGeom>
              <a:blipFill>
                <a:blip r:embed="rId8"/>
                <a:stretch>
                  <a:fillRect l="-1144" t="-13580" b="-222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413270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ox(i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down)">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down)">
                                      <p:cBhvr>
                                        <p:cTn id="32" dur="500"/>
                                        <p:tgtEl>
                                          <p:spTgt spid="4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ox(in)">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40" grpId="0"/>
      <p:bldP spid="42" grpId="0"/>
      <p:bldP spid="4" grpId="0"/>
      <p:bldP spid="12" grpId="0"/>
      <p:bldP spid="15"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1599" name="Object 15"/>
          <p:cNvGraphicFramePr>
            <a:graphicFrameLocks noChangeAspect="1"/>
          </p:cNvGraphicFramePr>
          <p:nvPr/>
        </p:nvGraphicFramePr>
        <p:xfrm>
          <a:off x="4207374" y="2540790"/>
          <a:ext cx="202354" cy="379711"/>
        </p:xfrm>
        <a:graphic>
          <a:graphicData uri="http://schemas.openxmlformats.org/presentationml/2006/ole">
            <mc:AlternateContent xmlns:mc="http://schemas.openxmlformats.org/markup-compatibility/2006">
              <mc:Choice xmlns:v="urn:schemas-microsoft-com:vml" Requires="v">
                <p:oleObj name="公式" r:id="rId2" imgW="114120" imgH="215640" progId="Equation.3">
                  <p:embed/>
                </p:oleObj>
              </mc:Choice>
              <mc:Fallback>
                <p:oleObj name="公式" r:id="rId2" imgW="114120" imgH="215640" progId="Equation.3">
                  <p:embed/>
                  <p:pic>
                    <p:nvPicPr>
                      <p:cNvPr id="451599"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374" y="2540790"/>
                        <a:ext cx="202354" cy="379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3" name="矩形 2"/>
              <p:cNvSpPr/>
              <p:nvPr/>
            </p:nvSpPr>
            <p:spPr>
              <a:xfrm>
                <a:off x="2483768" y="494773"/>
                <a:ext cx="6493299" cy="11008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ea typeface="Cambria Math" panose="02040503050406030204" pitchFamily="18" charset="0"/>
                        </a:rPr>
                        <m:t>已知内积定义</m:t>
                      </m:r>
                      <m:d>
                        <m:dPr>
                          <m:ctrlPr>
                            <a:rPr lang="en-US" i="1">
                              <a:latin typeface="Cambria Math" panose="02040503050406030204" pitchFamily="18" charset="0"/>
                              <a:ea typeface="Cambria Math" panose="02040503050406030204" pitchFamily="18" charset="0"/>
                            </a:rPr>
                          </m:ctrlPr>
                        </m:dPr>
                        <m:e>
                          <m:sSub>
                            <m:sSubPr>
                              <m:ctrlPr>
                                <a:rPr lang="en-GB" i="1" smtClean="0">
                                  <a:solidFill>
                                    <a:schemeClr val="accent1"/>
                                  </a:solidFill>
                                  <a:latin typeface="Cambria Math" panose="02040503050406030204" pitchFamily="18" charset="0"/>
                                  <a:ea typeface="Cambria Math" panose="02040503050406030204" pitchFamily="18" charset="0"/>
                                </a:rPr>
                              </m:ctrlPr>
                            </m:sSubPr>
                            <m:e>
                              <m:r>
                                <a:rPr lang="en-GB" b="0" i="1">
                                  <a:solidFill>
                                    <a:schemeClr val="accent1"/>
                                  </a:solidFill>
                                  <a:latin typeface="Cambria Math" panose="02040503050406030204" pitchFamily="18" charset="0"/>
                                  <a:ea typeface="Cambria Math" panose="02040503050406030204" pitchFamily="18" charset="0"/>
                                </a:rPr>
                                <m:t>𝜑</m:t>
                              </m:r>
                            </m:e>
                            <m:sub>
                              <m:r>
                                <a:rPr lang="en-US" b="0" i="1">
                                  <a:solidFill>
                                    <a:schemeClr val="accent1"/>
                                  </a:solidFill>
                                  <a:latin typeface="Cambria Math" panose="02040503050406030204" pitchFamily="18" charset="0"/>
                                  <a:ea typeface="Cambria Math" panose="02040503050406030204" pitchFamily="18" charset="0"/>
                                </a:rPr>
                                <m:t>𝑘</m:t>
                              </m:r>
                            </m:sub>
                          </m:sSub>
                          <m:r>
                            <a:rPr lang="en-US" b="0" i="1">
                              <a:latin typeface="Cambria Math" panose="02040503050406030204" pitchFamily="18" charset="0"/>
                              <a:ea typeface="Cambria Math" panose="02040503050406030204" pitchFamily="18" charset="0"/>
                            </a:rPr>
                            <m:t>,</m:t>
                          </m:r>
                          <m:sSub>
                            <m:sSubPr>
                              <m:ctrlPr>
                                <a:rPr lang="en-GB" i="1" smtClean="0">
                                  <a:solidFill>
                                    <a:schemeClr val="accent2"/>
                                  </a:solidFill>
                                  <a:latin typeface="Cambria Math" panose="02040503050406030204" pitchFamily="18" charset="0"/>
                                  <a:ea typeface="Cambria Math" panose="02040503050406030204" pitchFamily="18" charset="0"/>
                                </a:rPr>
                              </m:ctrlPr>
                            </m:sSubPr>
                            <m:e>
                              <m:r>
                                <a:rPr lang="en-GB" b="0" i="1">
                                  <a:solidFill>
                                    <a:schemeClr val="accent2"/>
                                  </a:solidFill>
                                  <a:latin typeface="Cambria Math" panose="02040503050406030204" pitchFamily="18" charset="0"/>
                                  <a:ea typeface="Cambria Math" panose="02040503050406030204" pitchFamily="18" charset="0"/>
                                </a:rPr>
                                <m:t>𝜑</m:t>
                              </m:r>
                            </m:e>
                            <m:sub>
                              <m:r>
                                <a:rPr lang="en-US" b="0" i="1">
                                  <a:solidFill>
                                    <a:schemeClr val="accent2"/>
                                  </a:solidFill>
                                  <a:latin typeface="Cambria Math" panose="02040503050406030204" pitchFamily="18" charset="0"/>
                                  <a:ea typeface="Cambria Math" panose="02040503050406030204" pitchFamily="18" charset="0"/>
                                </a:rPr>
                                <m:t>𝑗</m:t>
                              </m:r>
                            </m:sub>
                          </m:sSub>
                        </m:e>
                      </m:d>
                      <m:r>
                        <a:rPr lang="en-US" b="0"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b="0" i="1">
                              <a:latin typeface="Cambria Math" panose="02040503050406030204" pitchFamily="18" charset="0"/>
                              <a:ea typeface="Cambria Math" panose="02040503050406030204" pitchFamily="18" charset="0"/>
                            </a:rPr>
                            <m:t>𝑖</m:t>
                          </m:r>
                          <m:r>
                            <a:rPr lang="en-US" b="0" i="1">
                              <a:latin typeface="Cambria Math" panose="02040503050406030204" pitchFamily="18" charset="0"/>
                              <a:ea typeface="Cambria Math" panose="02040503050406030204" pitchFamily="18" charset="0"/>
                            </a:rPr>
                            <m:t>=0</m:t>
                          </m:r>
                        </m:sub>
                        <m:sup>
                          <m:r>
                            <a:rPr lang="en-US" b="0" i="1">
                              <a:latin typeface="Cambria Math" panose="02040503050406030204" pitchFamily="18" charset="0"/>
                              <a:ea typeface="Cambria Math" panose="02040503050406030204" pitchFamily="18" charset="0"/>
                            </a:rPr>
                            <m:t>𝑛</m:t>
                          </m:r>
                        </m:sup>
                        <m:e>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𝜔</m:t>
                              </m:r>
                            </m:e>
                            <m:sub>
                              <m:r>
                                <a:rPr lang="en-US" b="0" i="1">
                                  <a:latin typeface="Cambria Math" panose="02040503050406030204" pitchFamily="18" charset="0"/>
                                  <a:ea typeface="Cambria Math" panose="02040503050406030204" pitchFamily="18" charset="0"/>
                                </a:rPr>
                                <m:t>𝑖</m:t>
                              </m:r>
                            </m:sub>
                          </m:sSub>
                          <m:sSub>
                            <m:sSubPr>
                              <m:ctrlPr>
                                <a:rPr lang="en-GB" i="1" smtClean="0">
                                  <a:solidFill>
                                    <a:schemeClr val="accent1"/>
                                  </a:solidFill>
                                  <a:latin typeface="Cambria Math" panose="02040503050406030204" pitchFamily="18" charset="0"/>
                                  <a:ea typeface="Cambria Math" panose="02040503050406030204" pitchFamily="18" charset="0"/>
                                </a:rPr>
                              </m:ctrlPr>
                            </m:sSubPr>
                            <m:e>
                              <m:r>
                                <a:rPr lang="en-GB" b="0" i="1">
                                  <a:solidFill>
                                    <a:schemeClr val="accent1"/>
                                  </a:solidFill>
                                  <a:latin typeface="Cambria Math" panose="02040503050406030204" pitchFamily="18" charset="0"/>
                                  <a:ea typeface="Cambria Math" panose="02040503050406030204" pitchFamily="18" charset="0"/>
                                </a:rPr>
                                <m:t>𝜑</m:t>
                              </m:r>
                            </m:e>
                            <m:sub>
                              <m:r>
                                <a:rPr lang="en-US" b="0" i="1">
                                  <a:solidFill>
                                    <a:schemeClr val="accent1"/>
                                  </a:solidFill>
                                  <a:latin typeface="Cambria Math" panose="02040503050406030204" pitchFamily="18" charset="0"/>
                                  <a:ea typeface="Cambria Math" panose="02040503050406030204" pitchFamily="18" charset="0"/>
                                </a:rPr>
                                <m:t>𝑘</m:t>
                              </m:r>
                            </m:sub>
                          </m:sSub>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𝑖</m:t>
                                  </m:r>
                                </m:sub>
                              </m:sSub>
                            </m:e>
                          </m:d>
                          <m:sSub>
                            <m:sSubPr>
                              <m:ctrlPr>
                                <a:rPr lang="en-GB" i="1" smtClean="0">
                                  <a:solidFill>
                                    <a:schemeClr val="accent2"/>
                                  </a:solidFill>
                                  <a:latin typeface="Cambria Math" panose="02040503050406030204" pitchFamily="18" charset="0"/>
                                  <a:ea typeface="Cambria Math" panose="02040503050406030204" pitchFamily="18" charset="0"/>
                                </a:rPr>
                              </m:ctrlPr>
                            </m:sSubPr>
                            <m:e>
                              <m:r>
                                <a:rPr lang="en-GB" b="0" i="1">
                                  <a:solidFill>
                                    <a:schemeClr val="accent2"/>
                                  </a:solidFill>
                                  <a:latin typeface="Cambria Math" panose="02040503050406030204" pitchFamily="18" charset="0"/>
                                  <a:ea typeface="Cambria Math" panose="02040503050406030204" pitchFamily="18" charset="0"/>
                                </a:rPr>
                                <m:t>𝜑</m:t>
                              </m:r>
                            </m:e>
                            <m:sub>
                              <m:r>
                                <a:rPr lang="en-US" b="0" i="1">
                                  <a:solidFill>
                                    <a:schemeClr val="accent2"/>
                                  </a:solidFill>
                                  <a:latin typeface="Cambria Math" panose="02040503050406030204" pitchFamily="18" charset="0"/>
                                  <a:ea typeface="Cambria Math" panose="02040503050406030204" pitchFamily="18" charset="0"/>
                                </a:rPr>
                                <m:t>𝑗</m:t>
                              </m:r>
                            </m:sub>
                          </m:sSub>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𝑖</m:t>
                                  </m:r>
                                </m:sub>
                              </m:sSub>
                            </m:e>
                          </m:d>
                        </m:e>
                      </m:nary>
                    </m:oMath>
                  </m:oMathPara>
                </a14:m>
                <a:endParaRPr lang="en-GB" i="1" dirty="0"/>
              </a:p>
            </p:txBody>
          </p:sp>
        </mc:Choice>
        <mc:Fallback xmlns="">
          <p:sp>
            <p:nvSpPr>
              <p:cNvPr id="3" name="矩形 2"/>
              <p:cNvSpPr>
                <a:spLocks noRot="1" noChangeAspect="1" noMove="1" noResize="1" noEditPoints="1" noAdjustHandles="1" noChangeArrowheads="1" noChangeShapeType="1" noTextEdit="1"/>
              </p:cNvSpPr>
              <p:nvPr/>
            </p:nvSpPr>
            <p:spPr>
              <a:xfrm>
                <a:off x="2483768" y="494773"/>
                <a:ext cx="6493299" cy="110087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526973" y="1487846"/>
                <a:ext cx="14746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=1</m:t>
                      </m:r>
                    </m:oMath>
                  </m:oMathPara>
                </a14:m>
                <a:endParaRPr lang="en-GB" dirty="0"/>
              </a:p>
            </p:txBody>
          </p:sp>
        </mc:Choice>
        <mc:Fallback xmlns="">
          <p:sp>
            <p:nvSpPr>
              <p:cNvPr id="5" name="文本框 4"/>
              <p:cNvSpPr txBox="1">
                <a:spLocks noRot="1" noChangeAspect="1" noMove="1" noResize="1" noEditPoints="1" noAdjustHandles="1" noChangeArrowheads="1" noChangeShapeType="1" noTextEdit="1"/>
              </p:cNvSpPr>
              <p:nvPr/>
            </p:nvSpPr>
            <p:spPr>
              <a:xfrm>
                <a:off x="526973" y="1487846"/>
                <a:ext cx="1474698" cy="369332"/>
              </a:xfrm>
              <a:prstGeom prst="rect">
                <a:avLst/>
              </a:prstGeom>
              <a:blipFill>
                <a:blip r:embed="rId5"/>
                <a:stretch>
                  <a:fillRect l="-2893" r="-2893"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2450372" y="1321643"/>
                <a:ext cx="3141245" cy="779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e>
                          </m:d>
                        </m:num>
                        <m:den>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e>
                          </m:d>
                        </m:den>
                      </m:f>
                    </m:oMath>
                  </m:oMathPara>
                </a14:m>
                <a:endParaRPr lang="en-GB" dirty="0"/>
              </a:p>
            </p:txBody>
          </p:sp>
        </mc:Choice>
        <mc:Fallback xmlns="">
          <p:sp>
            <p:nvSpPr>
              <p:cNvPr id="40" name="文本框 39"/>
              <p:cNvSpPr txBox="1">
                <a:spLocks noRot="1" noChangeAspect="1" noMove="1" noResize="1" noEditPoints="1" noAdjustHandles="1" noChangeArrowheads="1" noChangeShapeType="1" noTextEdit="1"/>
              </p:cNvSpPr>
              <p:nvPr/>
            </p:nvSpPr>
            <p:spPr>
              <a:xfrm>
                <a:off x="2450372" y="1321643"/>
                <a:ext cx="3141245" cy="77925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526973" y="2122714"/>
                <a:ext cx="7507953" cy="9040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𝑗</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𝑗</m:t>
                                      </m:r>
                                    </m:sub>
                                  </m:sSub>
                                </m:e>
                              </m:d>
                            </m:num>
                            <m:den>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𝑗</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𝑗</m:t>
                                      </m:r>
                                    </m:sub>
                                  </m:sSub>
                                </m:e>
                              </m:d>
                            </m:den>
                          </m:f>
                        </m:e>
                      </m:d>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sub>
                      </m:sSub>
                      <m:d>
                        <m:dPr>
                          <m:ctrlPr>
                            <a:rPr lang="en-US"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sub>
                              </m:sSub>
                            </m:e>
                          </m:d>
                        </m:num>
                        <m:den>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sub>
                              </m:sSub>
                            </m:e>
                          </m:d>
                        </m:den>
                      </m:f>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r>
                            <a:rPr lang="en-US" b="0" i="1">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𝑥</m:t>
                          </m:r>
                        </m:e>
                      </m:d>
                    </m:oMath>
                  </m:oMathPara>
                </a14:m>
                <a:endParaRPr lang="en-GB"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26973" y="2122714"/>
                <a:ext cx="7507953" cy="904030"/>
              </a:xfrm>
              <a:prstGeom prst="rect">
                <a:avLst/>
              </a:prstGeom>
              <a:blipFill>
                <a:blip r:embed="rId7"/>
                <a:stretch>
                  <a:fillRect/>
                </a:stretch>
              </a:blipFill>
            </p:spPr>
            <p:txBody>
              <a:bodyPr/>
              <a:lstStyle/>
              <a:p>
                <a:r>
                  <a:rPr lang="zh-CN" altLang="en-US">
                    <a:noFill/>
                  </a:rPr>
                  <a:t> </a:t>
                </a:r>
              </a:p>
            </p:txBody>
          </p:sp>
        </mc:Fallback>
      </mc:AlternateContent>
      <p:sp>
        <p:nvSpPr>
          <p:cNvPr id="4" name="矩形 3"/>
          <p:cNvSpPr/>
          <p:nvPr/>
        </p:nvSpPr>
        <p:spPr>
          <a:xfrm>
            <a:off x="7473816" y="2684266"/>
            <a:ext cx="1821332" cy="461665"/>
          </a:xfrm>
          <a:prstGeom prst="rect">
            <a:avLst/>
          </a:prstGeom>
        </p:spPr>
        <p:txBody>
          <a:bodyPr wrap="none">
            <a:spAutoFit/>
          </a:bodyPr>
          <a:lstStyle/>
          <a:p>
            <a:r>
              <a:rPr lang="en-US" altLang="zh-CN" i="1" dirty="0"/>
              <a:t>j</a:t>
            </a:r>
            <a:r>
              <a:rPr lang="en-US" dirty="0"/>
              <a:t>=1,2,</a:t>
            </a:r>
            <a:r>
              <a:rPr lang="en-US" altLang="zh-CN" dirty="0"/>
              <a:t>…,m-1</a:t>
            </a:r>
            <a:endParaRPr lang="en-GB" dirty="0"/>
          </a:p>
        </p:txBody>
      </p:sp>
      <p:sp>
        <p:nvSpPr>
          <p:cNvPr id="11" name="文本框 10">
            <a:extLst>
              <a:ext uri="{FF2B5EF4-FFF2-40B4-BE49-F238E27FC236}">
                <a16:creationId xmlns:a16="http://schemas.microsoft.com/office/drawing/2014/main" id="{36E8681E-1CE0-4510-95CE-19F0A77D8F9E}"/>
              </a:ext>
            </a:extLst>
          </p:cNvPr>
          <p:cNvSpPr txBox="1"/>
          <p:nvPr/>
        </p:nvSpPr>
        <p:spPr>
          <a:xfrm>
            <a:off x="0" y="-2403"/>
            <a:ext cx="6156176" cy="461665"/>
          </a:xfrm>
          <a:prstGeom prst="rect">
            <a:avLst/>
          </a:prstGeom>
          <a:noFill/>
        </p:spPr>
        <p:txBody>
          <a:bodyPr wrap="square" rtlCol="0">
            <a:spAutoFit/>
          </a:bodyPr>
          <a:lstStyle/>
          <a:p>
            <a:pPr marL="342900" indent="-342900">
              <a:buFont typeface="Wingdings" panose="05000000000000000000" pitchFamily="2" charset="2"/>
              <a:buChar char="Ø"/>
            </a:pPr>
            <a:r>
              <a:rPr lang="en-US" b="1" dirty="0"/>
              <a:t>G</a:t>
            </a:r>
            <a:r>
              <a:rPr lang="en-US" altLang="zh-CN" b="1" dirty="0"/>
              <a:t>ram-Schmidt</a:t>
            </a:r>
            <a:r>
              <a:rPr lang="zh-CN" altLang="en-US" b="1" dirty="0">
                <a:latin typeface="+mn-ea"/>
                <a:ea typeface="+mn-ea"/>
              </a:rPr>
              <a:t> </a:t>
            </a:r>
            <a:r>
              <a:rPr lang="en-US" altLang="zh-CN" b="1" dirty="0"/>
              <a:t>(</a:t>
            </a:r>
            <a:r>
              <a:rPr lang="zh-CN" altLang="en-US" b="1" dirty="0">
                <a:latin typeface="+mn-ea"/>
                <a:ea typeface="+mn-ea"/>
              </a:rPr>
              <a:t>格拉姆</a:t>
            </a:r>
            <a:r>
              <a:rPr lang="en-US" altLang="zh-CN" b="1" dirty="0">
                <a:latin typeface="+mn-ea"/>
                <a:ea typeface="+mn-ea"/>
              </a:rPr>
              <a:t>-</a:t>
            </a:r>
            <a:r>
              <a:rPr lang="zh-CN" altLang="en-US" b="1" dirty="0">
                <a:latin typeface="+mn-ea"/>
                <a:ea typeface="+mn-ea"/>
              </a:rPr>
              <a:t>施密特</a:t>
            </a:r>
            <a:r>
              <a:rPr lang="en-US" altLang="zh-CN" b="1" dirty="0"/>
              <a:t>)</a:t>
            </a:r>
            <a:r>
              <a:rPr lang="zh-CN" altLang="en-US" b="1" dirty="0"/>
              <a:t>正交化法</a:t>
            </a:r>
            <a:endParaRPr lang="en-GB" b="1" dirty="0"/>
          </a:p>
        </p:txBody>
      </p:sp>
      <p:sp>
        <p:nvSpPr>
          <p:cNvPr id="13" name="Rectangle 24">
            <a:extLst>
              <a:ext uri="{FF2B5EF4-FFF2-40B4-BE49-F238E27FC236}">
                <a16:creationId xmlns:a16="http://schemas.microsoft.com/office/drawing/2014/main" id="{32D04885-F2A9-4135-A28B-33409FE8C118}"/>
              </a:ext>
            </a:extLst>
          </p:cNvPr>
          <p:cNvSpPr>
            <a:spLocks noChangeArrowheads="1"/>
          </p:cNvSpPr>
          <p:nvPr/>
        </p:nvSpPr>
        <p:spPr bwMode="auto">
          <a:xfrm>
            <a:off x="4932040" y="-27384"/>
            <a:ext cx="42119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2000" b="1" dirty="0"/>
              <a:t>§2 Least-Squares Line</a:t>
            </a:r>
          </a:p>
        </p:txBody>
      </p:sp>
      <p:sp>
        <p:nvSpPr>
          <p:cNvPr id="15" name="Text Box 2">
            <a:extLst>
              <a:ext uri="{FF2B5EF4-FFF2-40B4-BE49-F238E27FC236}">
                <a16:creationId xmlns:a16="http://schemas.microsoft.com/office/drawing/2014/main" id="{FBC02658-935E-45ED-872D-5BD27C8049F9}"/>
              </a:ext>
            </a:extLst>
          </p:cNvPr>
          <p:cNvSpPr txBox="1">
            <a:spLocks noChangeArrowheads="1"/>
          </p:cNvSpPr>
          <p:nvPr/>
        </p:nvSpPr>
        <p:spPr bwMode="auto">
          <a:xfrm>
            <a:off x="464444" y="732672"/>
            <a:ext cx="7920038" cy="534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5000"/>
              </a:lnSpc>
              <a:spcBef>
                <a:spcPct val="50000"/>
              </a:spcBef>
            </a:pPr>
            <a:r>
              <a:rPr kumimoji="1" lang="zh-CN" altLang="en-US" b="1" dirty="0">
                <a:solidFill>
                  <a:schemeClr val="accent2"/>
                </a:solidFill>
              </a:rPr>
              <a:t>三项递推公式 </a:t>
            </a:r>
            <a:endParaRPr lang="zh-CN" altLang="en-US" dirty="0">
              <a:solidFill>
                <a:schemeClr val="accent2"/>
              </a:solidFill>
            </a:endParaRPr>
          </a:p>
        </p:txBody>
      </p:sp>
      <mc:AlternateContent xmlns:mc="http://schemas.openxmlformats.org/markup-compatibility/2006" xmlns:a14="http://schemas.microsoft.com/office/drawing/2010/main">
        <mc:Choice Requires="a14">
          <p:sp>
            <p:nvSpPr>
              <p:cNvPr id="16" name="Rectangle 5">
                <a:extLst>
                  <a:ext uri="{FF2B5EF4-FFF2-40B4-BE49-F238E27FC236}">
                    <a16:creationId xmlns:a16="http://schemas.microsoft.com/office/drawing/2014/main" id="{B9327A88-A979-4656-912D-9A962770182A}"/>
                  </a:ext>
                </a:extLst>
              </p:cNvPr>
              <p:cNvSpPr>
                <a:spLocks noChangeArrowheads="1"/>
              </p:cNvSpPr>
              <p:nvPr/>
            </p:nvSpPr>
            <p:spPr bwMode="auto">
              <a:xfrm>
                <a:off x="526973" y="3236344"/>
                <a:ext cx="7986712" cy="49141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r>
                  <a:rPr kumimoji="1" lang="zh-CN" altLang="en-US" b="1" dirty="0"/>
                  <a:t>给出的多项式序列 </a:t>
                </a:r>
                <a14:m>
                  <m:oMath xmlns:m="http://schemas.openxmlformats.org/officeDocument/2006/math">
                    <m:sSub>
                      <m:sSubPr>
                        <m:ctrlPr>
                          <a:rPr lang="en-GB" altLang="zh-CN" i="1">
                            <a:latin typeface="Cambria Math" panose="02040503050406030204" pitchFamily="18" charset="0"/>
                            <a:ea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𝑗</m:t>
                        </m:r>
                      </m:sub>
                    </m:sSub>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=0,1,</m:t>
                    </m:r>
                    <m:r>
                      <m:rPr>
                        <m:nor/>
                      </m:rPr>
                      <a:rPr lang="en-US" altLang="zh-CN" dirty="0"/>
                      <m:t>…</m:t>
                    </m:r>
                    <m:r>
                      <a:rPr lang="en-US" altLang="zh-CN" b="0" i="1" dirty="0"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m:t>
                    </m:r>
                  </m:oMath>
                </a14:m>
                <a:r>
                  <a:rPr kumimoji="1" lang="zh-CN" altLang="en-US" b="1" dirty="0"/>
                  <a:t>是正交函数组</a:t>
                </a:r>
                <a:r>
                  <a:rPr kumimoji="1" lang="en-US" altLang="zh-CN" b="1" dirty="0"/>
                  <a:t>.</a:t>
                </a:r>
                <a:endParaRPr kumimoji="1" lang="zh-CN" altLang="en-US" b="1" dirty="0"/>
              </a:p>
            </p:txBody>
          </p:sp>
        </mc:Choice>
        <mc:Fallback xmlns="">
          <p:sp>
            <p:nvSpPr>
              <p:cNvPr id="16" name="Rectangle 5">
                <a:extLst>
                  <a:ext uri="{FF2B5EF4-FFF2-40B4-BE49-F238E27FC236}">
                    <a16:creationId xmlns:a16="http://schemas.microsoft.com/office/drawing/2014/main" id="{B9327A88-A979-4656-912D-9A962770182A}"/>
                  </a:ext>
                </a:extLst>
              </p:cNvPr>
              <p:cNvSpPr>
                <a:spLocks noRot="1" noChangeAspect="1" noMove="1" noResize="1" noEditPoints="1" noAdjustHandles="1" noChangeArrowheads="1" noChangeShapeType="1" noTextEdit="1"/>
              </p:cNvSpPr>
              <p:nvPr/>
            </p:nvSpPr>
            <p:spPr bwMode="auto">
              <a:xfrm>
                <a:off x="526973" y="3236344"/>
                <a:ext cx="7986712" cy="491417"/>
              </a:xfrm>
              <a:prstGeom prst="rect">
                <a:avLst/>
              </a:prstGeom>
              <a:blipFill>
                <a:blip r:embed="rId8"/>
                <a:stretch>
                  <a:fillRect l="-1144" t="-13580" b="-222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A838DD5-E39F-428D-8A8B-0B352CBF8999}"/>
                  </a:ext>
                </a:extLst>
              </p:cNvPr>
              <p:cNvSpPr txBox="1"/>
              <p:nvPr/>
            </p:nvSpPr>
            <p:spPr>
              <a:xfrm>
                <a:off x="516485" y="3880073"/>
                <a:ext cx="2520280" cy="871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ea typeface="Cambria Math" panose="02040503050406030204" pitchFamily="18" charset="0"/>
                        </a:rPr>
                        <m:t>记</m:t>
                      </m:r>
                      <m:sSub>
                        <m:sSubPr>
                          <m:ctrlPr>
                            <a:rPr lang="en-GB"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𝑎</m:t>
                          </m:r>
                        </m:e>
                        <m:sub>
                          <m:r>
                            <a:rPr lang="en-US" altLang="zh-CN" b="0" i="1" smtClean="0">
                              <a:solidFill>
                                <a:schemeClr val="accent1"/>
                              </a:solidFill>
                              <a:latin typeface="Cambria Math" panose="02040503050406030204" pitchFamily="18" charset="0"/>
                              <a:ea typeface="Cambria Math" panose="02040503050406030204" pitchFamily="18" charset="0"/>
                            </a:rPr>
                            <m:t>0</m:t>
                          </m:r>
                        </m:sub>
                      </m:sSub>
                      <m:r>
                        <a:rPr lang="en-US" altLang="zh-CN" i="1">
                          <a:solidFill>
                            <a:schemeClr val="accent1"/>
                          </a:solidFill>
                          <a:latin typeface="Cambria Math" panose="02040503050406030204" pitchFamily="18" charset="0"/>
                          <a:ea typeface="Cambria Math" panose="02040503050406030204" pitchFamily="18" charset="0"/>
                        </a:rPr>
                        <m:t> </m:t>
                      </m:r>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d>
                            <m:dPr>
                              <m:ctrlPr>
                                <a:rPr lang="en-US" altLang="zh-CN" i="1">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0</m:t>
                                  </m:r>
                                </m:sub>
                              </m:sSub>
                              <m:r>
                                <a:rPr lang="en-US" altLang="zh-CN" b="0" i="1">
                                  <a:latin typeface="Cambria Math" panose="02040503050406030204" pitchFamily="18" charset="0"/>
                                  <a:ea typeface="Cambria Math" panose="02040503050406030204" pitchFamily="18" charset="0"/>
                                </a:rPr>
                                <m:t>,</m:t>
                              </m:r>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0</m:t>
                                  </m:r>
                                </m:sub>
                              </m:sSub>
                            </m:e>
                          </m:d>
                        </m:num>
                        <m:den>
                          <m:d>
                            <m:dPr>
                              <m:ctrlPr>
                                <a:rPr lang="en-US" altLang="zh-CN" i="1">
                                  <a:latin typeface="Cambria Math" panose="02040503050406030204" pitchFamily="18" charset="0"/>
                                  <a:ea typeface="Cambria Math" panose="02040503050406030204" pitchFamily="18" charset="0"/>
                                </a:rPr>
                              </m:ctrlPr>
                            </m:dPr>
                            <m:e>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0</m:t>
                                  </m:r>
                                </m:sub>
                              </m:sSub>
                              <m:r>
                                <a:rPr lang="en-US" altLang="zh-CN" b="0" i="1">
                                  <a:latin typeface="Cambria Math" panose="02040503050406030204" pitchFamily="18" charset="0"/>
                                  <a:ea typeface="Cambria Math" panose="02040503050406030204" pitchFamily="18" charset="0"/>
                                </a:rPr>
                                <m:t>,</m:t>
                              </m:r>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0</m:t>
                                  </m:r>
                                </m:sub>
                              </m:sSub>
                            </m:e>
                          </m:d>
                        </m:den>
                      </m:f>
                    </m:oMath>
                  </m:oMathPara>
                </a14:m>
                <a:endParaRPr lang="zh-CN" altLang="en-US" dirty="0"/>
              </a:p>
            </p:txBody>
          </p:sp>
        </mc:Choice>
        <mc:Fallback xmlns="">
          <p:sp>
            <p:nvSpPr>
              <p:cNvPr id="14" name="文本框 13">
                <a:extLst>
                  <a:ext uri="{FF2B5EF4-FFF2-40B4-BE49-F238E27FC236}">
                    <a16:creationId xmlns:a16="http://schemas.microsoft.com/office/drawing/2014/main" id="{AA838DD5-E39F-428D-8A8B-0B352CBF8999}"/>
                  </a:ext>
                </a:extLst>
              </p:cNvPr>
              <p:cNvSpPr txBox="1">
                <a:spLocks noRot="1" noChangeAspect="1" noMove="1" noResize="1" noEditPoints="1" noAdjustHandles="1" noChangeArrowheads="1" noChangeShapeType="1" noTextEdit="1"/>
              </p:cNvSpPr>
              <p:nvPr/>
            </p:nvSpPr>
            <p:spPr>
              <a:xfrm>
                <a:off x="516485" y="3880073"/>
                <a:ext cx="2520280" cy="87184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45317BE3-CB85-4931-BD95-34FCABEA3953}"/>
                  </a:ext>
                </a:extLst>
              </p:cNvPr>
              <p:cNvSpPr txBox="1"/>
              <p:nvPr/>
            </p:nvSpPr>
            <p:spPr>
              <a:xfrm>
                <a:off x="3124303" y="3880005"/>
                <a:ext cx="2792051" cy="9963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𝑎</m:t>
                          </m:r>
                        </m:e>
                        <m:sub>
                          <m:r>
                            <a:rPr lang="en-US" altLang="zh-CN" b="0" i="1" smtClean="0">
                              <a:solidFill>
                                <a:schemeClr val="accent1"/>
                              </a:solidFill>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f>
                        <m:fPr>
                          <m:ctrlPr>
                            <a:rPr lang="en-US" altLang="zh-CN" i="1" smtClean="0">
                              <a:latin typeface="Cambria Math" panose="02040503050406030204" pitchFamily="18" charset="0"/>
                              <a:ea typeface="Cambria Math" panose="02040503050406030204" pitchFamily="18" charset="0"/>
                            </a:rPr>
                          </m:ctrlPr>
                        </m:fPr>
                        <m:num>
                          <m:d>
                            <m:dPr>
                              <m:ctrlPr>
                                <a:rPr lang="en-US" altLang="zh-CN" i="1">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𝑗</m:t>
                                  </m:r>
                                </m:sub>
                              </m:sSub>
                              <m:r>
                                <a:rPr lang="en-US" altLang="zh-CN" b="0" i="1">
                                  <a:latin typeface="Cambria Math" panose="02040503050406030204" pitchFamily="18" charset="0"/>
                                  <a:ea typeface="Cambria Math" panose="02040503050406030204" pitchFamily="18" charset="0"/>
                                </a:rPr>
                                <m:t>,</m:t>
                              </m:r>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𝑗</m:t>
                                  </m:r>
                                </m:sub>
                              </m:sSub>
                            </m:e>
                          </m:d>
                        </m:num>
                        <m:den>
                          <m:d>
                            <m:dPr>
                              <m:ctrlPr>
                                <a:rPr lang="en-US" altLang="zh-CN" i="1">
                                  <a:latin typeface="Cambria Math" panose="02040503050406030204" pitchFamily="18" charset="0"/>
                                  <a:ea typeface="Cambria Math" panose="02040503050406030204" pitchFamily="18" charset="0"/>
                                </a:rPr>
                              </m:ctrlPr>
                            </m:dPr>
                            <m:e>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𝑗</m:t>
                                  </m:r>
                                </m:sub>
                              </m:sSub>
                              <m:r>
                                <a:rPr lang="en-US" altLang="zh-CN" b="0" i="1">
                                  <a:latin typeface="Cambria Math" panose="02040503050406030204" pitchFamily="18" charset="0"/>
                                  <a:ea typeface="Cambria Math" panose="02040503050406030204" pitchFamily="18" charset="0"/>
                                </a:rPr>
                                <m:t>,</m:t>
                              </m:r>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𝑗</m:t>
                                  </m:r>
                                </m:sub>
                              </m:sSub>
                            </m:e>
                          </m:d>
                        </m:den>
                      </m:f>
                    </m:oMath>
                  </m:oMathPara>
                </a14:m>
                <a:endParaRPr lang="zh-CN" altLang="en-US" dirty="0"/>
              </a:p>
            </p:txBody>
          </p:sp>
        </mc:Choice>
        <mc:Fallback xmlns="">
          <p:sp>
            <p:nvSpPr>
              <p:cNvPr id="17" name="文本框 16">
                <a:extLst>
                  <a:ext uri="{FF2B5EF4-FFF2-40B4-BE49-F238E27FC236}">
                    <a16:creationId xmlns:a16="http://schemas.microsoft.com/office/drawing/2014/main" id="{45317BE3-CB85-4931-BD95-34FCABEA3953}"/>
                  </a:ext>
                </a:extLst>
              </p:cNvPr>
              <p:cNvSpPr txBox="1">
                <a:spLocks noRot="1" noChangeAspect="1" noMove="1" noResize="1" noEditPoints="1" noAdjustHandles="1" noChangeArrowheads="1" noChangeShapeType="1" noTextEdit="1"/>
              </p:cNvSpPr>
              <p:nvPr/>
            </p:nvSpPr>
            <p:spPr>
              <a:xfrm>
                <a:off x="3124303" y="3880005"/>
                <a:ext cx="2792051" cy="99636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04BDE3E-F6FD-4C47-B0BE-2AB8634058DB}"/>
                  </a:ext>
                </a:extLst>
              </p:cNvPr>
              <p:cNvSpPr txBox="1"/>
              <p:nvPr/>
            </p:nvSpPr>
            <p:spPr>
              <a:xfrm>
                <a:off x="5952580" y="3863108"/>
                <a:ext cx="2792051" cy="9963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altLang="zh-CN" i="1" smtClean="0">
                              <a:solidFill>
                                <a:schemeClr val="accent1"/>
                              </a:solidFill>
                              <a:latin typeface="Cambria Math" panose="02040503050406030204" pitchFamily="18" charset="0"/>
                              <a:ea typeface="Cambria Math" panose="02040503050406030204" pitchFamily="18" charset="0"/>
                            </a:rPr>
                          </m:ctrlPr>
                        </m:sSubPr>
                        <m:e>
                          <m:r>
                            <a:rPr lang="en-US" altLang="zh-CN" b="0" i="1" smtClean="0">
                              <a:solidFill>
                                <a:schemeClr val="accent1"/>
                              </a:solidFill>
                              <a:latin typeface="Cambria Math" panose="02040503050406030204" pitchFamily="18" charset="0"/>
                              <a:ea typeface="Cambria Math" panose="02040503050406030204" pitchFamily="18" charset="0"/>
                            </a:rPr>
                            <m:t>𝑏</m:t>
                          </m:r>
                        </m:e>
                        <m:sub>
                          <m:r>
                            <a:rPr lang="en-US" altLang="zh-CN" i="1">
                              <a:solidFill>
                                <a:schemeClr val="accent1"/>
                              </a:solidFill>
                              <a:latin typeface="Cambria Math" panose="02040503050406030204" pitchFamily="18" charset="0"/>
                              <a:ea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 </m:t>
                      </m:r>
                      <m:f>
                        <m:fPr>
                          <m:ctrlPr>
                            <a:rPr lang="en-US" altLang="zh-CN" i="1" smtClean="0">
                              <a:latin typeface="Cambria Math" panose="02040503050406030204" pitchFamily="18" charset="0"/>
                              <a:ea typeface="Cambria Math" panose="02040503050406030204" pitchFamily="18" charset="0"/>
                            </a:rPr>
                          </m:ctrlPr>
                        </m:fPr>
                        <m:num>
                          <m:d>
                            <m:dPr>
                              <m:ctrlPr>
                                <a:rPr lang="en-US" altLang="zh-CN" i="1">
                                  <a:latin typeface="Cambria Math" panose="02040503050406030204" pitchFamily="18" charset="0"/>
                                  <a:ea typeface="Cambria Math" panose="02040503050406030204" pitchFamily="18" charset="0"/>
                                </a:rPr>
                              </m:ctrlPr>
                            </m:dPr>
                            <m:e>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a:latin typeface="Cambria Math" panose="02040503050406030204" pitchFamily="18" charset="0"/>
                                      <a:ea typeface="Cambria Math" panose="02040503050406030204" pitchFamily="18" charset="0"/>
                                    </a:rPr>
                                    <m:t>𝑗</m:t>
                                  </m:r>
                                </m:sub>
                              </m:sSub>
                              <m:r>
                                <a:rPr lang="en-US" altLang="zh-CN" b="0" i="1">
                                  <a:latin typeface="Cambria Math" panose="02040503050406030204" pitchFamily="18" charset="0"/>
                                  <a:ea typeface="Cambria Math" panose="02040503050406030204" pitchFamily="18" charset="0"/>
                                </a:rPr>
                                <m:t>,</m:t>
                              </m:r>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a:latin typeface="Cambria Math" panose="02040503050406030204" pitchFamily="18" charset="0"/>
                                      <a:ea typeface="Cambria Math" panose="02040503050406030204" pitchFamily="18" charset="0"/>
                                    </a:rPr>
                                    <m:t>𝑗</m:t>
                                  </m:r>
                                </m:sub>
                              </m:sSub>
                            </m:e>
                          </m:d>
                        </m:num>
                        <m:den>
                          <m:d>
                            <m:dPr>
                              <m:ctrlPr>
                                <a:rPr lang="en-US" altLang="zh-CN" i="1">
                                  <a:latin typeface="Cambria Math" panose="02040503050406030204" pitchFamily="18" charset="0"/>
                                  <a:ea typeface="Cambria Math" panose="02040503050406030204" pitchFamily="18" charset="0"/>
                                </a:rPr>
                              </m:ctrlPr>
                            </m:dPr>
                            <m:e>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−1</m:t>
                                  </m:r>
                                </m:sub>
                              </m:sSub>
                              <m:r>
                                <a:rPr lang="en-US" altLang="zh-CN" b="0" i="1">
                                  <a:latin typeface="Cambria Math" panose="02040503050406030204" pitchFamily="18" charset="0"/>
                                  <a:ea typeface="Cambria Math" panose="02040503050406030204" pitchFamily="18" charset="0"/>
                                </a:rPr>
                                <m:t>,</m:t>
                              </m:r>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−1</m:t>
                                  </m:r>
                                </m:sub>
                              </m:sSub>
                            </m:e>
                          </m:d>
                        </m:den>
                      </m:f>
                    </m:oMath>
                  </m:oMathPara>
                </a14:m>
                <a:endParaRPr lang="zh-CN" altLang="en-US" dirty="0"/>
              </a:p>
            </p:txBody>
          </p:sp>
        </mc:Choice>
        <mc:Fallback xmlns="">
          <p:sp>
            <p:nvSpPr>
              <p:cNvPr id="18" name="文本框 17">
                <a:extLst>
                  <a:ext uri="{FF2B5EF4-FFF2-40B4-BE49-F238E27FC236}">
                    <a16:creationId xmlns:a16="http://schemas.microsoft.com/office/drawing/2014/main" id="{E04BDE3E-F6FD-4C47-B0BE-2AB8634058DB}"/>
                  </a:ext>
                </a:extLst>
              </p:cNvPr>
              <p:cNvSpPr txBox="1">
                <a:spLocks noRot="1" noChangeAspect="1" noMove="1" noResize="1" noEditPoints="1" noAdjustHandles="1" noChangeArrowheads="1" noChangeShapeType="1" noTextEdit="1"/>
              </p:cNvSpPr>
              <p:nvPr/>
            </p:nvSpPr>
            <p:spPr>
              <a:xfrm>
                <a:off x="5952580" y="3863108"/>
                <a:ext cx="2792051" cy="996363"/>
              </a:xfrm>
              <a:prstGeom prst="rect">
                <a:avLst/>
              </a:prstGeom>
              <a:blipFill>
                <a:blip r:embed="rId11"/>
                <a:stretch>
                  <a:fillRect/>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CDC10C9B-23FB-4BEE-94C3-6397A614DB1A}"/>
              </a:ext>
            </a:extLst>
          </p:cNvPr>
          <p:cNvSpPr txBox="1"/>
          <p:nvPr/>
        </p:nvSpPr>
        <p:spPr>
          <a:xfrm>
            <a:off x="616676" y="5000822"/>
            <a:ext cx="2769989" cy="369332"/>
          </a:xfrm>
          <a:prstGeom prst="rect">
            <a:avLst/>
          </a:prstGeom>
          <a:noFill/>
        </p:spPr>
        <p:txBody>
          <a:bodyPr wrap="none" lIns="0" tIns="0" rIns="0" bIns="0" rtlCol="0">
            <a:spAutoFit/>
          </a:bodyPr>
          <a:lstStyle/>
          <a:p>
            <a:r>
              <a:rPr lang="zh-CN" altLang="en-US" b="1" dirty="0"/>
              <a:t>则三项递推公式为：</a:t>
            </a:r>
            <a:endParaRPr lang="en-GB" b="1"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35FB947-37E9-4ECF-AB01-3380B1D3531A}"/>
                  </a:ext>
                </a:extLst>
              </p:cNvPr>
              <p:cNvSpPr txBox="1"/>
              <p:nvPr/>
            </p:nvSpPr>
            <p:spPr>
              <a:xfrm>
                <a:off x="3341160" y="5108378"/>
                <a:ext cx="5222840" cy="1367554"/>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sSub>
                                  <m:sSubPr>
                                    <m:ctrlPr>
                                      <a:rPr lang="en-GB" altLang="zh-CN" i="1">
                                        <a:latin typeface="Cambria Math" panose="02040503050406030204" pitchFamily="18" charset="0"/>
                                        <a:ea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latin typeface="Cambria Math" panose="02040503050406030204" pitchFamily="18" charset="0"/>
                                        <a:ea typeface="Cambria Math" panose="02040503050406030204" pitchFamily="18" charset="0"/>
                                      </a:rPr>
                                      <m:t>0</m:t>
                                    </m:r>
                                  </m:sub>
                                </m:sSub>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=1</m:t>
                                </m:r>
                              </m:e>
                            </m:mr>
                            <m:mr>
                              <m:e>
                                <m:sSub>
                                  <m:sSubPr>
                                    <m:ctrlPr>
                                      <a:rPr lang="en-GB" altLang="zh-CN" i="1">
                                        <a:latin typeface="Cambria Math" panose="02040503050406030204" pitchFamily="18" charset="0"/>
                                        <a:ea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latin typeface="Cambria Math" panose="02040503050406030204" pitchFamily="18" charset="0"/>
                                        <a:ea typeface="Cambria Math" panose="02040503050406030204" pitchFamily="18" charset="0"/>
                                      </a:rPr>
                                      <m:t>1</m:t>
                                    </m:r>
                                  </m:sub>
                                </m:sSub>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GB"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𝑎</m:t>
                                    </m:r>
                                  </m:e>
                                  <m:sub>
                                    <m:r>
                                      <a:rPr lang="en-US" altLang="zh-CN" i="1">
                                        <a:solidFill>
                                          <a:schemeClr val="accent1"/>
                                        </a:solidFill>
                                        <a:latin typeface="Cambria Math" panose="02040503050406030204" pitchFamily="18" charset="0"/>
                                        <a:ea typeface="Cambria Math" panose="02040503050406030204" pitchFamily="18" charset="0"/>
                                      </a:rPr>
                                      <m:t>0</m:t>
                                    </m:r>
                                  </m:sub>
                                </m:sSub>
                              </m:e>
                            </m:mr>
                            <m:mr>
                              <m:e>
                                <m:sSub>
                                  <m:sSubPr>
                                    <m:ctrlPr>
                                      <a:rPr lang="en-GB" altLang="zh-CN" i="1">
                                        <a:latin typeface="Cambria Math" panose="02040503050406030204" pitchFamily="18" charset="0"/>
                                        <a:ea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+1</m:t>
                                    </m:r>
                                  </m:sub>
                                </m:sSub>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GB"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𝑎</m:t>
                                        </m:r>
                                      </m:e>
                                      <m:sub>
                                        <m:r>
                                          <a:rPr lang="en-US" altLang="zh-CN" i="1">
                                            <a:solidFill>
                                              <a:schemeClr val="accent1"/>
                                            </a:solidFill>
                                            <a:latin typeface="Cambria Math" panose="02040503050406030204" pitchFamily="18" charset="0"/>
                                            <a:ea typeface="Cambria Math" panose="02040503050406030204" pitchFamily="18" charset="0"/>
                                          </a:rPr>
                                          <m:t>𝑗</m:t>
                                        </m:r>
                                      </m:sub>
                                    </m:sSub>
                                  </m:e>
                                </m:d>
                                <m:sSub>
                                  <m:sSubPr>
                                    <m:ctrlPr>
                                      <a:rPr lang="en-GB" altLang="zh-CN" i="1">
                                        <a:latin typeface="Cambria Math" panose="02040503050406030204" pitchFamily="18" charset="0"/>
                                        <a:ea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latin typeface="Cambria Math" panose="02040503050406030204" pitchFamily="18" charset="0"/>
                                        <a:ea typeface="Cambria Math" panose="02040503050406030204" pitchFamily="18" charset="0"/>
                                      </a:rPr>
                                      <m:t>𝑗</m:t>
                                    </m:r>
                                  </m:sub>
                                </m:sSub>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sSub>
                                  <m:sSubPr>
                                    <m:ctrlPr>
                                      <a:rPr lang="en-GB"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𝑏</m:t>
                                    </m:r>
                                  </m:e>
                                  <m:sub>
                                    <m:r>
                                      <a:rPr lang="en-US" altLang="zh-CN" i="1">
                                        <a:solidFill>
                                          <a:schemeClr val="accent1"/>
                                        </a:solidFill>
                                        <a:latin typeface="Cambria Math" panose="02040503050406030204" pitchFamily="18" charset="0"/>
                                        <a:ea typeface="Cambria Math" panose="02040503050406030204" pitchFamily="18" charset="0"/>
                                      </a:rPr>
                                      <m:t>𝑗</m:t>
                                    </m:r>
                                  </m:sub>
                                </m:sSub>
                                <m:sSub>
                                  <m:sSubPr>
                                    <m:ctrlPr>
                                      <a:rPr lang="en-GB" altLang="zh-CN" i="1">
                                        <a:latin typeface="Cambria Math" panose="02040503050406030204" pitchFamily="18" charset="0"/>
                                        <a:ea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−1</m:t>
                                    </m:r>
                                  </m:sub>
                                </m:sSub>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e>
                            </m:mr>
                          </m:m>
                        </m:e>
                      </m:d>
                    </m:oMath>
                  </m:oMathPara>
                </a14:m>
                <a:endParaRPr lang="zh-CN" altLang="en-US" dirty="0"/>
              </a:p>
            </p:txBody>
          </p:sp>
        </mc:Choice>
        <mc:Fallback xmlns="">
          <p:sp>
            <p:nvSpPr>
              <p:cNvPr id="8" name="文本框 7">
                <a:extLst>
                  <a:ext uri="{FF2B5EF4-FFF2-40B4-BE49-F238E27FC236}">
                    <a16:creationId xmlns:a16="http://schemas.microsoft.com/office/drawing/2014/main" id="{035FB947-37E9-4ECF-AB01-3380B1D3531A}"/>
                  </a:ext>
                </a:extLst>
              </p:cNvPr>
              <p:cNvSpPr txBox="1">
                <a:spLocks noRot="1" noChangeAspect="1" noMove="1" noResize="1" noEditPoints="1" noAdjustHandles="1" noChangeArrowheads="1" noChangeShapeType="1" noTextEdit="1"/>
              </p:cNvSpPr>
              <p:nvPr/>
            </p:nvSpPr>
            <p:spPr>
              <a:xfrm>
                <a:off x="3341160" y="5108378"/>
                <a:ext cx="5222840" cy="1367554"/>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2410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19"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E8520BA8-66C0-4DBF-826B-23FD237B944A}"/>
              </a:ext>
            </a:extLst>
          </p:cNvPr>
          <p:cNvSpPr/>
          <p:nvPr>
            <p:custDataLst>
              <p:tags r:id="rId2"/>
            </p:custDataLst>
          </p:nvPr>
        </p:nvSpPr>
        <p:spPr>
          <a:xfrm>
            <a:off x="6701209" y="5458060"/>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Text Box 2">
            <a:extLst>
              <a:ext uri="{FF2B5EF4-FFF2-40B4-BE49-F238E27FC236}">
                <a16:creationId xmlns:a16="http://schemas.microsoft.com/office/drawing/2014/main" id="{9F82BB7D-2270-482D-AA6A-21C3004DC947}"/>
              </a:ext>
            </a:extLst>
          </p:cNvPr>
          <p:cNvSpPr txBox="1">
            <a:spLocks noChangeArrowheads="1"/>
          </p:cNvSpPr>
          <p:nvPr/>
        </p:nvSpPr>
        <p:spPr bwMode="auto">
          <a:xfrm>
            <a:off x="254000" y="635000"/>
            <a:ext cx="8640960" cy="103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5000"/>
              </a:lnSpc>
              <a:spcBef>
                <a:spcPct val="50000"/>
              </a:spcBef>
            </a:pPr>
            <a:r>
              <a:rPr kumimoji="1" lang="zh-CN" altLang="en-US" b="1" dirty="0"/>
              <a:t>        已知点集 </a:t>
            </a:r>
            <a:r>
              <a:rPr kumimoji="1" lang="en-US" altLang="zh-CN" b="1" dirty="0"/>
              <a:t>{</a:t>
            </a:r>
            <a:r>
              <a:rPr kumimoji="1" lang="en-US" altLang="zh-CN" b="1" i="1" dirty="0"/>
              <a:t>x</a:t>
            </a:r>
            <a:r>
              <a:rPr kumimoji="1" lang="en-US" altLang="zh-CN" b="1" i="1" baseline="-25000" dirty="0"/>
              <a:t>i</a:t>
            </a:r>
            <a:r>
              <a:rPr kumimoji="1" lang="en-US" altLang="zh-CN" b="1" dirty="0"/>
              <a:t>}</a:t>
            </a:r>
            <a:r>
              <a:rPr kumimoji="1" lang="en-US" altLang="zh-CN" b="1" i="1" dirty="0"/>
              <a:t> </a:t>
            </a:r>
            <a:r>
              <a:rPr kumimoji="1" lang="en-US" altLang="zh-CN" b="1" i="1" baseline="-25000" dirty="0" err="1"/>
              <a:t>i</a:t>
            </a:r>
            <a:r>
              <a:rPr kumimoji="1" lang="en-US" altLang="zh-CN" b="1" baseline="-25000" dirty="0"/>
              <a:t>=0,1,…,</a:t>
            </a:r>
            <a:r>
              <a:rPr kumimoji="1" lang="en-US" altLang="zh-CN" b="1" i="1" baseline="-25000" dirty="0"/>
              <a:t>4</a:t>
            </a:r>
            <a:r>
              <a:rPr kumimoji="1" lang="en-US" altLang="zh-CN" b="1" dirty="0"/>
              <a:t> ={0,0.25,0.5,0.75,1}  </a:t>
            </a:r>
            <a:r>
              <a:rPr kumimoji="1" lang="zh-CN" altLang="en-US" b="1" dirty="0"/>
              <a:t>和 权数</a:t>
            </a:r>
            <a:r>
              <a:rPr kumimoji="1" lang="en-US" altLang="zh-CN" b="1" dirty="0"/>
              <a:t>{ </a:t>
            </a:r>
            <a:r>
              <a:rPr kumimoji="1" lang="en-US" altLang="zh-CN" b="1" dirty="0">
                <a:sym typeface="Symbol" panose="05050102010706020507" pitchFamily="18" charset="2"/>
              </a:rPr>
              <a:t></a:t>
            </a:r>
            <a:r>
              <a:rPr kumimoji="1" lang="en-US" altLang="zh-CN" b="1" i="1" baseline="-25000" dirty="0" err="1"/>
              <a:t>i</a:t>
            </a:r>
            <a:r>
              <a:rPr kumimoji="1" lang="en-US" altLang="zh-CN" b="1" dirty="0"/>
              <a:t>}</a:t>
            </a:r>
            <a:r>
              <a:rPr kumimoji="1" lang="en-US" altLang="zh-CN" b="1" i="1" baseline="-25000" dirty="0" err="1"/>
              <a:t>i</a:t>
            </a:r>
            <a:r>
              <a:rPr kumimoji="1" lang="en-US" altLang="zh-CN" b="1" i="1" baseline="-25000" dirty="0"/>
              <a:t>=0,…4</a:t>
            </a:r>
            <a:r>
              <a:rPr kumimoji="1" lang="en-US" altLang="zh-CN" b="1" dirty="0"/>
              <a:t> ={1,1,1,1,1}.</a:t>
            </a:r>
            <a:r>
              <a:rPr kumimoji="1" lang="zh-CN" altLang="en-US" b="1" dirty="0"/>
              <a:t>试用三项递推公式求关于该点集的正交多项式。</a:t>
            </a:r>
            <a:r>
              <a:rPr kumimoji="1" lang="zh-CN" altLang="en-US" dirty="0"/>
              <a:t> </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AC71F70-1A51-4F1D-A33B-909DF8678190}"/>
                  </a:ext>
                </a:extLst>
              </p:cNvPr>
              <p:cNvSpPr txBox="1"/>
              <p:nvPr/>
            </p:nvSpPr>
            <p:spPr>
              <a:xfrm>
                <a:off x="2796414" y="1675950"/>
                <a:ext cx="3091507" cy="461665"/>
              </a:xfrm>
              <a:prstGeom prst="rect">
                <a:avLst/>
              </a:prstGeom>
              <a:noFill/>
            </p:spPr>
            <p:txBody>
              <a:bodyPr wrap="square">
                <a:spAutoFit/>
              </a:bodyPr>
              <a:lstStyle/>
              <a:p>
                <a14:m>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zh-CN" altLang="en-US" i="1">
                            <a:solidFill>
                              <a:srgbClr val="000000"/>
                            </a:solidFill>
                            <a:latin typeface="Cambria Math" panose="02040503050406030204" pitchFamily="18" charset="0"/>
                          </a:rPr>
                          <m:t>0</m:t>
                        </m:r>
                      </m:sub>
                    </m:sSub>
                    <m:d>
                      <m:dPr>
                        <m:ctrlPr>
                          <a:rPr lang="en-US" altLang="zh-CN" b="0" i="1" smtClean="0">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𝑥</m:t>
                        </m:r>
                      </m:e>
                    </m:d>
                    <m:r>
                      <a:rPr lang="en-US" altLang="zh-CN" b="0" i="1" smtClean="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b="0" i="1" smtClean="0">
                            <a:solidFill>
                              <a:srgbClr val="000000"/>
                            </a:solidFill>
                            <a:latin typeface="Cambria Math" panose="02040503050406030204" pitchFamily="18" charset="0"/>
                          </a:rPr>
                          <m:t>1</m:t>
                        </m:r>
                      </m:sub>
                    </m:sSub>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𝑥</m:t>
                        </m:r>
                      </m:e>
                    </m:d>
                    <m:r>
                      <a:rPr lang="en-US" altLang="zh-CN" i="1">
                        <a:solidFill>
                          <a:srgbClr val="000000"/>
                        </a:solidFill>
                        <a:latin typeface="Cambria Math" panose="02040503050406030204" pitchFamily="18" charset="0"/>
                      </a:rPr>
                      <m:t>,</m:t>
                    </m:r>
                  </m:oMath>
                </a14:m>
                <a:r>
                  <a:rPr lang="zh-CN" altLang="en-US" dirty="0">
                    <a:solidFill>
                      <a:srgbClr val="000000"/>
                    </a:solidFill>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b="0" i="1" smtClean="0">
                            <a:solidFill>
                              <a:srgbClr val="000000"/>
                            </a:solidFill>
                            <a:latin typeface="Cambria Math" panose="02040503050406030204" pitchFamily="18" charset="0"/>
                          </a:rPr>
                          <m:t>2</m:t>
                        </m:r>
                      </m:sub>
                    </m:sSub>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𝑥</m:t>
                        </m:r>
                      </m:e>
                    </m:d>
                  </m:oMath>
                </a14:m>
                <a:endParaRPr lang="zh-CN" altLang="en-US" dirty="0"/>
              </a:p>
            </p:txBody>
          </p:sp>
        </mc:Choice>
        <mc:Fallback xmlns="">
          <p:sp>
            <p:nvSpPr>
              <p:cNvPr id="12" name="文本框 11">
                <a:extLst>
                  <a:ext uri="{FF2B5EF4-FFF2-40B4-BE49-F238E27FC236}">
                    <a16:creationId xmlns:a16="http://schemas.microsoft.com/office/drawing/2014/main" id="{8AC71F70-1A51-4F1D-A33B-909DF8678190}"/>
                  </a:ext>
                </a:extLst>
              </p:cNvPr>
              <p:cNvSpPr txBox="1">
                <a:spLocks noRot="1" noChangeAspect="1" noMove="1" noResize="1" noEditPoints="1" noAdjustHandles="1" noChangeArrowheads="1" noChangeShapeType="1" noTextEdit="1"/>
              </p:cNvSpPr>
              <p:nvPr/>
            </p:nvSpPr>
            <p:spPr>
              <a:xfrm>
                <a:off x="2796414" y="1675950"/>
                <a:ext cx="3091507" cy="461665"/>
              </a:xfrm>
              <a:prstGeom prst="rect">
                <a:avLst/>
              </a:prstGeom>
              <a:blipFill>
                <a:blip r:embed="rId10"/>
                <a:stretch>
                  <a:fillRect l="-592" b="-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E354902-52B8-4F23-AA84-D475E9F9A861}"/>
                  </a:ext>
                </a:extLst>
              </p:cNvPr>
              <p:cNvSpPr txBox="1"/>
              <p:nvPr/>
            </p:nvSpPr>
            <p:spPr>
              <a:xfrm>
                <a:off x="14519" y="5916393"/>
                <a:ext cx="3621378" cy="91172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1600" i="1" smtClean="0">
                              <a:latin typeface="Cambria Math" panose="02040503050406030204" pitchFamily="18" charset="0"/>
                            </a:rPr>
                          </m:ctrlPr>
                        </m:dPr>
                        <m:e>
                          <m:m>
                            <m:mPr>
                              <m:mcs>
                                <m:mc>
                                  <m:mcPr>
                                    <m:count m:val="1"/>
                                    <m:mcJc m:val="center"/>
                                  </m:mcPr>
                                </m:mc>
                              </m:mcs>
                              <m:ctrlPr>
                                <a:rPr lang="en-US" altLang="zh-CN" sz="1600" i="1" smtClean="0">
                                  <a:latin typeface="Cambria Math" panose="02040503050406030204" pitchFamily="18" charset="0"/>
                                </a:rPr>
                              </m:ctrlPr>
                            </m:mPr>
                            <m:mr>
                              <m:e>
                                <m:sSub>
                                  <m:sSubPr>
                                    <m:ctrlPr>
                                      <a:rPr lang="en-GB" altLang="zh-CN" sz="1600" i="1">
                                        <a:latin typeface="Cambria Math" panose="02040503050406030204" pitchFamily="18" charset="0"/>
                                        <a:ea typeface="Cambria Math" panose="02040503050406030204" pitchFamily="18" charset="0"/>
                                      </a:rPr>
                                    </m:ctrlPr>
                                  </m:sSubPr>
                                  <m:e>
                                    <m:r>
                                      <a:rPr lang="en-GB" altLang="zh-CN" sz="1600" i="1">
                                        <a:latin typeface="Cambria Math" panose="02040503050406030204" pitchFamily="18" charset="0"/>
                                        <a:ea typeface="Cambria Math" panose="02040503050406030204" pitchFamily="18" charset="0"/>
                                      </a:rPr>
                                      <m:t>𝜑</m:t>
                                    </m:r>
                                  </m:e>
                                  <m:sub>
                                    <m:r>
                                      <a:rPr lang="en-US" altLang="zh-CN" sz="1600" i="1">
                                        <a:latin typeface="Cambria Math" panose="02040503050406030204" pitchFamily="18" charset="0"/>
                                        <a:ea typeface="Cambria Math" panose="02040503050406030204" pitchFamily="18" charset="0"/>
                                      </a:rPr>
                                      <m:t>0</m:t>
                                    </m:r>
                                  </m:sub>
                                </m:sSub>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e>
                                </m:d>
                                <m:r>
                                  <a:rPr lang="en-US" altLang="zh-CN" sz="1600" i="1">
                                    <a:latin typeface="Cambria Math" panose="02040503050406030204" pitchFamily="18" charset="0"/>
                                    <a:ea typeface="Cambria Math" panose="02040503050406030204" pitchFamily="18" charset="0"/>
                                  </a:rPr>
                                  <m:t>=1</m:t>
                                </m:r>
                              </m:e>
                            </m:mr>
                            <m:mr>
                              <m:e>
                                <m:sSub>
                                  <m:sSubPr>
                                    <m:ctrlPr>
                                      <a:rPr lang="en-GB" altLang="zh-CN" sz="1600" i="1">
                                        <a:latin typeface="Cambria Math" panose="02040503050406030204" pitchFamily="18" charset="0"/>
                                        <a:ea typeface="Cambria Math" panose="02040503050406030204" pitchFamily="18" charset="0"/>
                                      </a:rPr>
                                    </m:ctrlPr>
                                  </m:sSubPr>
                                  <m:e>
                                    <m:r>
                                      <a:rPr lang="en-GB" altLang="zh-CN" sz="1600" i="1">
                                        <a:latin typeface="Cambria Math" panose="02040503050406030204" pitchFamily="18" charset="0"/>
                                        <a:ea typeface="Cambria Math" panose="02040503050406030204" pitchFamily="18" charset="0"/>
                                      </a:rPr>
                                      <m:t>𝜑</m:t>
                                    </m:r>
                                  </m:e>
                                  <m:sub>
                                    <m:r>
                                      <a:rPr lang="en-US" altLang="zh-CN" sz="1600" i="1">
                                        <a:latin typeface="Cambria Math" panose="02040503050406030204" pitchFamily="18" charset="0"/>
                                        <a:ea typeface="Cambria Math" panose="02040503050406030204" pitchFamily="18" charset="0"/>
                                      </a:rPr>
                                      <m:t>1</m:t>
                                    </m:r>
                                  </m:sub>
                                </m:sSub>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e>
                                </m:d>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sSub>
                                  <m:sSubPr>
                                    <m:ctrlPr>
                                      <a:rPr lang="en-GB" altLang="zh-CN" sz="1600" i="1" smtClean="0">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m:t>
                                    </m:r>
                                  </m:sub>
                                </m:sSub>
                              </m:e>
                            </m:mr>
                            <m:mr>
                              <m:e>
                                <m:sSub>
                                  <m:sSubPr>
                                    <m:ctrlPr>
                                      <a:rPr lang="en-GB" altLang="zh-CN" sz="1600" i="1">
                                        <a:latin typeface="Cambria Math" panose="02040503050406030204" pitchFamily="18" charset="0"/>
                                        <a:ea typeface="Cambria Math" panose="02040503050406030204" pitchFamily="18" charset="0"/>
                                      </a:rPr>
                                    </m:ctrlPr>
                                  </m:sSubPr>
                                  <m:e>
                                    <m:r>
                                      <a:rPr lang="en-GB" altLang="zh-CN" sz="1600" i="1">
                                        <a:latin typeface="Cambria Math" panose="02040503050406030204" pitchFamily="18" charset="0"/>
                                        <a:ea typeface="Cambria Math" panose="02040503050406030204" pitchFamily="18" charset="0"/>
                                      </a:rPr>
                                      <m:t>𝜑</m:t>
                                    </m:r>
                                  </m:e>
                                  <m:sub>
                                    <m:r>
                                      <a:rPr lang="en-US" altLang="zh-CN" sz="1600" i="1">
                                        <a:latin typeface="Cambria Math" panose="02040503050406030204" pitchFamily="18" charset="0"/>
                                        <a:ea typeface="Cambria Math" panose="02040503050406030204" pitchFamily="18" charset="0"/>
                                      </a:rPr>
                                      <m:t>𝑗</m:t>
                                    </m:r>
                                    <m:r>
                                      <a:rPr lang="en-US" altLang="zh-CN" sz="1600" i="1">
                                        <a:latin typeface="Cambria Math" panose="02040503050406030204" pitchFamily="18" charset="0"/>
                                        <a:ea typeface="Cambria Math" panose="02040503050406030204" pitchFamily="18" charset="0"/>
                                      </a:rPr>
                                      <m:t>+1</m:t>
                                    </m:r>
                                  </m:sub>
                                </m:sSub>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e>
                                </m:d>
                                <m:r>
                                  <a:rPr lang="en-US" altLang="zh-CN" sz="1600" i="1">
                                    <a:latin typeface="Cambria Math" panose="02040503050406030204" pitchFamily="18" charset="0"/>
                                    <a:ea typeface="Cambria Math" panose="02040503050406030204" pitchFamily="18" charset="0"/>
                                  </a:rPr>
                                  <m:t>=</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sSub>
                                      <m:sSubPr>
                                        <m:ctrlPr>
                                          <a:rPr lang="en-GB" altLang="zh-CN" sz="1600" i="1" smtClean="0">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𝑗</m:t>
                                        </m:r>
                                      </m:sub>
                                    </m:sSub>
                                  </m:e>
                                </m:d>
                                <m:sSub>
                                  <m:sSubPr>
                                    <m:ctrlPr>
                                      <a:rPr lang="en-GB" altLang="zh-CN" sz="1600" i="1">
                                        <a:latin typeface="Cambria Math" panose="02040503050406030204" pitchFamily="18" charset="0"/>
                                        <a:ea typeface="Cambria Math" panose="02040503050406030204" pitchFamily="18" charset="0"/>
                                      </a:rPr>
                                    </m:ctrlPr>
                                  </m:sSubPr>
                                  <m:e>
                                    <m:r>
                                      <a:rPr lang="en-GB" altLang="zh-CN" sz="1600" i="1">
                                        <a:latin typeface="Cambria Math" panose="02040503050406030204" pitchFamily="18" charset="0"/>
                                        <a:ea typeface="Cambria Math" panose="02040503050406030204" pitchFamily="18" charset="0"/>
                                      </a:rPr>
                                      <m:t>𝜑</m:t>
                                    </m:r>
                                  </m:e>
                                  <m:sub>
                                    <m:r>
                                      <a:rPr lang="en-US" altLang="zh-CN" sz="1600" i="1">
                                        <a:latin typeface="Cambria Math" panose="02040503050406030204" pitchFamily="18" charset="0"/>
                                        <a:ea typeface="Cambria Math" panose="02040503050406030204" pitchFamily="18" charset="0"/>
                                      </a:rPr>
                                      <m:t>𝑗</m:t>
                                    </m:r>
                                  </m:sub>
                                </m:sSub>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e>
                                </m:d>
                                <m:r>
                                  <a:rPr lang="en-US" altLang="zh-CN" sz="1600" i="1">
                                    <a:latin typeface="Cambria Math" panose="02040503050406030204" pitchFamily="18" charset="0"/>
                                    <a:ea typeface="Cambria Math" panose="02040503050406030204" pitchFamily="18" charset="0"/>
                                  </a:rPr>
                                  <m:t>−</m:t>
                                </m:r>
                                <m:sSub>
                                  <m:sSubPr>
                                    <m:ctrlPr>
                                      <a:rPr lang="en-GB" altLang="zh-CN" sz="1600" i="1" smtClean="0">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𝑏</m:t>
                                    </m:r>
                                  </m:e>
                                  <m:sub>
                                    <m:r>
                                      <a:rPr lang="en-US" altLang="zh-CN" sz="1600" i="1">
                                        <a:solidFill>
                                          <a:schemeClr val="accent1"/>
                                        </a:solidFill>
                                        <a:latin typeface="Cambria Math" panose="02040503050406030204" pitchFamily="18" charset="0"/>
                                        <a:ea typeface="Cambria Math" panose="02040503050406030204" pitchFamily="18" charset="0"/>
                                      </a:rPr>
                                      <m:t>𝑗</m:t>
                                    </m:r>
                                  </m:sub>
                                </m:sSub>
                                <m:sSub>
                                  <m:sSubPr>
                                    <m:ctrlPr>
                                      <a:rPr lang="en-GB" altLang="zh-CN" sz="1600" i="1">
                                        <a:latin typeface="Cambria Math" panose="02040503050406030204" pitchFamily="18" charset="0"/>
                                        <a:ea typeface="Cambria Math" panose="02040503050406030204" pitchFamily="18" charset="0"/>
                                      </a:rPr>
                                    </m:ctrlPr>
                                  </m:sSubPr>
                                  <m:e>
                                    <m:r>
                                      <a:rPr lang="en-GB" altLang="zh-CN" sz="1600" i="1">
                                        <a:latin typeface="Cambria Math" panose="02040503050406030204" pitchFamily="18" charset="0"/>
                                        <a:ea typeface="Cambria Math" panose="02040503050406030204" pitchFamily="18" charset="0"/>
                                      </a:rPr>
                                      <m:t>𝜑</m:t>
                                    </m:r>
                                  </m:e>
                                  <m:sub>
                                    <m:r>
                                      <a:rPr lang="en-US" altLang="zh-CN" sz="1600" i="1">
                                        <a:latin typeface="Cambria Math" panose="02040503050406030204" pitchFamily="18" charset="0"/>
                                        <a:ea typeface="Cambria Math" panose="02040503050406030204" pitchFamily="18" charset="0"/>
                                      </a:rPr>
                                      <m:t>𝑗</m:t>
                                    </m:r>
                                    <m:r>
                                      <a:rPr lang="en-US" altLang="zh-CN" sz="1600" i="1">
                                        <a:latin typeface="Cambria Math" panose="02040503050406030204" pitchFamily="18" charset="0"/>
                                        <a:ea typeface="Cambria Math" panose="02040503050406030204" pitchFamily="18" charset="0"/>
                                      </a:rPr>
                                      <m:t>−1</m:t>
                                    </m:r>
                                  </m:sub>
                                </m:sSub>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e>
                                </m:d>
                              </m:e>
                            </m:mr>
                          </m:m>
                        </m:e>
                      </m:d>
                    </m:oMath>
                  </m:oMathPara>
                </a14:m>
                <a:endParaRPr lang="zh-CN" altLang="en-US" sz="1600" dirty="0"/>
              </a:p>
            </p:txBody>
          </p:sp>
        </mc:Choice>
        <mc:Fallback xmlns="">
          <p:sp>
            <p:nvSpPr>
              <p:cNvPr id="13" name="文本框 12">
                <a:extLst>
                  <a:ext uri="{FF2B5EF4-FFF2-40B4-BE49-F238E27FC236}">
                    <a16:creationId xmlns:a16="http://schemas.microsoft.com/office/drawing/2014/main" id="{4E354902-52B8-4F23-AA84-D475E9F9A861}"/>
                  </a:ext>
                </a:extLst>
              </p:cNvPr>
              <p:cNvSpPr txBox="1">
                <a:spLocks noRot="1" noChangeAspect="1" noMove="1" noResize="1" noEditPoints="1" noAdjustHandles="1" noChangeArrowheads="1" noChangeShapeType="1" noTextEdit="1"/>
              </p:cNvSpPr>
              <p:nvPr/>
            </p:nvSpPr>
            <p:spPr>
              <a:xfrm>
                <a:off x="14519" y="5916393"/>
                <a:ext cx="3621378" cy="91172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F7918AC-B1C4-4632-9CDA-4610B3493CC3}"/>
                  </a:ext>
                </a:extLst>
              </p:cNvPr>
              <p:cNvSpPr txBox="1"/>
              <p:nvPr/>
            </p:nvSpPr>
            <p:spPr>
              <a:xfrm>
                <a:off x="3392952" y="6138218"/>
                <a:ext cx="1749171" cy="694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altLang="zh-CN" sz="1600" i="1" smtClean="0">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b="0" i="1" smtClean="0">
                              <a:solidFill>
                                <a:schemeClr val="accent1"/>
                              </a:solidFill>
                              <a:latin typeface="Cambria Math" panose="02040503050406030204" pitchFamily="18" charset="0"/>
                              <a:ea typeface="Cambria Math" panose="02040503050406030204" pitchFamily="18" charset="0"/>
                            </a:rPr>
                            <m:t>𝑗</m:t>
                          </m:r>
                        </m:sub>
                      </m:sSub>
                      <m:r>
                        <a:rPr lang="en-US" altLang="zh-CN" sz="1600" b="0" i="1" smtClean="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 </m:t>
                      </m:r>
                      <m:f>
                        <m:fPr>
                          <m:ctrlPr>
                            <a:rPr lang="en-US" altLang="zh-CN" sz="1600" i="1" smtClean="0">
                              <a:latin typeface="Cambria Math" panose="02040503050406030204" pitchFamily="18" charset="0"/>
                              <a:ea typeface="Cambria Math" panose="02040503050406030204" pitchFamily="18" charset="0"/>
                            </a:rPr>
                          </m:ctrlPr>
                        </m:fPr>
                        <m:num>
                          <m:d>
                            <m:dPr>
                              <m:ctrlPr>
                                <a:rPr lang="en-US" altLang="zh-CN" sz="1600" i="1">
                                  <a:latin typeface="Cambria Math" panose="02040503050406030204" pitchFamily="18" charset="0"/>
                                  <a:ea typeface="Cambria Math" panose="02040503050406030204" pitchFamily="18" charset="0"/>
                                </a:rPr>
                              </m:ctrlPr>
                            </m:dPr>
                            <m:e>
                              <m:r>
                                <a:rPr lang="en-US" altLang="zh-CN" sz="1600" b="0" i="1" smtClean="0">
                                  <a:latin typeface="Cambria Math" panose="02040503050406030204" pitchFamily="18" charset="0"/>
                                  <a:ea typeface="Cambria Math" panose="02040503050406030204" pitchFamily="18" charset="0"/>
                                </a:rPr>
                                <m:t>𝑥</m:t>
                              </m:r>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smtClean="0">
                                      <a:latin typeface="Cambria Math" panose="02040503050406030204" pitchFamily="18" charset="0"/>
                                      <a:ea typeface="Cambria Math" panose="02040503050406030204" pitchFamily="18" charset="0"/>
                                    </a:rPr>
                                    <m:t>𝑗</m:t>
                                  </m:r>
                                </m:sub>
                              </m:sSub>
                              <m:r>
                                <a:rPr lang="en-US" altLang="zh-CN" sz="1600" b="0" i="1">
                                  <a:latin typeface="Cambria Math" panose="02040503050406030204" pitchFamily="18" charset="0"/>
                                  <a:ea typeface="Cambria Math" panose="02040503050406030204" pitchFamily="18" charset="0"/>
                                </a:rPr>
                                <m:t>,</m:t>
                              </m:r>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smtClean="0">
                                      <a:latin typeface="Cambria Math" panose="02040503050406030204" pitchFamily="18" charset="0"/>
                                      <a:ea typeface="Cambria Math" panose="02040503050406030204" pitchFamily="18" charset="0"/>
                                    </a:rPr>
                                    <m:t>𝑗</m:t>
                                  </m:r>
                                </m:sub>
                              </m:sSub>
                            </m:e>
                          </m:d>
                        </m:num>
                        <m:den>
                          <m:d>
                            <m:dPr>
                              <m:ctrlPr>
                                <a:rPr lang="en-US" altLang="zh-CN" sz="1600" i="1">
                                  <a:latin typeface="Cambria Math" panose="02040503050406030204" pitchFamily="18" charset="0"/>
                                  <a:ea typeface="Cambria Math" panose="02040503050406030204" pitchFamily="18" charset="0"/>
                                </a:rPr>
                              </m:ctrlPr>
                            </m:dPr>
                            <m:e>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smtClean="0">
                                      <a:latin typeface="Cambria Math" panose="02040503050406030204" pitchFamily="18" charset="0"/>
                                      <a:ea typeface="Cambria Math" panose="02040503050406030204" pitchFamily="18" charset="0"/>
                                    </a:rPr>
                                    <m:t>𝑗</m:t>
                                  </m:r>
                                </m:sub>
                              </m:sSub>
                              <m:r>
                                <a:rPr lang="en-US" altLang="zh-CN" sz="1600" b="0" i="1">
                                  <a:latin typeface="Cambria Math" panose="02040503050406030204" pitchFamily="18" charset="0"/>
                                  <a:ea typeface="Cambria Math" panose="02040503050406030204" pitchFamily="18" charset="0"/>
                                </a:rPr>
                                <m:t>,</m:t>
                              </m:r>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smtClean="0">
                                      <a:latin typeface="Cambria Math" panose="02040503050406030204" pitchFamily="18" charset="0"/>
                                      <a:ea typeface="Cambria Math" panose="02040503050406030204" pitchFamily="18" charset="0"/>
                                    </a:rPr>
                                    <m:t>𝑗</m:t>
                                  </m:r>
                                </m:sub>
                              </m:sSub>
                            </m:e>
                          </m:d>
                        </m:den>
                      </m:f>
                    </m:oMath>
                  </m:oMathPara>
                </a14:m>
                <a:endParaRPr lang="zh-CN" altLang="en-US" sz="1600" dirty="0"/>
              </a:p>
            </p:txBody>
          </p:sp>
        </mc:Choice>
        <mc:Fallback xmlns="">
          <p:sp>
            <p:nvSpPr>
              <p:cNvPr id="14" name="文本框 13">
                <a:extLst>
                  <a:ext uri="{FF2B5EF4-FFF2-40B4-BE49-F238E27FC236}">
                    <a16:creationId xmlns:a16="http://schemas.microsoft.com/office/drawing/2014/main" id="{DF7918AC-B1C4-4632-9CDA-4610B3493CC3}"/>
                  </a:ext>
                </a:extLst>
              </p:cNvPr>
              <p:cNvSpPr txBox="1">
                <a:spLocks noRot="1" noChangeAspect="1" noMove="1" noResize="1" noEditPoints="1" noAdjustHandles="1" noChangeArrowheads="1" noChangeShapeType="1" noTextEdit="1"/>
              </p:cNvSpPr>
              <p:nvPr/>
            </p:nvSpPr>
            <p:spPr>
              <a:xfrm>
                <a:off x="3392952" y="6138218"/>
                <a:ext cx="1749171" cy="69499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40CB276-4EFC-4EAF-A2CE-D04BD860AFF3}"/>
                  </a:ext>
                </a:extLst>
              </p:cNvPr>
              <p:cNvSpPr txBox="1"/>
              <p:nvPr/>
            </p:nvSpPr>
            <p:spPr>
              <a:xfrm>
                <a:off x="4932040" y="6133119"/>
                <a:ext cx="1749171" cy="694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altLang="zh-CN" sz="1600" i="1" smtClean="0">
                              <a:solidFill>
                                <a:schemeClr val="accent1"/>
                              </a:solidFill>
                              <a:latin typeface="Cambria Math" panose="02040503050406030204" pitchFamily="18" charset="0"/>
                              <a:ea typeface="Cambria Math" panose="02040503050406030204" pitchFamily="18" charset="0"/>
                            </a:rPr>
                          </m:ctrlPr>
                        </m:sSubPr>
                        <m:e>
                          <m:r>
                            <a:rPr lang="en-US" altLang="zh-CN" sz="1600" b="0" i="1" smtClean="0">
                              <a:solidFill>
                                <a:schemeClr val="accent1"/>
                              </a:solidFill>
                              <a:latin typeface="Cambria Math" panose="02040503050406030204" pitchFamily="18" charset="0"/>
                              <a:ea typeface="Cambria Math" panose="02040503050406030204" pitchFamily="18" charset="0"/>
                            </a:rPr>
                            <m:t>𝑏</m:t>
                          </m:r>
                        </m:e>
                        <m:sub>
                          <m:r>
                            <a:rPr lang="en-US" altLang="zh-CN" sz="1600" i="1">
                              <a:solidFill>
                                <a:schemeClr val="accent1"/>
                              </a:solidFill>
                              <a:latin typeface="Cambria Math" panose="02040503050406030204" pitchFamily="18" charset="0"/>
                              <a:ea typeface="Cambria Math" panose="02040503050406030204" pitchFamily="18" charset="0"/>
                            </a:rPr>
                            <m:t>𝑗</m:t>
                          </m:r>
                        </m:sub>
                      </m:sSub>
                      <m:r>
                        <a:rPr lang="en-US" altLang="zh-CN" sz="1600" i="1">
                          <a:latin typeface="Cambria Math" panose="02040503050406030204" pitchFamily="18" charset="0"/>
                          <a:ea typeface="Cambria Math" panose="02040503050406030204" pitchFamily="18" charset="0"/>
                        </a:rPr>
                        <m:t>= </m:t>
                      </m:r>
                      <m:f>
                        <m:fPr>
                          <m:ctrlPr>
                            <a:rPr lang="en-US" altLang="zh-CN" sz="1600" i="1" smtClean="0">
                              <a:latin typeface="Cambria Math" panose="02040503050406030204" pitchFamily="18" charset="0"/>
                              <a:ea typeface="Cambria Math" panose="02040503050406030204" pitchFamily="18" charset="0"/>
                            </a:rPr>
                          </m:ctrlPr>
                        </m:fPr>
                        <m:num>
                          <m:d>
                            <m:dPr>
                              <m:ctrlPr>
                                <a:rPr lang="en-US" altLang="zh-CN" sz="1600" i="1">
                                  <a:latin typeface="Cambria Math" panose="02040503050406030204" pitchFamily="18" charset="0"/>
                                  <a:ea typeface="Cambria Math" panose="02040503050406030204" pitchFamily="18" charset="0"/>
                                </a:rPr>
                              </m:ctrlPr>
                            </m:dPr>
                            <m:e>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a:latin typeface="Cambria Math" panose="02040503050406030204" pitchFamily="18" charset="0"/>
                                      <a:ea typeface="Cambria Math" panose="02040503050406030204" pitchFamily="18" charset="0"/>
                                    </a:rPr>
                                    <m:t>𝑗</m:t>
                                  </m:r>
                                </m:sub>
                              </m:sSub>
                              <m:r>
                                <a:rPr lang="en-US" altLang="zh-CN" sz="1600" b="0" i="1">
                                  <a:latin typeface="Cambria Math" panose="02040503050406030204" pitchFamily="18" charset="0"/>
                                  <a:ea typeface="Cambria Math" panose="02040503050406030204" pitchFamily="18" charset="0"/>
                                </a:rPr>
                                <m:t>,</m:t>
                              </m:r>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a:latin typeface="Cambria Math" panose="02040503050406030204" pitchFamily="18" charset="0"/>
                                      <a:ea typeface="Cambria Math" panose="02040503050406030204" pitchFamily="18" charset="0"/>
                                    </a:rPr>
                                    <m:t>𝑗</m:t>
                                  </m:r>
                                </m:sub>
                              </m:sSub>
                            </m:e>
                          </m:d>
                        </m:num>
                        <m:den>
                          <m:d>
                            <m:dPr>
                              <m:ctrlPr>
                                <a:rPr lang="en-US" altLang="zh-CN" sz="1600" i="1">
                                  <a:latin typeface="Cambria Math" panose="02040503050406030204" pitchFamily="18" charset="0"/>
                                  <a:ea typeface="Cambria Math" panose="02040503050406030204" pitchFamily="18" charset="0"/>
                                </a:rPr>
                              </m:ctrlPr>
                            </m:dPr>
                            <m:e>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a:latin typeface="Cambria Math" panose="02040503050406030204" pitchFamily="18" charset="0"/>
                                      <a:ea typeface="Cambria Math" panose="02040503050406030204" pitchFamily="18" charset="0"/>
                                    </a:rPr>
                                    <m:t>𝑗</m:t>
                                  </m:r>
                                  <m:r>
                                    <a:rPr lang="en-US" altLang="zh-CN" sz="1600" b="0" i="1" smtClean="0">
                                      <a:latin typeface="Cambria Math" panose="02040503050406030204" pitchFamily="18" charset="0"/>
                                      <a:ea typeface="Cambria Math" panose="02040503050406030204" pitchFamily="18" charset="0"/>
                                    </a:rPr>
                                    <m:t>−1</m:t>
                                  </m:r>
                                </m:sub>
                              </m:sSub>
                              <m:r>
                                <a:rPr lang="en-US" altLang="zh-CN" sz="1600" b="0" i="1">
                                  <a:latin typeface="Cambria Math" panose="02040503050406030204" pitchFamily="18" charset="0"/>
                                  <a:ea typeface="Cambria Math" panose="02040503050406030204" pitchFamily="18" charset="0"/>
                                </a:rPr>
                                <m:t>,</m:t>
                              </m:r>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a:latin typeface="Cambria Math" panose="02040503050406030204" pitchFamily="18" charset="0"/>
                                      <a:ea typeface="Cambria Math" panose="02040503050406030204" pitchFamily="18" charset="0"/>
                                    </a:rPr>
                                    <m:t>𝑗</m:t>
                                  </m:r>
                                  <m:r>
                                    <a:rPr lang="en-US" altLang="zh-CN" sz="1600" b="0" i="1" smtClean="0">
                                      <a:latin typeface="Cambria Math" panose="02040503050406030204" pitchFamily="18" charset="0"/>
                                      <a:ea typeface="Cambria Math" panose="02040503050406030204" pitchFamily="18" charset="0"/>
                                    </a:rPr>
                                    <m:t>−1</m:t>
                                  </m:r>
                                </m:sub>
                              </m:sSub>
                            </m:e>
                          </m:d>
                        </m:den>
                      </m:f>
                    </m:oMath>
                  </m:oMathPara>
                </a14:m>
                <a:endParaRPr lang="zh-CN" altLang="en-US" sz="1600" dirty="0"/>
              </a:p>
            </p:txBody>
          </p:sp>
        </mc:Choice>
        <mc:Fallback xmlns="">
          <p:sp>
            <p:nvSpPr>
              <p:cNvPr id="15" name="文本框 14">
                <a:extLst>
                  <a:ext uri="{FF2B5EF4-FFF2-40B4-BE49-F238E27FC236}">
                    <a16:creationId xmlns:a16="http://schemas.microsoft.com/office/drawing/2014/main" id="{D40CB276-4EFC-4EAF-A2CE-D04BD860AFF3}"/>
                  </a:ext>
                </a:extLst>
              </p:cNvPr>
              <p:cNvSpPr txBox="1">
                <a:spLocks noRot="1" noChangeAspect="1" noMove="1" noResize="1" noEditPoints="1" noAdjustHandles="1" noChangeArrowheads="1" noChangeShapeType="1" noTextEdit="1"/>
              </p:cNvSpPr>
              <p:nvPr/>
            </p:nvSpPr>
            <p:spPr>
              <a:xfrm>
                <a:off x="4932040" y="6133119"/>
                <a:ext cx="1749171" cy="694998"/>
              </a:xfrm>
              <a:prstGeom prst="rect">
                <a:avLst/>
              </a:prstGeom>
              <a:blipFill>
                <a:blip r:embed="rId13"/>
                <a:stretch>
                  <a:fillRect/>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AC4FAE8E-B977-48CD-A497-C1F1F7041AD8}"/>
              </a:ext>
            </a:extLst>
          </p:cNvPr>
          <p:cNvGrpSpPr/>
          <p:nvPr>
            <p:custDataLst>
              <p:tags r:id="rId3"/>
            </p:custDataLst>
          </p:nvPr>
        </p:nvGrpSpPr>
        <p:grpSpPr>
          <a:xfrm>
            <a:off x="0" y="0"/>
            <a:ext cx="9144000" cy="635000"/>
            <a:chOff x="0" y="0"/>
            <a:chExt cx="9144000" cy="635000"/>
          </a:xfrm>
        </p:grpSpPr>
        <p:sp>
          <p:nvSpPr>
            <p:cNvPr id="6" name="TitleBackground">
              <a:extLst>
                <a:ext uri="{FF2B5EF4-FFF2-40B4-BE49-F238E27FC236}">
                  <a16:creationId xmlns:a16="http://schemas.microsoft.com/office/drawing/2014/main" id="{D3E2BC8D-EED9-4049-A32E-0E933C7E93EB}"/>
                </a:ext>
              </a:extLst>
            </p:cNvPr>
            <p:cNvSpPr/>
            <p:nvPr>
              <p:custDataLst>
                <p:tags r:id="rId5"/>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F61EEA53-4CC0-45EA-88BE-42DF3102973F}"/>
                </a:ext>
              </a:extLst>
            </p:cNvPr>
            <p:cNvSpPr/>
            <p:nvPr>
              <p:custDataLst>
                <p:tags r:id="rId6"/>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137CFE28-CA10-4FD0-BF29-8A8865684B9A}"/>
                </a:ext>
              </a:extLst>
            </p:cNvPr>
            <p:cNvSpPr txBox="1"/>
            <p:nvPr>
              <p:custDataLst>
                <p:tags r:id="rId7"/>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255E8C4B-E417-4984-BC54-A03A6342EA33}"/>
                </a:ext>
              </a:extLst>
            </p:cNvPr>
            <p:cNvSpPr txBox="1"/>
            <p:nvPr>
              <p:custDataLst>
                <p:tags r:id="rId8"/>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A80CEC9-675F-468E-9232-DBD7FDB329AB}"/>
              </a:ext>
            </a:extLst>
          </p:cNvPr>
          <p:cNvPicPr>
            <a:picLocks/>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351470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Text Box 2"/>
          <p:cNvSpPr txBox="1">
            <a:spLocks noChangeArrowheads="1"/>
          </p:cNvSpPr>
          <p:nvPr/>
        </p:nvSpPr>
        <p:spPr bwMode="auto">
          <a:xfrm>
            <a:off x="323528" y="544375"/>
            <a:ext cx="8640960" cy="103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5000"/>
              </a:lnSpc>
              <a:spcBef>
                <a:spcPct val="50000"/>
              </a:spcBef>
            </a:pPr>
            <a:r>
              <a:rPr kumimoji="1" lang="zh-CN" altLang="en-US" b="1" dirty="0">
                <a:solidFill>
                  <a:srgbClr val="FF0000"/>
                </a:solidFill>
              </a:rPr>
              <a:t>练习  </a:t>
            </a:r>
            <a:r>
              <a:rPr kumimoji="1" lang="zh-CN" altLang="en-US" b="1" dirty="0"/>
              <a:t>已知点集 </a:t>
            </a:r>
            <a:r>
              <a:rPr kumimoji="1" lang="en-US" altLang="zh-CN" b="1" dirty="0"/>
              <a:t>{</a:t>
            </a:r>
            <a:r>
              <a:rPr kumimoji="1" lang="en-US" altLang="zh-CN" b="1" i="1" dirty="0"/>
              <a:t>x</a:t>
            </a:r>
            <a:r>
              <a:rPr kumimoji="1" lang="en-US" altLang="zh-CN" b="1" i="1" baseline="-25000" dirty="0"/>
              <a:t>i</a:t>
            </a:r>
            <a:r>
              <a:rPr kumimoji="1" lang="en-US" altLang="zh-CN" b="1" dirty="0"/>
              <a:t>}</a:t>
            </a:r>
            <a:r>
              <a:rPr kumimoji="1" lang="en-US" altLang="zh-CN" b="1" i="1" dirty="0"/>
              <a:t> </a:t>
            </a:r>
            <a:r>
              <a:rPr kumimoji="1" lang="en-US" altLang="zh-CN" b="1" i="1" baseline="-25000" dirty="0" err="1"/>
              <a:t>i</a:t>
            </a:r>
            <a:r>
              <a:rPr kumimoji="1" lang="en-US" altLang="zh-CN" b="1" baseline="-25000" dirty="0"/>
              <a:t>=0,1,…,</a:t>
            </a:r>
            <a:r>
              <a:rPr kumimoji="1" lang="en-US" altLang="zh-CN" b="1" i="1" baseline="-25000" dirty="0"/>
              <a:t>4</a:t>
            </a:r>
            <a:r>
              <a:rPr kumimoji="1" lang="en-US" altLang="zh-CN" b="1" dirty="0"/>
              <a:t> ={0,0.25,0.5,0.75,1}  </a:t>
            </a:r>
            <a:r>
              <a:rPr kumimoji="1" lang="zh-CN" altLang="en-US" b="1" dirty="0"/>
              <a:t>和 权数</a:t>
            </a:r>
            <a:r>
              <a:rPr kumimoji="1" lang="en-US" altLang="zh-CN" b="1" dirty="0"/>
              <a:t>{ </a:t>
            </a:r>
            <a:r>
              <a:rPr kumimoji="1" lang="en-US" altLang="zh-CN" b="1" dirty="0">
                <a:sym typeface="Symbol" panose="05050102010706020507" pitchFamily="18" charset="2"/>
              </a:rPr>
              <a:t></a:t>
            </a:r>
            <a:r>
              <a:rPr kumimoji="1" lang="en-US" altLang="zh-CN" b="1" i="1" baseline="-25000" dirty="0" err="1"/>
              <a:t>i</a:t>
            </a:r>
            <a:r>
              <a:rPr kumimoji="1" lang="en-US" altLang="zh-CN" b="1" dirty="0"/>
              <a:t>}</a:t>
            </a:r>
            <a:r>
              <a:rPr kumimoji="1" lang="en-US" altLang="zh-CN" b="1" i="1" baseline="-25000" dirty="0" err="1"/>
              <a:t>i</a:t>
            </a:r>
            <a:r>
              <a:rPr kumimoji="1" lang="en-US" altLang="zh-CN" b="1" i="1" baseline="-25000" dirty="0"/>
              <a:t>=0,…4</a:t>
            </a:r>
            <a:r>
              <a:rPr kumimoji="1" lang="en-US" altLang="zh-CN" b="1" dirty="0"/>
              <a:t> ={1,1,1,1,1}.</a:t>
            </a:r>
            <a:r>
              <a:rPr kumimoji="1" lang="zh-CN" altLang="en-US" b="1" dirty="0"/>
              <a:t>试用三项递推公式求关于该点集的正交多项式</a:t>
            </a:r>
            <a:r>
              <a:rPr kumimoji="1" lang="zh-CN" altLang="en-US" dirty="0"/>
              <a:t>。</a:t>
            </a:r>
          </a:p>
        </p:txBody>
      </p:sp>
      <mc:AlternateContent xmlns:mc="http://schemas.openxmlformats.org/markup-compatibility/2006" xmlns:a14="http://schemas.microsoft.com/office/drawing/2010/main">
        <mc:Choice Requires="a14">
          <p:sp>
            <p:nvSpPr>
              <p:cNvPr id="371716" name="Rectangle 4"/>
              <p:cNvSpPr>
                <a:spLocks noChangeArrowheads="1"/>
              </p:cNvSpPr>
              <p:nvPr/>
            </p:nvSpPr>
            <p:spPr bwMode="auto">
              <a:xfrm>
                <a:off x="453934" y="2319257"/>
                <a:ext cx="3828997"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spcBef>
                    <a:spcPct val="50000"/>
                  </a:spcBef>
                </a:pPr>
                <a:r>
                  <a:rPr kumimoji="1" lang="zh-CN" altLang="en-US" b="1" dirty="0"/>
                  <a:t>解  先令</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zh-CN" altLang="en-US" i="1">
                            <a:solidFill>
                              <a:srgbClr val="000000"/>
                            </a:solidFill>
                            <a:latin typeface="Cambria Math" panose="02040503050406030204" pitchFamily="18" charset="0"/>
                          </a:rPr>
                          <m:t>0</m:t>
                        </m:r>
                      </m:sub>
                    </m:sSub>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𝑥</m:t>
                        </m:r>
                      </m:e>
                    </m:d>
                    <m:r>
                      <a:rPr lang="en-US" altLang="zh-CN" i="1" smtClean="0">
                        <a:solidFill>
                          <a:srgbClr val="000000"/>
                        </a:solidFill>
                        <a:latin typeface="Cambria Math" panose="02040503050406030204" pitchFamily="18" charset="0"/>
                      </a:rPr>
                      <m:t>=</m:t>
                    </m:r>
                  </m:oMath>
                </a14:m>
                <a:r>
                  <a:rPr kumimoji="1" lang="en-US" altLang="zh-CN" b="1" dirty="0"/>
                  <a:t>1 </a:t>
                </a:r>
                <a:r>
                  <a:rPr kumimoji="1" lang="zh-CN" altLang="en-US" b="1" dirty="0"/>
                  <a:t>，由此得</a:t>
                </a:r>
              </a:p>
            </p:txBody>
          </p:sp>
        </mc:Choice>
        <mc:Fallback xmlns="">
          <p:sp>
            <p:nvSpPr>
              <p:cNvPr id="371716" name="Rectangle 4"/>
              <p:cNvSpPr>
                <a:spLocks noRot="1" noChangeAspect="1" noMove="1" noResize="1" noEditPoints="1" noAdjustHandles="1" noChangeArrowheads="1" noChangeShapeType="1" noTextEdit="1"/>
              </p:cNvSpPr>
              <p:nvPr/>
            </p:nvSpPr>
            <p:spPr bwMode="auto">
              <a:xfrm>
                <a:off x="453934" y="2319257"/>
                <a:ext cx="3828997" cy="461665"/>
              </a:xfrm>
              <a:prstGeom prst="rect">
                <a:avLst/>
              </a:prstGeom>
              <a:blipFill>
                <a:blip r:embed="rId2"/>
                <a:stretch>
                  <a:fillRect l="-2385" t="-14474" r="-1908"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1717" name="Object 5"/>
              <p:cNvSpPr txBox="1"/>
              <p:nvPr/>
            </p:nvSpPr>
            <p:spPr bwMode="auto">
              <a:xfrm>
                <a:off x="466637" y="2786103"/>
                <a:ext cx="3888234" cy="1337904"/>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4</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𝜔</m:t>
                              </m:r>
                            </m:e>
                            <m:sub>
                              <m:r>
                                <a:rPr lang="zh-CN" altLang="en-US" i="1">
                                  <a:solidFill>
                                    <a:srgbClr val="000000"/>
                                  </a:solidFill>
                                  <a:latin typeface="Cambria Math" panose="02040503050406030204" pitchFamily="18" charset="0"/>
                                </a:rPr>
                                <m:t>𝑖</m:t>
                              </m:r>
                            </m:sub>
                          </m:sSub>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zh-CN" altLang="en-US" i="1">
                                      <a:solidFill>
                                        <a:srgbClr val="000000"/>
                                      </a:solidFill>
                                      <a:latin typeface="Cambria Math" panose="02040503050406030204" pitchFamily="18" charset="0"/>
                                    </a:rPr>
                                    <m:t>0</m:t>
                                  </m:r>
                                </m:sub>
                              </m:sSub>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=5</m:t>
                      </m:r>
                    </m:oMath>
                  </m:oMathPara>
                </a14:m>
                <a:endParaRPr lang="zh-CN" altLang="en-US" dirty="0"/>
              </a:p>
            </p:txBody>
          </p:sp>
        </mc:Choice>
        <mc:Fallback xmlns="">
          <p:sp>
            <p:nvSpPr>
              <p:cNvPr id="371717" name="Object 5"/>
              <p:cNvSpPr txBox="1">
                <a:spLocks noRot="1" noChangeAspect="1" noMove="1" noResize="1" noEditPoints="1" noAdjustHandles="1" noChangeArrowheads="1" noChangeShapeType="1" noTextEdit="1"/>
              </p:cNvSpPr>
              <p:nvPr/>
            </p:nvSpPr>
            <p:spPr bwMode="auto">
              <a:xfrm>
                <a:off x="466637" y="2786103"/>
                <a:ext cx="3888234" cy="1337904"/>
              </a:xfrm>
              <a:prstGeom prst="rect">
                <a:avLst/>
              </a:prstGeom>
              <a:blipFill>
                <a:blip r:embed="rId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1718" name="Object 6"/>
              <p:cNvSpPr txBox="1"/>
              <p:nvPr/>
            </p:nvSpPr>
            <p:spPr bwMode="auto">
              <a:xfrm>
                <a:off x="4403802" y="2780922"/>
                <a:ext cx="4536950" cy="1303513"/>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4</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𝜔</m:t>
                              </m:r>
                            </m:e>
                            <m:sub>
                              <m:r>
                                <a:rPr lang="zh-CN" altLang="en-US" i="1">
                                  <a:solidFill>
                                    <a:srgbClr val="000000"/>
                                  </a:solidFill>
                                  <a:latin typeface="Cambria Math" panose="02040503050406030204" pitchFamily="18" charset="0"/>
                                </a:rPr>
                                <m:t>𝑖</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zh-CN" altLang="en-US" i="1">
                                      <a:solidFill>
                                        <a:srgbClr val="000000"/>
                                      </a:solidFill>
                                      <a:latin typeface="Cambria Math" panose="02040503050406030204" pitchFamily="18" charset="0"/>
                                    </a:rPr>
                                    <m:t>0</m:t>
                                  </m:r>
                                </m:sub>
                              </m:sSub>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=2.5</m:t>
                      </m:r>
                    </m:oMath>
                  </m:oMathPara>
                </a14:m>
                <a:endParaRPr lang="zh-CN" altLang="en-US" dirty="0"/>
              </a:p>
            </p:txBody>
          </p:sp>
        </mc:Choice>
        <mc:Fallback xmlns="">
          <p:sp>
            <p:nvSpPr>
              <p:cNvPr id="371718" name="Object 6"/>
              <p:cNvSpPr txBox="1">
                <a:spLocks noRot="1" noChangeAspect="1" noMove="1" noResize="1" noEditPoints="1" noAdjustHandles="1" noChangeArrowheads="1" noChangeShapeType="1" noTextEdit="1"/>
              </p:cNvSpPr>
              <p:nvPr/>
            </p:nvSpPr>
            <p:spPr bwMode="auto">
              <a:xfrm>
                <a:off x="4403802" y="2780922"/>
                <a:ext cx="4536950" cy="1303513"/>
              </a:xfrm>
              <a:prstGeom prst="rect">
                <a:avLst/>
              </a:prstGeom>
              <a:blipFill>
                <a:blip r:embed="rId4"/>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1719" name="Object 7"/>
              <p:cNvSpPr txBox="1"/>
              <p:nvPr/>
            </p:nvSpPr>
            <p:spPr bwMode="auto">
              <a:xfrm>
                <a:off x="539552" y="3940871"/>
                <a:ext cx="3096716" cy="1125232"/>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en-US" altLang="zh-CN" b="0" i="1" smtClean="0">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 </m:t>
                      </m:r>
                      <m:r>
                        <a:rPr lang="en-US" altLang="zh-CN"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=0.5</m:t>
                      </m:r>
                    </m:oMath>
                  </m:oMathPara>
                </a14:m>
                <a:endParaRPr lang="zh-CN" altLang="en-US" dirty="0"/>
              </a:p>
            </p:txBody>
          </p:sp>
        </mc:Choice>
        <mc:Fallback xmlns="">
          <p:sp>
            <p:nvSpPr>
              <p:cNvPr id="371719" name="Object 7"/>
              <p:cNvSpPr txBox="1">
                <a:spLocks noRot="1" noChangeAspect="1" noMove="1" noResize="1" noEditPoints="1" noAdjustHandles="1" noChangeArrowheads="1" noChangeShapeType="1" noTextEdit="1"/>
              </p:cNvSpPr>
              <p:nvPr/>
            </p:nvSpPr>
            <p:spPr bwMode="auto">
              <a:xfrm>
                <a:off x="539552" y="3940871"/>
                <a:ext cx="3096716" cy="1125232"/>
              </a:xfrm>
              <a:prstGeom prst="rect">
                <a:avLst/>
              </a:prstGeom>
              <a:blipFill>
                <a:blip r:embed="rId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1720" name="Object 8"/>
              <p:cNvSpPr txBox="1"/>
              <p:nvPr/>
            </p:nvSpPr>
            <p:spPr bwMode="auto">
              <a:xfrm>
                <a:off x="4367574" y="4133270"/>
                <a:ext cx="4861069" cy="587116"/>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en-US" altLang="zh-CN"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−0.5</m:t>
                      </m:r>
                    </m:oMath>
                  </m:oMathPara>
                </a14:m>
                <a:endParaRPr lang="zh-CN" altLang="en-US" dirty="0"/>
              </a:p>
            </p:txBody>
          </p:sp>
        </mc:Choice>
        <mc:Fallback xmlns="">
          <p:sp>
            <p:nvSpPr>
              <p:cNvPr id="371720" name="Object 8"/>
              <p:cNvSpPr txBox="1">
                <a:spLocks noRot="1" noChangeAspect="1" noMove="1" noResize="1" noEditPoints="1" noAdjustHandles="1" noChangeArrowheads="1" noChangeShapeType="1" noTextEdit="1"/>
              </p:cNvSpPr>
              <p:nvPr/>
            </p:nvSpPr>
            <p:spPr bwMode="auto">
              <a:xfrm>
                <a:off x="4367574" y="4133270"/>
                <a:ext cx="4861069" cy="587116"/>
              </a:xfrm>
              <a:prstGeom prst="rect">
                <a:avLst/>
              </a:prstGeom>
              <a:blipFill>
                <a:blip r:embed="rId6"/>
                <a:stretch>
                  <a:fillRect l="-376"/>
                </a:stretch>
              </a:blipFill>
              <a:ln>
                <a:noFill/>
              </a:ln>
              <a:effectLst/>
            </p:spPr>
            <p:txBody>
              <a:bodyPr/>
              <a:lstStyle/>
              <a:p>
                <a:r>
                  <a:rPr lang="zh-CN" altLang="en-US">
                    <a:noFill/>
                  </a:rPr>
                  <a:t> </a:t>
                </a:r>
              </a:p>
            </p:txBody>
          </p:sp>
        </mc:Fallback>
      </mc:AlternateContent>
      <p:sp>
        <p:nvSpPr>
          <p:cNvPr id="11" name="Rectangle 24">
            <a:extLst>
              <a:ext uri="{FF2B5EF4-FFF2-40B4-BE49-F238E27FC236}">
                <a16:creationId xmlns:a16="http://schemas.microsoft.com/office/drawing/2014/main" id="{73CAC888-9ED0-450A-AC97-9645C6B85CBD}"/>
              </a:ext>
            </a:extLst>
          </p:cNvPr>
          <p:cNvSpPr>
            <a:spLocks noChangeArrowheads="1"/>
          </p:cNvSpPr>
          <p:nvPr/>
        </p:nvSpPr>
        <p:spPr bwMode="auto">
          <a:xfrm>
            <a:off x="4932040" y="-27384"/>
            <a:ext cx="42119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2000" b="1" dirty="0"/>
              <a:t>§2 Least-Squares Line</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E0C77CD-FD8B-401B-8604-5CD128B21081}"/>
                  </a:ext>
                </a:extLst>
              </p:cNvPr>
              <p:cNvSpPr txBox="1"/>
              <p:nvPr/>
            </p:nvSpPr>
            <p:spPr>
              <a:xfrm>
                <a:off x="2796414" y="1675950"/>
                <a:ext cx="3091507" cy="461665"/>
              </a:xfrm>
              <a:prstGeom prst="rect">
                <a:avLst/>
              </a:prstGeom>
              <a:noFill/>
            </p:spPr>
            <p:txBody>
              <a:bodyPr wrap="square">
                <a:spAutoFit/>
              </a:bodyPr>
              <a:lstStyle/>
              <a:p>
                <a14:m>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zh-CN" altLang="en-US" i="1">
                            <a:solidFill>
                              <a:srgbClr val="000000"/>
                            </a:solidFill>
                            <a:latin typeface="Cambria Math" panose="02040503050406030204" pitchFamily="18" charset="0"/>
                          </a:rPr>
                          <m:t>0</m:t>
                        </m:r>
                      </m:sub>
                    </m:sSub>
                    <m:d>
                      <m:dPr>
                        <m:ctrlPr>
                          <a:rPr lang="en-US" altLang="zh-CN" b="0" i="1" smtClean="0">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𝑥</m:t>
                        </m:r>
                      </m:e>
                    </m:d>
                    <m:r>
                      <a:rPr lang="en-US" altLang="zh-CN" b="0" i="1" smtClean="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b="0" i="1" smtClean="0">
                            <a:solidFill>
                              <a:srgbClr val="000000"/>
                            </a:solidFill>
                            <a:latin typeface="Cambria Math" panose="02040503050406030204" pitchFamily="18" charset="0"/>
                          </a:rPr>
                          <m:t>1</m:t>
                        </m:r>
                      </m:sub>
                    </m:sSub>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𝑥</m:t>
                        </m:r>
                      </m:e>
                    </m:d>
                    <m:r>
                      <a:rPr lang="en-US" altLang="zh-CN" i="1">
                        <a:solidFill>
                          <a:srgbClr val="000000"/>
                        </a:solidFill>
                        <a:latin typeface="Cambria Math" panose="02040503050406030204" pitchFamily="18" charset="0"/>
                      </a:rPr>
                      <m:t>,</m:t>
                    </m:r>
                  </m:oMath>
                </a14:m>
                <a:r>
                  <a:rPr lang="zh-CN" altLang="en-US" dirty="0">
                    <a:solidFill>
                      <a:srgbClr val="000000"/>
                    </a:solidFill>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b="0" i="1" smtClean="0">
                            <a:solidFill>
                              <a:srgbClr val="000000"/>
                            </a:solidFill>
                            <a:latin typeface="Cambria Math" panose="02040503050406030204" pitchFamily="18" charset="0"/>
                          </a:rPr>
                          <m:t>2</m:t>
                        </m:r>
                      </m:sub>
                    </m:sSub>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𝑥</m:t>
                        </m:r>
                      </m:e>
                    </m:d>
                  </m:oMath>
                </a14:m>
                <a:endParaRPr lang="zh-CN" altLang="en-US" dirty="0"/>
              </a:p>
            </p:txBody>
          </p:sp>
        </mc:Choice>
        <mc:Fallback xmlns="">
          <p:sp>
            <p:nvSpPr>
              <p:cNvPr id="14" name="文本框 13">
                <a:extLst>
                  <a:ext uri="{FF2B5EF4-FFF2-40B4-BE49-F238E27FC236}">
                    <a16:creationId xmlns:a16="http://schemas.microsoft.com/office/drawing/2014/main" id="{AE0C77CD-FD8B-401B-8604-5CD128B21081}"/>
                  </a:ext>
                </a:extLst>
              </p:cNvPr>
              <p:cNvSpPr txBox="1">
                <a:spLocks noRot="1" noChangeAspect="1" noMove="1" noResize="1" noEditPoints="1" noAdjustHandles="1" noChangeArrowheads="1" noChangeShapeType="1" noTextEdit="1"/>
              </p:cNvSpPr>
              <p:nvPr/>
            </p:nvSpPr>
            <p:spPr>
              <a:xfrm>
                <a:off x="2796414" y="1675950"/>
                <a:ext cx="3091507" cy="461665"/>
              </a:xfrm>
              <a:prstGeom prst="rect">
                <a:avLst/>
              </a:prstGeom>
              <a:blipFill>
                <a:blip r:embed="rId7"/>
                <a:stretch>
                  <a:fillRect l="-592" b="-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E0AAF55-B8C2-4F7F-A74D-CA92569AA955}"/>
                  </a:ext>
                </a:extLst>
              </p:cNvPr>
              <p:cNvSpPr txBox="1"/>
              <p:nvPr/>
            </p:nvSpPr>
            <p:spPr>
              <a:xfrm>
                <a:off x="14519" y="5916393"/>
                <a:ext cx="3621378" cy="91172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1600" i="1" smtClean="0">
                              <a:latin typeface="Cambria Math" panose="02040503050406030204" pitchFamily="18" charset="0"/>
                            </a:rPr>
                          </m:ctrlPr>
                        </m:dPr>
                        <m:e>
                          <m:m>
                            <m:mPr>
                              <m:mcs>
                                <m:mc>
                                  <m:mcPr>
                                    <m:count m:val="1"/>
                                    <m:mcJc m:val="center"/>
                                  </m:mcPr>
                                </m:mc>
                              </m:mcs>
                              <m:ctrlPr>
                                <a:rPr lang="en-US" altLang="zh-CN" sz="1600" i="1" smtClean="0">
                                  <a:latin typeface="Cambria Math" panose="02040503050406030204" pitchFamily="18" charset="0"/>
                                </a:rPr>
                              </m:ctrlPr>
                            </m:mPr>
                            <m:mr>
                              <m:e>
                                <m:sSub>
                                  <m:sSubPr>
                                    <m:ctrlPr>
                                      <a:rPr lang="en-GB" altLang="zh-CN" sz="1600" i="1">
                                        <a:latin typeface="Cambria Math" panose="02040503050406030204" pitchFamily="18" charset="0"/>
                                        <a:ea typeface="Cambria Math" panose="02040503050406030204" pitchFamily="18" charset="0"/>
                                      </a:rPr>
                                    </m:ctrlPr>
                                  </m:sSubPr>
                                  <m:e>
                                    <m:r>
                                      <a:rPr lang="en-GB" altLang="zh-CN" sz="1600" i="1">
                                        <a:latin typeface="Cambria Math" panose="02040503050406030204" pitchFamily="18" charset="0"/>
                                        <a:ea typeface="Cambria Math" panose="02040503050406030204" pitchFamily="18" charset="0"/>
                                      </a:rPr>
                                      <m:t>𝜑</m:t>
                                    </m:r>
                                  </m:e>
                                  <m:sub>
                                    <m:r>
                                      <a:rPr lang="en-US" altLang="zh-CN" sz="1600" i="1">
                                        <a:latin typeface="Cambria Math" panose="02040503050406030204" pitchFamily="18" charset="0"/>
                                        <a:ea typeface="Cambria Math" panose="02040503050406030204" pitchFamily="18" charset="0"/>
                                      </a:rPr>
                                      <m:t>0</m:t>
                                    </m:r>
                                  </m:sub>
                                </m:sSub>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e>
                                </m:d>
                                <m:r>
                                  <a:rPr lang="en-US" altLang="zh-CN" sz="1600" i="1">
                                    <a:latin typeface="Cambria Math" panose="02040503050406030204" pitchFamily="18" charset="0"/>
                                    <a:ea typeface="Cambria Math" panose="02040503050406030204" pitchFamily="18" charset="0"/>
                                  </a:rPr>
                                  <m:t>=1</m:t>
                                </m:r>
                              </m:e>
                            </m:mr>
                            <m:mr>
                              <m:e>
                                <m:sSub>
                                  <m:sSubPr>
                                    <m:ctrlPr>
                                      <a:rPr lang="en-GB" altLang="zh-CN" sz="1600" i="1">
                                        <a:latin typeface="Cambria Math" panose="02040503050406030204" pitchFamily="18" charset="0"/>
                                        <a:ea typeface="Cambria Math" panose="02040503050406030204" pitchFamily="18" charset="0"/>
                                      </a:rPr>
                                    </m:ctrlPr>
                                  </m:sSubPr>
                                  <m:e>
                                    <m:r>
                                      <a:rPr lang="en-GB" altLang="zh-CN" sz="1600" i="1">
                                        <a:latin typeface="Cambria Math" panose="02040503050406030204" pitchFamily="18" charset="0"/>
                                        <a:ea typeface="Cambria Math" panose="02040503050406030204" pitchFamily="18" charset="0"/>
                                      </a:rPr>
                                      <m:t>𝜑</m:t>
                                    </m:r>
                                  </m:e>
                                  <m:sub>
                                    <m:r>
                                      <a:rPr lang="en-US" altLang="zh-CN" sz="1600" i="1">
                                        <a:latin typeface="Cambria Math" panose="02040503050406030204" pitchFamily="18" charset="0"/>
                                        <a:ea typeface="Cambria Math" panose="02040503050406030204" pitchFamily="18" charset="0"/>
                                      </a:rPr>
                                      <m:t>1</m:t>
                                    </m:r>
                                  </m:sub>
                                </m:sSub>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e>
                                </m:d>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sSub>
                                  <m:sSubPr>
                                    <m:ctrlPr>
                                      <a:rPr lang="en-GB" altLang="zh-CN" sz="1600" i="1" smtClean="0">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m:t>
                                    </m:r>
                                  </m:sub>
                                </m:sSub>
                              </m:e>
                            </m:mr>
                            <m:mr>
                              <m:e>
                                <m:sSub>
                                  <m:sSubPr>
                                    <m:ctrlPr>
                                      <a:rPr lang="en-GB" altLang="zh-CN" sz="1600" i="1">
                                        <a:latin typeface="Cambria Math" panose="02040503050406030204" pitchFamily="18" charset="0"/>
                                        <a:ea typeface="Cambria Math" panose="02040503050406030204" pitchFamily="18" charset="0"/>
                                      </a:rPr>
                                    </m:ctrlPr>
                                  </m:sSubPr>
                                  <m:e>
                                    <m:r>
                                      <a:rPr lang="en-GB" altLang="zh-CN" sz="1600" i="1">
                                        <a:latin typeface="Cambria Math" panose="02040503050406030204" pitchFamily="18" charset="0"/>
                                        <a:ea typeface="Cambria Math" panose="02040503050406030204" pitchFamily="18" charset="0"/>
                                      </a:rPr>
                                      <m:t>𝜑</m:t>
                                    </m:r>
                                  </m:e>
                                  <m:sub>
                                    <m:r>
                                      <a:rPr lang="en-US" altLang="zh-CN" sz="1600" i="1">
                                        <a:latin typeface="Cambria Math" panose="02040503050406030204" pitchFamily="18" charset="0"/>
                                        <a:ea typeface="Cambria Math" panose="02040503050406030204" pitchFamily="18" charset="0"/>
                                      </a:rPr>
                                      <m:t>𝑗</m:t>
                                    </m:r>
                                    <m:r>
                                      <a:rPr lang="en-US" altLang="zh-CN" sz="1600" i="1">
                                        <a:latin typeface="Cambria Math" panose="02040503050406030204" pitchFamily="18" charset="0"/>
                                        <a:ea typeface="Cambria Math" panose="02040503050406030204" pitchFamily="18" charset="0"/>
                                      </a:rPr>
                                      <m:t>+1</m:t>
                                    </m:r>
                                  </m:sub>
                                </m:sSub>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e>
                                </m:d>
                                <m:r>
                                  <a:rPr lang="en-US" altLang="zh-CN" sz="1600" i="1">
                                    <a:latin typeface="Cambria Math" panose="02040503050406030204" pitchFamily="18" charset="0"/>
                                    <a:ea typeface="Cambria Math" panose="02040503050406030204" pitchFamily="18" charset="0"/>
                                  </a:rPr>
                                  <m:t>=</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sSub>
                                      <m:sSubPr>
                                        <m:ctrlPr>
                                          <a:rPr lang="en-GB" altLang="zh-CN" sz="1600" i="1" smtClean="0">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𝑗</m:t>
                                        </m:r>
                                      </m:sub>
                                    </m:sSub>
                                  </m:e>
                                </m:d>
                                <m:sSub>
                                  <m:sSubPr>
                                    <m:ctrlPr>
                                      <a:rPr lang="en-GB" altLang="zh-CN" sz="1600" i="1">
                                        <a:latin typeface="Cambria Math" panose="02040503050406030204" pitchFamily="18" charset="0"/>
                                        <a:ea typeface="Cambria Math" panose="02040503050406030204" pitchFamily="18" charset="0"/>
                                      </a:rPr>
                                    </m:ctrlPr>
                                  </m:sSubPr>
                                  <m:e>
                                    <m:r>
                                      <a:rPr lang="en-GB" altLang="zh-CN" sz="1600" i="1">
                                        <a:latin typeface="Cambria Math" panose="02040503050406030204" pitchFamily="18" charset="0"/>
                                        <a:ea typeface="Cambria Math" panose="02040503050406030204" pitchFamily="18" charset="0"/>
                                      </a:rPr>
                                      <m:t>𝜑</m:t>
                                    </m:r>
                                  </m:e>
                                  <m:sub>
                                    <m:r>
                                      <a:rPr lang="en-US" altLang="zh-CN" sz="1600" i="1">
                                        <a:latin typeface="Cambria Math" panose="02040503050406030204" pitchFamily="18" charset="0"/>
                                        <a:ea typeface="Cambria Math" panose="02040503050406030204" pitchFamily="18" charset="0"/>
                                      </a:rPr>
                                      <m:t>𝑗</m:t>
                                    </m:r>
                                  </m:sub>
                                </m:sSub>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e>
                                </m:d>
                                <m:r>
                                  <a:rPr lang="en-US" altLang="zh-CN" sz="1600" i="1">
                                    <a:latin typeface="Cambria Math" panose="02040503050406030204" pitchFamily="18" charset="0"/>
                                    <a:ea typeface="Cambria Math" panose="02040503050406030204" pitchFamily="18" charset="0"/>
                                  </a:rPr>
                                  <m:t>−</m:t>
                                </m:r>
                                <m:sSub>
                                  <m:sSubPr>
                                    <m:ctrlPr>
                                      <a:rPr lang="en-GB" altLang="zh-CN" sz="1600" i="1" smtClean="0">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𝑏</m:t>
                                    </m:r>
                                  </m:e>
                                  <m:sub>
                                    <m:r>
                                      <a:rPr lang="en-US" altLang="zh-CN" sz="1600" i="1">
                                        <a:solidFill>
                                          <a:schemeClr val="accent1"/>
                                        </a:solidFill>
                                        <a:latin typeface="Cambria Math" panose="02040503050406030204" pitchFamily="18" charset="0"/>
                                        <a:ea typeface="Cambria Math" panose="02040503050406030204" pitchFamily="18" charset="0"/>
                                      </a:rPr>
                                      <m:t>𝑗</m:t>
                                    </m:r>
                                  </m:sub>
                                </m:sSub>
                                <m:sSub>
                                  <m:sSubPr>
                                    <m:ctrlPr>
                                      <a:rPr lang="en-GB" altLang="zh-CN" sz="1600" i="1">
                                        <a:latin typeface="Cambria Math" panose="02040503050406030204" pitchFamily="18" charset="0"/>
                                        <a:ea typeface="Cambria Math" panose="02040503050406030204" pitchFamily="18" charset="0"/>
                                      </a:rPr>
                                    </m:ctrlPr>
                                  </m:sSubPr>
                                  <m:e>
                                    <m:r>
                                      <a:rPr lang="en-GB" altLang="zh-CN" sz="1600" i="1">
                                        <a:latin typeface="Cambria Math" panose="02040503050406030204" pitchFamily="18" charset="0"/>
                                        <a:ea typeface="Cambria Math" panose="02040503050406030204" pitchFamily="18" charset="0"/>
                                      </a:rPr>
                                      <m:t>𝜑</m:t>
                                    </m:r>
                                  </m:e>
                                  <m:sub>
                                    <m:r>
                                      <a:rPr lang="en-US" altLang="zh-CN" sz="1600" i="1">
                                        <a:latin typeface="Cambria Math" panose="02040503050406030204" pitchFamily="18" charset="0"/>
                                        <a:ea typeface="Cambria Math" panose="02040503050406030204" pitchFamily="18" charset="0"/>
                                      </a:rPr>
                                      <m:t>𝑗</m:t>
                                    </m:r>
                                    <m:r>
                                      <a:rPr lang="en-US" altLang="zh-CN" sz="1600" i="1">
                                        <a:latin typeface="Cambria Math" panose="02040503050406030204" pitchFamily="18" charset="0"/>
                                        <a:ea typeface="Cambria Math" panose="02040503050406030204" pitchFamily="18" charset="0"/>
                                      </a:rPr>
                                      <m:t>−1</m:t>
                                    </m:r>
                                  </m:sub>
                                </m:sSub>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e>
                                </m:d>
                              </m:e>
                            </m:mr>
                          </m:m>
                        </m:e>
                      </m:d>
                    </m:oMath>
                  </m:oMathPara>
                </a14:m>
                <a:endParaRPr lang="zh-CN" altLang="en-US" sz="1600" dirty="0"/>
              </a:p>
            </p:txBody>
          </p:sp>
        </mc:Choice>
        <mc:Fallback xmlns="">
          <p:sp>
            <p:nvSpPr>
              <p:cNvPr id="17" name="文本框 16">
                <a:extLst>
                  <a:ext uri="{FF2B5EF4-FFF2-40B4-BE49-F238E27FC236}">
                    <a16:creationId xmlns:a16="http://schemas.microsoft.com/office/drawing/2014/main" id="{DE0AAF55-B8C2-4F7F-A74D-CA92569AA955}"/>
                  </a:ext>
                </a:extLst>
              </p:cNvPr>
              <p:cNvSpPr txBox="1">
                <a:spLocks noRot="1" noChangeAspect="1" noMove="1" noResize="1" noEditPoints="1" noAdjustHandles="1" noChangeArrowheads="1" noChangeShapeType="1" noTextEdit="1"/>
              </p:cNvSpPr>
              <p:nvPr/>
            </p:nvSpPr>
            <p:spPr>
              <a:xfrm>
                <a:off x="14519" y="5916393"/>
                <a:ext cx="3621378" cy="91172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9D1C870-40F6-427A-AD44-3756CBDF8D30}"/>
                  </a:ext>
                </a:extLst>
              </p:cNvPr>
              <p:cNvSpPr txBox="1"/>
              <p:nvPr/>
            </p:nvSpPr>
            <p:spPr>
              <a:xfrm>
                <a:off x="3392952" y="6138218"/>
                <a:ext cx="1749171" cy="694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altLang="zh-CN" sz="1600" i="1" smtClean="0">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b="0" i="1" smtClean="0">
                              <a:solidFill>
                                <a:schemeClr val="accent1"/>
                              </a:solidFill>
                              <a:latin typeface="Cambria Math" panose="02040503050406030204" pitchFamily="18" charset="0"/>
                              <a:ea typeface="Cambria Math" panose="02040503050406030204" pitchFamily="18" charset="0"/>
                            </a:rPr>
                            <m:t>𝑗</m:t>
                          </m:r>
                        </m:sub>
                      </m:sSub>
                      <m:r>
                        <a:rPr lang="en-US" altLang="zh-CN" sz="1600" b="0" i="1" smtClean="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 </m:t>
                      </m:r>
                      <m:f>
                        <m:fPr>
                          <m:ctrlPr>
                            <a:rPr lang="en-US" altLang="zh-CN" sz="1600" i="1" smtClean="0">
                              <a:latin typeface="Cambria Math" panose="02040503050406030204" pitchFamily="18" charset="0"/>
                              <a:ea typeface="Cambria Math" panose="02040503050406030204" pitchFamily="18" charset="0"/>
                            </a:rPr>
                          </m:ctrlPr>
                        </m:fPr>
                        <m:num>
                          <m:d>
                            <m:dPr>
                              <m:ctrlPr>
                                <a:rPr lang="en-US" altLang="zh-CN" sz="1600" i="1">
                                  <a:latin typeface="Cambria Math" panose="02040503050406030204" pitchFamily="18" charset="0"/>
                                  <a:ea typeface="Cambria Math" panose="02040503050406030204" pitchFamily="18" charset="0"/>
                                </a:rPr>
                              </m:ctrlPr>
                            </m:dPr>
                            <m:e>
                              <m:r>
                                <a:rPr lang="en-US" altLang="zh-CN" sz="1600" b="0" i="1" smtClean="0">
                                  <a:latin typeface="Cambria Math" panose="02040503050406030204" pitchFamily="18" charset="0"/>
                                  <a:ea typeface="Cambria Math" panose="02040503050406030204" pitchFamily="18" charset="0"/>
                                </a:rPr>
                                <m:t>𝑥</m:t>
                              </m:r>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smtClean="0">
                                      <a:latin typeface="Cambria Math" panose="02040503050406030204" pitchFamily="18" charset="0"/>
                                      <a:ea typeface="Cambria Math" panose="02040503050406030204" pitchFamily="18" charset="0"/>
                                    </a:rPr>
                                    <m:t>𝑗</m:t>
                                  </m:r>
                                </m:sub>
                              </m:sSub>
                              <m:r>
                                <a:rPr lang="en-US" altLang="zh-CN" sz="1600" b="0" i="1">
                                  <a:latin typeface="Cambria Math" panose="02040503050406030204" pitchFamily="18" charset="0"/>
                                  <a:ea typeface="Cambria Math" panose="02040503050406030204" pitchFamily="18" charset="0"/>
                                </a:rPr>
                                <m:t>,</m:t>
                              </m:r>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smtClean="0">
                                      <a:latin typeface="Cambria Math" panose="02040503050406030204" pitchFamily="18" charset="0"/>
                                      <a:ea typeface="Cambria Math" panose="02040503050406030204" pitchFamily="18" charset="0"/>
                                    </a:rPr>
                                    <m:t>𝑗</m:t>
                                  </m:r>
                                </m:sub>
                              </m:sSub>
                            </m:e>
                          </m:d>
                        </m:num>
                        <m:den>
                          <m:d>
                            <m:dPr>
                              <m:ctrlPr>
                                <a:rPr lang="en-US" altLang="zh-CN" sz="1600" i="1">
                                  <a:latin typeface="Cambria Math" panose="02040503050406030204" pitchFamily="18" charset="0"/>
                                  <a:ea typeface="Cambria Math" panose="02040503050406030204" pitchFamily="18" charset="0"/>
                                </a:rPr>
                              </m:ctrlPr>
                            </m:dPr>
                            <m:e>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smtClean="0">
                                      <a:latin typeface="Cambria Math" panose="02040503050406030204" pitchFamily="18" charset="0"/>
                                      <a:ea typeface="Cambria Math" panose="02040503050406030204" pitchFamily="18" charset="0"/>
                                    </a:rPr>
                                    <m:t>𝑗</m:t>
                                  </m:r>
                                </m:sub>
                              </m:sSub>
                              <m:r>
                                <a:rPr lang="en-US" altLang="zh-CN" sz="1600" b="0" i="1">
                                  <a:latin typeface="Cambria Math" panose="02040503050406030204" pitchFamily="18" charset="0"/>
                                  <a:ea typeface="Cambria Math" panose="02040503050406030204" pitchFamily="18" charset="0"/>
                                </a:rPr>
                                <m:t>,</m:t>
                              </m:r>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smtClean="0">
                                      <a:latin typeface="Cambria Math" panose="02040503050406030204" pitchFamily="18" charset="0"/>
                                      <a:ea typeface="Cambria Math" panose="02040503050406030204" pitchFamily="18" charset="0"/>
                                    </a:rPr>
                                    <m:t>𝑗</m:t>
                                  </m:r>
                                </m:sub>
                              </m:sSub>
                            </m:e>
                          </m:d>
                        </m:den>
                      </m:f>
                    </m:oMath>
                  </m:oMathPara>
                </a14:m>
                <a:endParaRPr lang="zh-CN" altLang="en-US" sz="1600" dirty="0"/>
              </a:p>
            </p:txBody>
          </p:sp>
        </mc:Choice>
        <mc:Fallback xmlns="">
          <p:sp>
            <p:nvSpPr>
              <p:cNvPr id="18" name="文本框 17">
                <a:extLst>
                  <a:ext uri="{FF2B5EF4-FFF2-40B4-BE49-F238E27FC236}">
                    <a16:creationId xmlns:a16="http://schemas.microsoft.com/office/drawing/2014/main" id="{49D1C870-40F6-427A-AD44-3756CBDF8D30}"/>
                  </a:ext>
                </a:extLst>
              </p:cNvPr>
              <p:cNvSpPr txBox="1">
                <a:spLocks noRot="1" noChangeAspect="1" noMove="1" noResize="1" noEditPoints="1" noAdjustHandles="1" noChangeArrowheads="1" noChangeShapeType="1" noTextEdit="1"/>
              </p:cNvSpPr>
              <p:nvPr/>
            </p:nvSpPr>
            <p:spPr>
              <a:xfrm>
                <a:off x="3392952" y="6138218"/>
                <a:ext cx="1749171" cy="69499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B11E8E3-AA47-4565-A693-FC0CBDC81224}"/>
                  </a:ext>
                </a:extLst>
              </p:cNvPr>
              <p:cNvSpPr txBox="1"/>
              <p:nvPr/>
            </p:nvSpPr>
            <p:spPr>
              <a:xfrm>
                <a:off x="4932040" y="6133119"/>
                <a:ext cx="1749171" cy="694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altLang="zh-CN" sz="1600" i="1" smtClean="0">
                              <a:solidFill>
                                <a:schemeClr val="accent1"/>
                              </a:solidFill>
                              <a:latin typeface="Cambria Math" panose="02040503050406030204" pitchFamily="18" charset="0"/>
                              <a:ea typeface="Cambria Math" panose="02040503050406030204" pitchFamily="18" charset="0"/>
                            </a:rPr>
                          </m:ctrlPr>
                        </m:sSubPr>
                        <m:e>
                          <m:r>
                            <a:rPr lang="en-US" altLang="zh-CN" sz="1600" b="0" i="1" smtClean="0">
                              <a:solidFill>
                                <a:schemeClr val="accent1"/>
                              </a:solidFill>
                              <a:latin typeface="Cambria Math" panose="02040503050406030204" pitchFamily="18" charset="0"/>
                              <a:ea typeface="Cambria Math" panose="02040503050406030204" pitchFamily="18" charset="0"/>
                            </a:rPr>
                            <m:t>𝑏</m:t>
                          </m:r>
                        </m:e>
                        <m:sub>
                          <m:r>
                            <a:rPr lang="en-US" altLang="zh-CN" sz="1600" i="1">
                              <a:solidFill>
                                <a:schemeClr val="accent1"/>
                              </a:solidFill>
                              <a:latin typeface="Cambria Math" panose="02040503050406030204" pitchFamily="18" charset="0"/>
                              <a:ea typeface="Cambria Math" panose="02040503050406030204" pitchFamily="18" charset="0"/>
                            </a:rPr>
                            <m:t>𝑗</m:t>
                          </m:r>
                        </m:sub>
                      </m:sSub>
                      <m:r>
                        <a:rPr lang="en-US" altLang="zh-CN" sz="1600" i="1">
                          <a:latin typeface="Cambria Math" panose="02040503050406030204" pitchFamily="18" charset="0"/>
                          <a:ea typeface="Cambria Math" panose="02040503050406030204" pitchFamily="18" charset="0"/>
                        </a:rPr>
                        <m:t>= </m:t>
                      </m:r>
                      <m:f>
                        <m:fPr>
                          <m:ctrlPr>
                            <a:rPr lang="en-US" altLang="zh-CN" sz="1600" i="1" smtClean="0">
                              <a:latin typeface="Cambria Math" panose="02040503050406030204" pitchFamily="18" charset="0"/>
                              <a:ea typeface="Cambria Math" panose="02040503050406030204" pitchFamily="18" charset="0"/>
                            </a:rPr>
                          </m:ctrlPr>
                        </m:fPr>
                        <m:num>
                          <m:d>
                            <m:dPr>
                              <m:ctrlPr>
                                <a:rPr lang="en-US" altLang="zh-CN" sz="1600" i="1">
                                  <a:latin typeface="Cambria Math" panose="02040503050406030204" pitchFamily="18" charset="0"/>
                                  <a:ea typeface="Cambria Math" panose="02040503050406030204" pitchFamily="18" charset="0"/>
                                </a:rPr>
                              </m:ctrlPr>
                            </m:dPr>
                            <m:e>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a:latin typeface="Cambria Math" panose="02040503050406030204" pitchFamily="18" charset="0"/>
                                      <a:ea typeface="Cambria Math" panose="02040503050406030204" pitchFamily="18" charset="0"/>
                                    </a:rPr>
                                    <m:t>𝑗</m:t>
                                  </m:r>
                                </m:sub>
                              </m:sSub>
                              <m:r>
                                <a:rPr lang="en-US" altLang="zh-CN" sz="1600" b="0" i="1">
                                  <a:latin typeface="Cambria Math" panose="02040503050406030204" pitchFamily="18" charset="0"/>
                                  <a:ea typeface="Cambria Math" panose="02040503050406030204" pitchFamily="18" charset="0"/>
                                </a:rPr>
                                <m:t>,</m:t>
                              </m:r>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a:latin typeface="Cambria Math" panose="02040503050406030204" pitchFamily="18" charset="0"/>
                                      <a:ea typeface="Cambria Math" panose="02040503050406030204" pitchFamily="18" charset="0"/>
                                    </a:rPr>
                                    <m:t>𝑗</m:t>
                                  </m:r>
                                </m:sub>
                              </m:sSub>
                            </m:e>
                          </m:d>
                        </m:num>
                        <m:den>
                          <m:d>
                            <m:dPr>
                              <m:ctrlPr>
                                <a:rPr lang="en-US" altLang="zh-CN" sz="1600" i="1">
                                  <a:latin typeface="Cambria Math" panose="02040503050406030204" pitchFamily="18" charset="0"/>
                                  <a:ea typeface="Cambria Math" panose="02040503050406030204" pitchFamily="18" charset="0"/>
                                </a:rPr>
                              </m:ctrlPr>
                            </m:dPr>
                            <m:e>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a:latin typeface="Cambria Math" panose="02040503050406030204" pitchFamily="18" charset="0"/>
                                      <a:ea typeface="Cambria Math" panose="02040503050406030204" pitchFamily="18" charset="0"/>
                                    </a:rPr>
                                    <m:t>𝑗</m:t>
                                  </m:r>
                                  <m:r>
                                    <a:rPr lang="en-US" altLang="zh-CN" sz="1600" b="0" i="1" smtClean="0">
                                      <a:latin typeface="Cambria Math" panose="02040503050406030204" pitchFamily="18" charset="0"/>
                                      <a:ea typeface="Cambria Math" panose="02040503050406030204" pitchFamily="18" charset="0"/>
                                    </a:rPr>
                                    <m:t>−1</m:t>
                                  </m:r>
                                </m:sub>
                              </m:sSub>
                              <m:r>
                                <a:rPr lang="en-US" altLang="zh-CN" sz="1600" b="0" i="1">
                                  <a:latin typeface="Cambria Math" panose="02040503050406030204" pitchFamily="18" charset="0"/>
                                  <a:ea typeface="Cambria Math" panose="02040503050406030204" pitchFamily="18" charset="0"/>
                                </a:rPr>
                                <m:t>,</m:t>
                              </m:r>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a:latin typeface="Cambria Math" panose="02040503050406030204" pitchFamily="18" charset="0"/>
                                      <a:ea typeface="Cambria Math" panose="02040503050406030204" pitchFamily="18" charset="0"/>
                                    </a:rPr>
                                    <m:t>𝑗</m:t>
                                  </m:r>
                                  <m:r>
                                    <a:rPr lang="en-US" altLang="zh-CN" sz="1600" b="0" i="1" smtClean="0">
                                      <a:latin typeface="Cambria Math" panose="02040503050406030204" pitchFamily="18" charset="0"/>
                                      <a:ea typeface="Cambria Math" panose="02040503050406030204" pitchFamily="18" charset="0"/>
                                    </a:rPr>
                                    <m:t>−1</m:t>
                                  </m:r>
                                </m:sub>
                              </m:sSub>
                            </m:e>
                          </m:d>
                        </m:den>
                      </m:f>
                    </m:oMath>
                  </m:oMathPara>
                </a14:m>
                <a:endParaRPr lang="zh-CN" altLang="en-US" sz="1600" dirty="0"/>
              </a:p>
            </p:txBody>
          </p:sp>
        </mc:Choice>
        <mc:Fallback xmlns="">
          <p:sp>
            <p:nvSpPr>
              <p:cNvPr id="19" name="文本框 18">
                <a:extLst>
                  <a:ext uri="{FF2B5EF4-FFF2-40B4-BE49-F238E27FC236}">
                    <a16:creationId xmlns:a16="http://schemas.microsoft.com/office/drawing/2014/main" id="{DB11E8E3-AA47-4565-A693-FC0CBDC81224}"/>
                  </a:ext>
                </a:extLst>
              </p:cNvPr>
              <p:cNvSpPr txBox="1">
                <a:spLocks noRot="1" noChangeAspect="1" noMove="1" noResize="1" noEditPoints="1" noAdjustHandles="1" noChangeArrowheads="1" noChangeShapeType="1" noTextEdit="1"/>
              </p:cNvSpPr>
              <p:nvPr/>
            </p:nvSpPr>
            <p:spPr>
              <a:xfrm>
                <a:off x="4932040" y="6133119"/>
                <a:ext cx="1749171" cy="694998"/>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6157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ChangeArrowheads="1"/>
          </p:cNvSpPr>
          <p:nvPr/>
        </p:nvSpPr>
        <p:spPr bwMode="auto">
          <a:xfrm>
            <a:off x="579438" y="925090"/>
            <a:ext cx="1112805"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t>由此得</a:t>
            </a:r>
          </a:p>
        </p:txBody>
      </p:sp>
      <mc:AlternateContent xmlns:mc="http://schemas.openxmlformats.org/markup-compatibility/2006" xmlns:a14="http://schemas.microsoft.com/office/drawing/2010/main">
        <mc:Choice Requires="a14">
          <p:sp>
            <p:nvSpPr>
              <p:cNvPr id="372739" name="Object 3"/>
              <p:cNvSpPr txBox="1"/>
              <p:nvPr/>
            </p:nvSpPr>
            <p:spPr bwMode="auto">
              <a:xfrm>
                <a:off x="1762124" y="1585913"/>
                <a:ext cx="4826099" cy="1156295"/>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4</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𝜔</m:t>
                              </m:r>
                            </m:e>
                            <m:sub>
                              <m:r>
                                <a:rPr lang="zh-CN" altLang="en-US" i="1">
                                  <a:solidFill>
                                    <a:srgbClr val="000000"/>
                                  </a:solidFill>
                                  <a:latin typeface="Cambria Math" panose="02040503050406030204" pitchFamily="18" charset="0"/>
                                </a:rPr>
                                <m:t>𝑖</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solidFill>
                                        <a:srgbClr val="000000"/>
                                      </a:solidFill>
                                      <a:latin typeface="Cambria Math" panose="02040503050406030204" pitchFamily="18" charset="0"/>
                                    </a:rPr>
                                    <m:t>1</m:t>
                                  </m:r>
                                </m:sub>
                              </m:sSub>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)=0.3125</m:t>
                          </m:r>
                        </m:e>
                      </m:nary>
                    </m:oMath>
                  </m:oMathPara>
                </a14:m>
                <a:endParaRPr lang="zh-CN" altLang="en-US" dirty="0"/>
              </a:p>
            </p:txBody>
          </p:sp>
        </mc:Choice>
        <mc:Fallback xmlns="">
          <p:sp>
            <p:nvSpPr>
              <p:cNvPr id="372739" name="Object 3"/>
              <p:cNvSpPr txBox="1">
                <a:spLocks noRot="1" noChangeAspect="1" noMove="1" noResize="1" noEditPoints="1" noAdjustHandles="1" noChangeArrowheads="1" noChangeShapeType="1" noTextEdit="1"/>
              </p:cNvSpPr>
              <p:nvPr/>
            </p:nvSpPr>
            <p:spPr bwMode="auto">
              <a:xfrm>
                <a:off x="1762124" y="1585913"/>
                <a:ext cx="4826099" cy="1156295"/>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2740" name="Object 4"/>
              <p:cNvSpPr txBox="1"/>
              <p:nvPr/>
            </p:nvSpPr>
            <p:spPr bwMode="auto">
              <a:xfrm>
                <a:off x="1763712" y="548680"/>
                <a:ext cx="4536479" cy="115629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4</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𝜔</m:t>
                              </m:r>
                            </m:e>
                            <m:sub>
                              <m:r>
                                <a:rPr lang="zh-CN" altLang="en-US" i="1">
                                  <a:solidFill>
                                    <a:srgbClr val="000000"/>
                                  </a:solidFill>
                                  <a:latin typeface="Cambria Math" panose="02040503050406030204" pitchFamily="18" charset="0"/>
                                </a:rPr>
                                <m:t>𝑖</m:t>
                              </m:r>
                            </m:sub>
                          </m:sSub>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solidFill>
                                        <a:srgbClr val="000000"/>
                                      </a:solidFill>
                                      <a:latin typeface="Cambria Math" panose="02040503050406030204" pitchFamily="18" charset="0"/>
                                    </a:rPr>
                                    <m:t>1</m:t>
                                  </m:r>
                                </m:sub>
                              </m:sSub>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)=0.625</m:t>
                          </m:r>
                        </m:e>
                      </m:nary>
                    </m:oMath>
                  </m:oMathPara>
                </a14:m>
                <a:endParaRPr lang="zh-CN" altLang="en-US" dirty="0"/>
              </a:p>
            </p:txBody>
          </p:sp>
        </mc:Choice>
        <mc:Fallback xmlns="">
          <p:sp>
            <p:nvSpPr>
              <p:cNvPr id="372740" name="Object 4"/>
              <p:cNvSpPr txBox="1">
                <a:spLocks noRot="1" noChangeAspect="1" noMove="1" noResize="1" noEditPoints="1" noAdjustHandles="1" noChangeArrowheads="1" noChangeShapeType="1" noTextEdit="1"/>
              </p:cNvSpPr>
              <p:nvPr/>
            </p:nvSpPr>
            <p:spPr bwMode="auto">
              <a:xfrm>
                <a:off x="1763712" y="548680"/>
                <a:ext cx="4536479" cy="1156295"/>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372741" name="Text Box 5"/>
          <p:cNvSpPr txBox="1">
            <a:spLocks noChangeArrowheads="1"/>
          </p:cNvSpPr>
          <p:nvPr/>
        </p:nvSpPr>
        <p:spPr bwMode="auto">
          <a:xfrm>
            <a:off x="593266" y="2368865"/>
            <a:ext cx="17637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b="1" dirty="0">
                <a:latin typeface="Times New Roman" panose="02020603050405020304" pitchFamily="18" charset="0"/>
              </a:rPr>
              <a:t>从而有</a:t>
            </a:r>
          </a:p>
        </p:txBody>
      </p:sp>
      <mc:AlternateContent xmlns:mc="http://schemas.openxmlformats.org/markup-compatibility/2006" xmlns:a14="http://schemas.microsoft.com/office/drawing/2010/main">
        <mc:Choice Requires="a14">
          <p:sp>
            <p:nvSpPr>
              <p:cNvPr id="372742" name="Object 6"/>
              <p:cNvSpPr txBox="1"/>
              <p:nvPr/>
            </p:nvSpPr>
            <p:spPr bwMode="auto">
              <a:xfrm>
                <a:off x="755576" y="2885987"/>
                <a:ext cx="7968609" cy="1716882"/>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=0.5</m:t>
                      </m:r>
                      <m:r>
                        <m:rPr>
                          <m:nor/>
                        </m:rPr>
                        <a:rPr lang="zh-CN" altLang="en-US" i="0">
                          <a:solidFill>
                            <a:srgbClr val="000000"/>
                          </a:solidFill>
                          <a:latin typeface="Cambria Math" panose="02040503050406030204" pitchFamily="18" charset="0"/>
                        </a:rPr>
                        <m:t> ,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=0.125</m:t>
                      </m:r>
                      <m:r>
                        <m:rPr>
                          <m:nor/>
                        </m:rPr>
                        <a:rPr lang="zh-CN" altLang="en-US" i="0">
                          <a:solidFill>
                            <a:srgbClr val="000000"/>
                          </a:solidFill>
                          <a:latin typeface="Cambria Math" panose="02040503050406030204" pitchFamily="18" charset="0"/>
                        </a:rPr>
                        <m:t> ,</m:t>
                      </m:r>
                    </m:oMath>
                    <m:oMath xmlns:m="http://schemas.openxmlformats.org/officeDocument/2006/math">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−0.5</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−0.125</m:t>
                      </m:r>
                    </m:oMath>
                  </m:oMathPara>
                </a14:m>
                <a:endParaRPr lang="zh-CN" altLang="en-US" dirty="0"/>
              </a:p>
            </p:txBody>
          </p:sp>
        </mc:Choice>
        <mc:Fallback xmlns="">
          <p:sp>
            <p:nvSpPr>
              <p:cNvPr id="372742" name="Object 6"/>
              <p:cNvSpPr txBox="1">
                <a:spLocks noRot="1" noChangeAspect="1" noMove="1" noResize="1" noEditPoints="1" noAdjustHandles="1" noChangeArrowheads="1" noChangeShapeType="1" noTextEdit="1"/>
              </p:cNvSpPr>
              <p:nvPr/>
            </p:nvSpPr>
            <p:spPr bwMode="auto">
              <a:xfrm>
                <a:off x="755576" y="2885987"/>
                <a:ext cx="7968609" cy="1716882"/>
              </a:xfrm>
              <a:prstGeom prst="rect">
                <a:avLst/>
              </a:prstGeom>
              <a:blipFill>
                <a:blip r:embed="rId4"/>
                <a:stretch>
                  <a:fillRect l="-23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2743" name="Object 7"/>
              <p:cNvSpPr txBox="1"/>
              <p:nvPr/>
            </p:nvSpPr>
            <p:spPr bwMode="auto">
              <a:xfrm>
                <a:off x="587695" y="4525533"/>
                <a:ext cx="7968609" cy="1279947"/>
              </a:xfrm>
              <a:prstGeom prst="rect">
                <a:avLst/>
              </a:prstGeom>
              <a:noFill/>
              <a:ln>
                <a:noFill/>
              </a:ln>
              <a:effectLst/>
            </p:spPr>
            <p:txBody>
              <a:bodyPr>
                <a:normAutofit/>
              </a:bodyPr>
              <a:lstStyle/>
              <a:p>
                <a:pPr>
                  <a:lnSpc>
                    <a:spcPct val="130000"/>
                  </a:lnSpc>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所以</m:t>
                      </m:r>
                      <m:r>
                        <m:rPr>
                          <m:nor/>
                        </m:rPr>
                        <a:rPr lang="zh-CN" altLang="en-US" i="0">
                          <a:solidFill>
                            <a:srgbClr val="000000"/>
                          </a:solidFill>
                          <a:latin typeface="Cambria Math" panose="02040503050406030204" pitchFamily="18" charset="0"/>
                        </a:rPr>
                        <m:t>,  1, </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−0.5</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−0.5</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−0.125</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为所求在点集</m:t>
                      </m:r>
                    </m:oMath>
                    <m:oMath xmlns:m="http://schemas.openxmlformats.org/officeDocument/2006/math">
                      <m:r>
                        <a:rPr lang="zh-CN" altLang="en-US" i="1">
                          <a:solidFill>
                            <a:srgbClr val="000000"/>
                          </a:solidFill>
                          <a:latin typeface="Cambria Math" panose="02040503050406030204" pitchFamily="18" charset="0"/>
                        </a:rPr>
                        <m:t>{0,0.25,0.5,0.75,1}</m:t>
                      </m:r>
                      <m:r>
                        <a:rPr lang="zh-CN" altLang="en-US" i="1">
                          <a:solidFill>
                            <a:srgbClr val="000000"/>
                          </a:solidFill>
                          <a:latin typeface="Cambria Math" panose="02040503050406030204" pitchFamily="18" charset="0"/>
                        </a:rPr>
                        <m:t>上的正交多项式序列</m:t>
                      </m:r>
                      <m:r>
                        <a:rPr lang="zh-CN" altLang="en-US" i="0">
                          <a:solidFill>
                            <a:srgbClr val="000000"/>
                          </a:solidFill>
                          <a:latin typeface="Cambria Math" panose="02040503050406030204" pitchFamily="18" charset="0"/>
                        </a:rPr>
                        <m:t>.</m:t>
                      </m:r>
                    </m:oMath>
                  </m:oMathPara>
                </a14:m>
                <a:endParaRPr lang="zh-CN" altLang="en-US" dirty="0"/>
              </a:p>
            </p:txBody>
          </p:sp>
        </mc:Choice>
        <mc:Fallback xmlns="">
          <p:sp>
            <p:nvSpPr>
              <p:cNvPr id="372743" name="Object 7"/>
              <p:cNvSpPr txBox="1">
                <a:spLocks noRot="1" noChangeAspect="1" noMove="1" noResize="1" noEditPoints="1" noAdjustHandles="1" noChangeArrowheads="1" noChangeShapeType="1" noTextEdit="1"/>
              </p:cNvSpPr>
              <p:nvPr/>
            </p:nvSpPr>
            <p:spPr bwMode="auto">
              <a:xfrm>
                <a:off x="587695" y="4525533"/>
                <a:ext cx="7968609" cy="1279947"/>
              </a:xfrm>
              <a:prstGeom prst="rect">
                <a:avLst/>
              </a:prstGeom>
              <a:blipFill>
                <a:blip r:embed="rId5"/>
                <a:stretch>
                  <a:fillRect/>
                </a:stretch>
              </a:blipFill>
              <a:ln>
                <a:noFill/>
              </a:ln>
              <a:effectLst/>
            </p:spPr>
            <p:txBody>
              <a:bodyPr/>
              <a:lstStyle/>
              <a:p>
                <a:r>
                  <a:rPr lang="zh-CN" altLang="en-US">
                    <a:noFill/>
                  </a:rPr>
                  <a:t> </a:t>
                </a:r>
              </a:p>
            </p:txBody>
          </p:sp>
        </mc:Fallback>
      </mc:AlternateContent>
      <p:sp>
        <p:nvSpPr>
          <p:cNvPr id="10" name="Rectangle 24">
            <a:extLst>
              <a:ext uri="{FF2B5EF4-FFF2-40B4-BE49-F238E27FC236}">
                <a16:creationId xmlns:a16="http://schemas.microsoft.com/office/drawing/2014/main" id="{0769423E-59CC-425A-BA6B-E556860E57C3}"/>
              </a:ext>
            </a:extLst>
          </p:cNvPr>
          <p:cNvSpPr>
            <a:spLocks noChangeArrowheads="1"/>
          </p:cNvSpPr>
          <p:nvPr/>
        </p:nvSpPr>
        <p:spPr bwMode="auto">
          <a:xfrm>
            <a:off x="4932040" y="-27384"/>
            <a:ext cx="42119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2000" b="1" dirty="0"/>
              <a:t>§2 Least-Squares Line</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4C03906-183C-4187-AF74-892F6F624092}"/>
                  </a:ext>
                </a:extLst>
              </p:cNvPr>
              <p:cNvSpPr txBox="1"/>
              <p:nvPr/>
            </p:nvSpPr>
            <p:spPr>
              <a:xfrm>
                <a:off x="14519" y="5916393"/>
                <a:ext cx="3621378" cy="91172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1600" i="1" smtClean="0">
                              <a:latin typeface="Cambria Math" panose="02040503050406030204" pitchFamily="18" charset="0"/>
                            </a:rPr>
                          </m:ctrlPr>
                        </m:dPr>
                        <m:e>
                          <m:m>
                            <m:mPr>
                              <m:mcs>
                                <m:mc>
                                  <m:mcPr>
                                    <m:count m:val="1"/>
                                    <m:mcJc m:val="center"/>
                                  </m:mcPr>
                                </m:mc>
                              </m:mcs>
                              <m:ctrlPr>
                                <a:rPr lang="en-US" altLang="zh-CN" sz="1600" i="1" smtClean="0">
                                  <a:latin typeface="Cambria Math" panose="02040503050406030204" pitchFamily="18" charset="0"/>
                                </a:rPr>
                              </m:ctrlPr>
                            </m:mPr>
                            <m:mr>
                              <m:e>
                                <m:sSub>
                                  <m:sSubPr>
                                    <m:ctrlPr>
                                      <a:rPr lang="en-GB" altLang="zh-CN" sz="1600" i="1">
                                        <a:latin typeface="Cambria Math" panose="02040503050406030204" pitchFamily="18" charset="0"/>
                                        <a:ea typeface="Cambria Math" panose="02040503050406030204" pitchFamily="18" charset="0"/>
                                      </a:rPr>
                                    </m:ctrlPr>
                                  </m:sSubPr>
                                  <m:e>
                                    <m:r>
                                      <a:rPr lang="en-GB" altLang="zh-CN" sz="1600" i="1">
                                        <a:latin typeface="Cambria Math" panose="02040503050406030204" pitchFamily="18" charset="0"/>
                                        <a:ea typeface="Cambria Math" panose="02040503050406030204" pitchFamily="18" charset="0"/>
                                      </a:rPr>
                                      <m:t>𝜑</m:t>
                                    </m:r>
                                  </m:e>
                                  <m:sub>
                                    <m:r>
                                      <a:rPr lang="en-US" altLang="zh-CN" sz="1600" i="1">
                                        <a:latin typeface="Cambria Math" panose="02040503050406030204" pitchFamily="18" charset="0"/>
                                        <a:ea typeface="Cambria Math" panose="02040503050406030204" pitchFamily="18" charset="0"/>
                                      </a:rPr>
                                      <m:t>0</m:t>
                                    </m:r>
                                  </m:sub>
                                </m:sSub>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e>
                                </m:d>
                                <m:r>
                                  <a:rPr lang="en-US" altLang="zh-CN" sz="1600" i="1">
                                    <a:latin typeface="Cambria Math" panose="02040503050406030204" pitchFamily="18" charset="0"/>
                                    <a:ea typeface="Cambria Math" panose="02040503050406030204" pitchFamily="18" charset="0"/>
                                  </a:rPr>
                                  <m:t>=1</m:t>
                                </m:r>
                              </m:e>
                            </m:mr>
                            <m:mr>
                              <m:e>
                                <m:sSub>
                                  <m:sSubPr>
                                    <m:ctrlPr>
                                      <a:rPr lang="en-GB" altLang="zh-CN" sz="1600" i="1">
                                        <a:latin typeface="Cambria Math" panose="02040503050406030204" pitchFamily="18" charset="0"/>
                                        <a:ea typeface="Cambria Math" panose="02040503050406030204" pitchFamily="18" charset="0"/>
                                      </a:rPr>
                                    </m:ctrlPr>
                                  </m:sSubPr>
                                  <m:e>
                                    <m:r>
                                      <a:rPr lang="en-GB" altLang="zh-CN" sz="1600" i="1">
                                        <a:latin typeface="Cambria Math" panose="02040503050406030204" pitchFamily="18" charset="0"/>
                                        <a:ea typeface="Cambria Math" panose="02040503050406030204" pitchFamily="18" charset="0"/>
                                      </a:rPr>
                                      <m:t>𝜑</m:t>
                                    </m:r>
                                  </m:e>
                                  <m:sub>
                                    <m:r>
                                      <a:rPr lang="en-US" altLang="zh-CN" sz="1600" i="1">
                                        <a:latin typeface="Cambria Math" panose="02040503050406030204" pitchFamily="18" charset="0"/>
                                        <a:ea typeface="Cambria Math" panose="02040503050406030204" pitchFamily="18" charset="0"/>
                                      </a:rPr>
                                      <m:t>1</m:t>
                                    </m:r>
                                  </m:sub>
                                </m:sSub>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e>
                                </m:d>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sSub>
                                  <m:sSubPr>
                                    <m:ctrlPr>
                                      <a:rPr lang="en-GB" altLang="zh-CN" sz="1600" i="1" smtClean="0">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m:t>
                                    </m:r>
                                  </m:sub>
                                </m:sSub>
                              </m:e>
                            </m:mr>
                            <m:mr>
                              <m:e>
                                <m:sSub>
                                  <m:sSubPr>
                                    <m:ctrlPr>
                                      <a:rPr lang="en-GB" altLang="zh-CN" sz="1600" i="1">
                                        <a:latin typeface="Cambria Math" panose="02040503050406030204" pitchFamily="18" charset="0"/>
                                        <a:ea typeface="Cambria Math" panose="02040503050406030204" pitchFamily="18" charset="0"/>
                                      </a:rPr>
                                    </m:ctrlPr>
                                  </m:sSubPr>
                                  <m:e>
                                    <m:r>
                                      <a:rPr lang="en-GB" altLang="zh-CN" sz="1600" i="1">
                                        <a:latin typeface="Cambria Math" panose="02040503050406030204" pitchFamily="18" charset="0"/>
                                        <a:ea typeface="Cambria Math" panose="02040503050406030204" pitchFamily="18" charset="0"/>
                                      </a:rPr>
                                      <m:t>𝜑</m:t>
                                    </m:r>
                                  </m:e>
                                  <m:sub>
                                    <m:r>
                                      <a:rPr lang="en-US" altLang="zh-CN" sz="1600" i="1">
                                        <a:latin typeface="Cambria Math" panose="02040503050406030204" pitchFamily="18" charset="0"/>
                                        <a:ea typeface="Cambria Math" panose="02040503050406030204" pitchFamily="18" charset="0"/>
                                      </a:rPr>
                                      <m:t>𝑗</m:t>
                                    </m:r>
                                    <m:r>
                                      <a:rPr lang="en-US" altLang="zh-CN" sz="1600" i="1">
                                        <a:latin typeface="Cambria Math" panose="02040503050406030204" pitchFamily="18" charset="0"/>
                                        <a:ea typeface="Cambria Math" panose="02040503050406030204" pitchFamily="18" charset="0"/>
                                      </a:rPr>
                                      <m:t>+1</m:t>
                                    </m:r>
                                  </m:sub>
                                </m:sSub>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e>
                                </m:d>
                                <m:r>
                                  <a:rPr lang="en-US" altLang="zh-CN" sz="1600" i="1">
                                    <a:latin typeface="Cambria Math" panose="02040503050406030204" pitchFamily="18" charset="0"/>
                                    <a:ea typeface="Cambria Math" panose="02040503050406030204" pitchFamily="18" charset="0"/>
                                  </a:rPr>
                                  <m:t>=</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sSub>
                                      <m:sSubPr>
                                        <m:ctrlPr>
                                          <a:rPr lang="en-GB" altLang="zh-CN" sz="1600" i="1" smtClean="0">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𝑗</m:t>
                                        </m:r>
                                      </m:sub>
                                    </m:sSub>
                                  </m:e>
                                </m:d>
                                <m:sSub>
                                  <m:sSubPr>
                                    <m:ctrlPr>
                                      <a:rPr lang="en-GB" altLang="zh-CN" sz="1600" i="1">
                                        <a:latin typeface="Cambria Math" panose="02040503050406030204" pitchFamily="18" charset="0"/>
                                        <a:ea typeface="Cambria Math" panose="02040503050406030204" pitchFamily="18" charset="0"/>
                                      </a:rPr>
                                    </m:ctrlPr>
                                  </m:sSubPr>
                                  <m:e>
                                    <m:r>
                                      <a:rPr lang="en-GB" altLang="zh-CN" sz="1600" i="1">
                                        <a:latin typeface="Cambria Math" panose="02040503050406030204" pitchFamily="18" charset="0"/>
                                        <a:ea typeface="Cambria Math" panose="02040503050406030204" pitchFamily="18" charset="0"/>
                                      </a:rPr>
                                      <m:t>𝜑</m:t>
                                    </m:r>
                                  </m:e>
                                  <m:sub>
                                    <m:r>
                                      <a:rPr lang="en-US" altLang="zh-CN" sz="1600" i="1">
                                        <a:latin typeface="Cambria Math" panose="02040503050406030204" pitchFamily="18" charset="0"/>
                                        <a:ea typeface="Cambria Math" panose="02040503050406030204" pitchFamily="18" charset="0"/>
                                      </a:rPr>
                                      <m:t>𝑗</m:t>
                                    </m:r>
                                  </m:sub>
                                </m:sSub>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e>
                                </m:d>
                                <m:r>
                                  <a:rPr lang="en-US" altLang="zh-CN" sz="1600" i="1">
                                    <a:latin typeface="Cambria Math" panose="02040503050406030204" pitchFamily="18" charset="0"/>
                                    <a:ea typeface="Cambria Math" panose="02040503050406030204" pitchFamily="18" charset="0"/>
                                  </a:rPr>
                                  <m:t>−</m:t>
                                </m:r>
                                <m:sSub>
                                  <m:sSubPr>
                                    <m:ctrlPr>
                                      <a:rPr lang="en-GB" altLang="zh-CN" sz="1600" i="1" smtClean="0">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𝑏</m:t>
                                    </m:r>
                                  </m:e>
                                  <m:sub>
                                    <m:r>
                                      <a:rPr lang="en-US" altLang="zh-CN" sz="1600" i="1">
                                        <a:solidFill>
                                          <a:schemeClr val="accent1"/>
                                        </a:solidFill>
                                        <a:latin typeface="Cambria Math" panose="02040503050406030204" pitchFamily="18" charset="0"/>
                                        <a:ea typeface="Cambria Math" panose="02040503050406030204" pitchFamily="18" charset="0"/>
                                      </a:rPr>
                                      <m:t>𝑗</m:t>
                                    </m:r>
                                  </m:sub>
                                </m:sSub>
                                <m:sSub>
                                  <m:sSubPr>
                                    <m:ctrlPr>
                                      <a:rPr lang="en-GB" altLang="zh-CN" sz="1600" i="1">
                                        <a:latin typeface="Cambria Math" panose="02040503050406030204" pitchFamily="18" charset="0"/>
                                        <a:ea typeface="Cambria Math" panose="02040503050406030204" pitchFamily="18" charset="0"/>
                                      </a:rPr>
                                    </m:ctrlPr>
                                  </m:sSubPr>
                                  <m:e>
                                    <m:r>
                                      <a:rPr lang="en-GB" altLang="zh-CN" sz="1600" i="1">
                                        <a:latin typeface="Cambria Math" panose="02040503050406030204" pitchFamily="18" charset="0"/>
                                        <a:ea typeface="Cambria Math" panose="02040503050406030204" pitchFamily="18" charset="0"/>
                                      </a:rPr>
                                      <m:t>𝜑</m:t>
                                    </m:r>
                                  </m:e>
                                  <m:sub>
                                    <m:r>
                                      <a:rPr lang="en-US" altLang="zh-CN" sz="1600" i="1">
                                        <a:latin typeface="Cambria Math" panose="02040503050406030204" pitchFamily="18" charset="0"/>
                                        <a:ea typeface="Cambria Math" panose="02040503050406030204" pitchFamily="18" charset="0"/>
                                      </a:rPr>
                                      <m:t>𝑗</m:t>
                                    </m:r>
                                    <m:r>
                                      <a:rPr lang="en-US" altLang="zh-CN" sz="1600" i="1">
                                        <a:latin typeface="Cambria Math" panose="02040503050406030204" pitchFamily="18" charset="0"/>
                                        <a:ea typeface="Cambria Math" panose="02040503050406030204" pitchFamily="18" charset="0"/>
                                      </a:rPr>
                                      <m:t>−1</m:t>
                                    </m:r>
                                  </m:sub>
                                </m:sSub>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e>
                                </m:d>
                              </m:e>
                            </m:mr>
                          </m:m>
                        </m:e>
                      </m:d>
                    </m:oMath>
                  </m:oMathPara>
                </a14:m>
                <a:endParaRPr lang="zh-CN" altLang="en-US" sz="1600" dirty="0"/>
              </a:p>
            </p:txBody>
          </p:sp>
        </mc:Choice>
        <mc:Fallback xmlns="">
          <p:sp>
            <p:nvSpPr>
              <p:cNvPr id="9" name="文本框 8">
                <a:extLst>
                  <a:ext uri="{FF2B5EF4-FFF2-40B4-BE49-F238E27FC236}">
                    <a16:creationId xmlns:a16="http://schemas.microsoft.com/office/drawing/2014/main" id="{54C03906-183C-4187-AF74-892F6F624092}"/>
                  </a:ext>
                </a:extLst>
              </p:cNvPr>
              <p:cNvSpPr txBox="1">
                <a:spLocks noRot="1" noChangeAspect="1" noMove="1" noResize="1" noEditPoints="1" noAdjustHandles="1" noChangeArrowheads="1" noChangeShapeType="1" noTextEdit="1"/>
              </p:cNvSpPr>
              <p:nvPr/>
            </p:nvSpPr>
            <p:spPr>
              <a:xfrm>
                <a:off x="14519" y="5916393"/>
                <a:ext cx="3621378" cy="91172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8BFFF3D-3A1B-4BF1-B716-F7A6372CEE57}"/>
                  </a:ext>
                </a:extLst>
              </p:cNvPr>
              <p:cNvSpPr txBox="1"/>
              <p:nvPr/>
            </p:nvSpPr>
            <p:spPr>
              <a:xfrm>
                <a:off x="3392952" y="6138218"/>
                <a:ext cx="1749171" cy="694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altLang="zh-CN" sz="1600" i="1" smtClean="0">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b="0" i="1" smtClean="0">
                              <a:solidFill>
                                <a:schemeClr val="accent1"/>
                              </a:solidFill>
                              <a:latin typeface="Cambria Math" panose="02040503050406030204" pitchFamily="18" charset="0"/>
                              <a:ea typeface="Cambria Math" panose="02040503050406030204" pitchFamily="18" charset="0"/>
                            </a:rPr>
                            <m:t>𝑗</m:t>
                          </m:r>
                        </m:sub>
                      </m:sSub>
                      <m:r>
                        <a:rPr lang="en-US" altLang="zh-CN" sz="1600" b="0" i="1" smtClean="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 </m:t>
                      </m:r>
                      <m:f>
                        <m:fPr>
                          <m:ctrlPr>
                            <a:rPr lang="en-US" altLang="zh-CN" sz="1600" i="1" smtClean="0">
                              <a:latin typeface="Cambria Math" panose="02040503050406030204" pitchFamily="18" charset="0"/>
                              <a:ea typeface="Cambria Math" panose="02040503050406030204" pitchFamily="18" charset="0"/>
                            </a:rPr>
                          </m:ctrlPr>
                        </m:fPr>
                        <m:num>
                          <m:d>
                            <m:dPr>
                              <m:ctrlPr>
                                <a:rPr lang="en-US" altLang="zh-CN" sz="1600" i="1">
                                  <a:latin typeface="Cambria Math" panose="02040503050406030204" pitchFamily="18" charset="0"/>
                                  <a:ea typeface="Cambria Math" panose="02040503050406030204" pitchFamily="18" charset="0"/>
                                </a:rPr>
                              </m:ctrlPr>
                            </m:dPr>
                            <m:e>
                              <m:r>
                                <a:rPr lang="en-US" altLang="zh-CN" sz="1600" b="0" i="1" smtClean="0">
                                  <a:latin typeface="Cambria Math" panose="02040503050406030204" pitchFamily="18" charset="0"/>
                                  <a:ea typeface="Cambria Math" panose="02040503050406030204" pitchFamily="18" charset="0"/>
                                </a:rPr>
                                <m:t>𝑥</m:t>
                              </m:r>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smtClean="0">
                                      <a:latin typeface="Cambria Math" panose="02040503050406030204" pitchFamily="18" charset="0"/>
                                      <a:ea typeface="Cambria Math" panose="02040503050406030204" pitchFamily="18" charset="0"/>
                                    </a:rPr>
                                    <m:t>𝑗</m:t>
                                  </m:r>
                                </m:sub>
                              </m:sSub>
                              <m:r>
                                <a:rPr lang="en-US" altLang="zh-CN" sz="1600" b="0" i="1">
                                  <a:latin typeface="Cambria Math" panose="02040503050406030204" pitchFamily="18" charset="0"/>
                                  <a:ea typeface="Cambria Math" panose="02040503050406030204" pitchFamily="18" charset="0"/>
                                </a:rPr>
                                <m:t>,</m:t>
                              </m:r>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smtClean="0">
                                      <a:latin typeface="Cambria Math" panose="02040503050406030204" pitchFamily="18" charset="0"/>
                                      <a:ea typeface="Cambria Math" panose="02040503050406030204" pitchFamily="18" charset="0"/>
                                    </a:rPr>
                                    <m:t>𝑗</m:t>
                                  </m:r>
                                </m:sub>
                              </m:sSub>
                            </m:e>
                          </m:d>
                        </m:num>
                        <m:den>
                          <m:d>
                            <m:dPr>
                              <m:ctrlPr>
                                <a:rPr lang="en-US" altLang="zh-CN" sz="1600" i="1">
                                  <a:latin typeface="Cambria Math" panose="02040503050406030204" pitchFamily="18" charset="0"/>
                                  <a:ea typeface="Cambria Math" panose="02040503050406030204" pitchFamily="18" charset="0"/>
                                </a:rPr>
                              </m:ctrlPr>
                            </m:dPr>
                            <m:e>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smtClean="0">
                                      <a:latin typeface="Cambria Math" panose="02040503050406030204" pitchFamily="18" charset="0"/>
                                      <a:ea typeface="Cambria Math" panose="02040503050406030204" pitchFamily="18" charset="0"/>
                                    </a:rPr>
                                    <m:t>𝑗</m:t>
                                  </m:r>
                                </m:sub>
                              </m:sSub>
                              <m:r>
                                <a:rPr lang="en-US" altLang="zh-CN" sz="1600" b="0" i="1">
                                  <a:latin typeface="Cambria Math" panose="02040503050406030204" pitchFamily="18" charset="0"/>
                                  <a:ea typeface="Cambria Math" panose="02040503050406030204" pitchFamily="18" charset="0"/>
                                </a:rPr>
                                <m:t>,</m:t>
                              </m:r>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smtClean="0">
                                      <a:latin typeface="Cambria Math" panose="02040503050406030204" pitchFamily="18" charset="0"/>
                                      <a:ea typeface="Cambria Math" panose="02040503050406030204" pitchFamily="18" charset="0"/>
                                    </a:rPr>
                                    <m:t>𝑗</m:t>
                                  </m:r>
                                </m:sub>
                              </m:sSub>
                            </m:e>
                          </m:d>
                        </m:den>
                      </m:f>
                    </m:oMath>
                  </m:oMathPara>
                </a14:m>
                <a:endParaRPr lang="zh-CN" altLang="en-US" sz="1600" dirty="0"/>
              </a:p>
            </p:txBody>
          </p:sp>
        </mc:Choice>
        <mc:Fallback xmlns="">
          <p:sp>
            <p:nvSpPr>
              <p:cNvPr id="11" name="文本框 10">
                <a:extLst>
                  <a:ext uri="{FF2B5EF4-FFF2-40B4-BE49-F238E27FC236}">
                    <a16:creationId xmlns:a16="http://schemas.microsoft.com/office/drawing/2014/main" id="{18BFFF3D-3A1B-4BF1-B716-F7A6372CEE57}"/>
                  </a:ext>
                </a:extLst>
              </p:cNvPr>
              <p:cNvSpPr txBox="1">
                <a:spLocks noRot="1" noChangeAspect="1" noMove="1" noResize="1" noEditPoints="1" noAdjustHandles="1" noChangeArrowheads="1" noChangeShapeType="1" noTextEdit="1"/>
              </p:cNvSpPr>
              <p:nvPr/>
            </p:nvSpPr>
            <p:spPr>
              <a:xfrm>
                <a:off x="3392952" y="6138218"/>
                <a:ext cx="1749171" cy="69499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8C653B2-D9CD-4BB0-9F15-C496305AB26D}"/>
                  </a:ext>
                </a:extLst>
              </p:cNvPr>
              <p:cNvSpPr txBox="1"/>
              <p:nvPr/>
            </p:nvSpPr>
            <p:spPr>
              <a:xfrm>
                <a:off x="4932040" y="6133119"/>
                <a:ext cx="1749171" cy="694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altLang="zh-CN" sz="1600" i="1" smtClean="0">
                              <a:solidFill>
                                <a:schemeClr val="accent1"/>
                              </a:solidFill>
                              <a:latin typeface="Cambria Math" panose="02040503050406030204" pitchFamily="18" charset="0"/>
                              <a:ea typeface="Cambria Math" panose="02040503050406030204" pitchFamily="18" charset="0"/>
                            </a:rPr>
                          </m:ctrlPr>
                        </m:sSubPr>
                        <m:e>
                          <m:r>
                            <a:rPr lang="en-US" altLang="zh-CN" sz="1600" b="0" i="1" smtClean="0">
                              <a:solidFill>
                                <a:schemeClr val="accent1"/>
                              </a:solidFill>
                              <a:latin typeface="Cambria Math" panose="02040503050406030204" pitchFamily="18" charset="0"/>
                              <a:ea typeface="Cambria Math" panose="02040503050406030204" pitchFamily="18" charset="0"/>
                            </a:rPr>
                            <m:t>𝑏</m:t>
                          </m:r>
                        </m:e>
                        <m:sub>
                          <m:r>
                            <a:rPr lang="en-US" altLang="zh-CN" sz="1600" i="1">
                              <a:solidFill>
                                <a:schemeClr val="accent1"/>
                              </a:solidFill>
                              <a:latin typeface="Cambria Math" panose="02040503050406030204" pitchFamily="18" charset="0"/>
                              <a:ea typeface="Cambria Math" panose="02040503050406030204" pitchFamily="18" charset="0"/>
                            </a:rPr>
                            <m:t>𝑗</m:t>
                          </m:r>
                        </m:sub>
                      </m:sSub>
                      <m:r>
                        <a:rPr lang="en-US" altLang="zh-CN" sz="1600" i="1">
                          <a:latin typeface="Cambria Math" panose="02040503050406030204" pitchFamily="18" charset="0"/>
                          <a:ea typeface="Cambria Math" panose="02040503050406030204" pitchFamily="18" charset="0"/>
                        </a:rPr>
                        <m:t>= </m:t>
                      </m:r>
                      <m:f>
                        <m:fPr>
                          <m:ctrlPr>
                            <a:rPr lang="en-US" altLang="zh-CN" sz="1600" i="1" smtClean="0">
                              <a:latin typeface="Cambria Math" panose="02040503050406030204" pitchFamily="18" charset="0"/>
                              <a:ea typeface="Cambria Math" panose="02040503050406030204" pitchFamily="18" charset="0"/>
                            </a:rPr>
                          </m:ctrlPr>
                        </m:fPr>
                        <m:num>
                          <m:d>
                            <m:dPr>
                              <m:ctrlPr>
                                <a:rPr lang="en-US" altLang="zh-CN" sz="1600" i="1">
                                  <a:latin typeface="Cambria Math" panose="02040503050406030204" pitchFamily="18" charset="0"/>
                                  <a:ea typeface="Cambria Math" panose="02040503050406030204" pitchFamily="18" charset="0"/>
                                </a:rPr>
                              </m:ctrlPr>
                            </m:dPr>
                            <m:e>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a:latin typeface="Cambria Math" panose="02040503050406030204" pitchFamily="18" charset="0"/>
                                      <a:ea typeface="Cambria Math" panose="02040503050406030204" pitchFamily="18" charset="0"/>
                                    </a:rPr>
                                    <m:t>𝑗</m:t>
                                  </m:r>
                                </m:sub>
                              </m:sSub>
                              <m:r>
                                <a:rPr lang="en-US" altLang="zh-CN" sz="1600" b="0" i="1">
                                  <a:latin typeface="Cambria Math" panose="02040503050406030204" pitchFamily="18" charset="0"/>
                                  <a:ea typeface="Cambria Math" panose="02040503050406030204" pitchFamily="18" charset="0"/>
                                </a:rPr>
                                <m:t>,</m:t>
                              </m:r>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a:latin typeface="Cambria Math" panose="02040503050406030204" pitchFamily="18" charset="0"/>
                                      <a:ea typeface="Cambria Math" panose="02040503050406030204" pitchFamily="18" charset="0"/>
                                    </a:rPr>
                                    <m:t>𝑗</m:t>
                                  </m:r>
                                </m:sub>
                              </m:sSub>
                            </m:e>
                          </m:d>
                        </m:num>
                        <m:den>
                          <m:d>
                            <m:dPr>
                              <m:ctrlPr>
                                <a:rPr lang="en-US" altLang="zh-CN" sz="1600" i="1">
                                  <a:latin typeface="Cambria Math" panose="02040503050406030204" pitchFamily="18" charset="0"/>
                                  <a:ea typeface="Cambria Math" panose="02040503050406030204" pitchFamily="18" charset="0"/>
                                </a:rPr>
                              </m:ctrlPr>
                            </m:dPr>
                            <m:e>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a:latin typeface="Cambria Math" panose="02040503050406030204" pitchFamily="18" charset="0"/>
                                      <a:ea typeface="Cambria Math" panose="02040503050406030204" pitchFamily="18" charset="0"/>
                                    </a:rPr>
                                    <m:t>𝑗</m:t>
                                  </m:r>
                                  <m:r>
                                    <a:rPr lang="en-US" altLang="zh-CN" sz="1600" b="0" i="1" smtClean="0">
                                      <a:latin typeface="Cambria Math" panose="02040503050406030204" pitchFamily="18" charset="0"/>
                                      <a:ea typeface="Cambria Math" panose="02040503050406030204" pitchFamily="18" charset="0"/>
                                    </a:rPr>
                                    <m:t>−1</m:t>
                                  </m:r>
                                </m:sub>
                              </m:sSub>
                              <m:r>
                                <a:rPr lang="en-US" altLang="zh-CN" sz="1600" b="0" i="1">
                                  <a:latin typeface="Cambria Math" panose="02040503050406030204" pitchFamily="18" charset="0"/>
                                  <a:ea typeface="Cambria Math" panose="02040503050406030204" pitchFamily="18" charset="0"/>
                                </a:rPr>
                                <m:t>,</m:t>
                              </m:r>
                              <m:sSub>
                                <m:sSubPr>
                                  <m:ctrlPr>
                                    <a:rPr lang="en-GB" altLang="zh-CN" sz="1600" i="1">
                                      <a:latin typeface="Cambria Math" panose="02040503050406030204" pitchFamily="18" charset="0"/>
                                      <a:ea typeface="Cambria Math" panose="02040503050406030204" pitchFamily="18" charset="0"/>
                                    </a:rPr>
                                  </m:ctrlPr>
                                </m:sSubPr>
                                <m:e>
                                  <m:r>
                                    <a:rPr lang="en-GB" altLang="zh-CN" sz="1600" b="0" i="1">
                                      <a:latin typeface="Cambria Math" panose="02040503050406030204" pitchFamily="18" charset="0"/>
                                      <a:ea typeface="Cambria Math" panose="02040503050406030204" pitchFamily="18" charset="0"/>
                                    </a:rPr>
                                    <m:t>𝜑</m:t>
                                  </m:r>
                                </m:e>
                                <m:sub>
                                  <m:r>
                                    <a:rPr lang="en-US" altLang="zh-CN" sz="1600" b="0" i="1">
                                      <a:latin typeface="Cambria Math" panose="02040503050406030204" pitchFamily="18" charset="0"/>
                                      <a:ea typeface="Cambria Math" panose="02040503050406030204" pitchFamily="18" charset="0"/>
                                    </a:rPr>
                                    <m:t>𝑗</m:t>
                                  </m:r>
                                  <m:r>
                                    <a:rPr lang="en-US" altLang="zh-CN" sz="1600" b="0" i="1" smtClean="0">
                                      <a:latin typeface="Cambria Math" panose="02040503050406030204" pitchFamily="18" charset="0"/>
                                      <a:ea typeface="Cambria Math" panose="02040503050406030204" pitchFamily="18" charset="0"/>
                                    </a:rPr>
                                    <m:t>−1</m:t>
                                  </m:r>
                                </m:sub>
                              </m:sSub>
                            </m:e>
                          </m:d>
                        </m:den>
                      </m:f>
                    </m:oMath>
                  </m:oMathPara>
                </a14:m>
                <a:endParaRPr lang="zh-CN" altLang="en-US" sz="1600" dirty="0"/>
              </a:p>
            </p:txBody>
          </p:sp>
        </mc:Choice>
        <mc:Fallback xmlns="">
          <p:sp>
            <p:nvSpPr>
              <p:cNvPr id="12" name="文本框 11">
                <a:extLst>
                  <a:ext uri="{FF2B5EF4-FFF2-40B4-BE49-F238E27FC236}">
                    <a16:creationId xmlns:a16="http://schemas.microsoft.com/office/drawing/2014/main" id="{78C653B2-D9CD-4BB0-9F15-C496305AB26D}"/>
                  </a:ext>
                </a:extLst>
              </p:cNvPr>
              <p:cNvSpPr txBox="1">
                <a:spLocks noRot="1" noChangeAspect="1" noMove="1" noResize="1" noEditPoints="1" noAdjustHandles="1" noChangeArrowheads="1" noChangeShapeType="1" noTextEdit="1"/>
              </p:cNvSpPr>
              <p:nvPr/>
            </p:nvSpPr>
            <p:spPr>
              <a:xfrm>
                <a:off x="4932040" y="6133119"/>
                <a:ext cx="1749171" cy="694998"/>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0332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楷体_GB2312"/>
              </a:rPr>
              <a:t>第</a:t>
            </a:r>
            <a:r>
              <a:rPr lang="en-US" altLang="zh-CN" dirty="0">
                <a:latin typeface="Times New Roman" panose="02020603050405020304" pitchFamily="18" charset="0"/>
                <a:ea typeface="楷体_GB2312"/>
              </a:rPr>
              <a:t>5</a:t>
            </a:r>
            <a:r>
              <a:rPr lang="zh-CN" altLang="en-US" dirty="0">
                <a:latin typeface="Times New Roman" panose="02020603050405020304" pitchFamily="18" charset="0"/>
                <a:ea typeface="楷体_GB2312"/>
              </a:rPr>
              <a:t>章  拟合法 </a:t>
            </a:r>
          </a:p>
        </p:txBody>
      </p:sp>
      <p:sp>
        <p:nvSpPr>
          <p:cNvPr id="3" name="内容占位符 2"/>
          <p:cNvSpPr>
            <a:spLocks noGrp="1"/>
          </p:cNvSpPr>
          <p:nvPr>
            <p:ph idx="1"/>
          </p:nvPr>
        </p:nvSpPr>
        <p:spPr/>
        <p:txBody>
          <a:bodyPr/>
          <a:lstStyle/>
          <a:p>
            <a:r>
              <a:rPr lang="en-US" altLang="zh-CN" dirty="0">
                <a:latin typeface="Times New Roman" panose="02020603050405020304" pitchFamily="18" charset="0"/>
                <a:ea typeface="楷体_GB2312"/>
              </a:rPr>
              <a:t>§1  </a:t>
            </a:r>
            <a:r>
              <a:rPr lang="zh-CN" altLang="en-US" dirty="0">
                <a:latin typeface="Times New Roman" panose="02020603050405020304" pitchFamily="18" charset="0"/>
                <a:ea typeface="楷体_GB2312"/>
              </a:rPr>
              <a:t>曲线拟合的概念</a:t>
            </a:r>
          </a:p>
          <a:p>
            <a:r>
              <a:rPr lang="en-US" altLang="zh-CN" dirty="0">
                <a:latin typeface="Times New Roman" panose="02020603050405020304" pitchFamily="18" charset="0"/>
                <a:ea typeface="楷体_GB2312"/>
              </a:rPr>
              <a:t>§2  </a:t>
            </a:r>
            <a:r>
              <a:rPr lang="zh-CN" altLang="en-US" dirty="0">
                <a:latin typeface="Times New Roman" panose="02020603050405020304" pitchFamily="18" charset="0"/>
                <a:ea typeface="楷体_GB2312"/>
              </a:rPr>
              <a:t>最小二乘拟合</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§3  </a:t>
            </a:r>
            <a:r>
              <a:rPr lang="zh-CN" altLang="en-US" dirty="0">
                <a:latin typeface="Times New Roman" panose="02020603050405020304" pitchFamily="18" charset="0"/>
                <a:ea typeface="楷体_GB2312"/>
              </a:rPr>
              <a:t>非线性最小二乘拟合</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§4  </a:t>
            </a:r>
            <a:r>
              <a:rPr lang="zh-CN" altLang="en-US" dirty="0">
                <a:latin typeface="Times New Roman" panose="02020603050405020304" pitchFamily="18" charset="0"/>
                <a:ea typeface="楷体_GB2312"/>
              </a:rPr>
              <a:t>函数逼近的概念</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§5  </a:t>
            </a:r>
            <a:r>
              <a:rPr lang="zh-CN" altLang="en-US" dirty="0">
                <a:latin typeface="Times New Roman" panose="02020603050405020304" pitchFamily="18" charset="0"/>
                <a:ea typeface="楷体_GB2312"/>
              </a:rPr>
              <a:t>最佳平方逼近</a:t>
            </a:r>
            <a:endParaRPr lang="en-US" altLang="zh-CN" dirty="0">
              <a:latin typeface="Times New Roman" panose="02020603050405020304" pitchFamily="18" charset="0"/>
              <a:ea typeface="楷体_GB2312"/>
            </a:endParaRPr>
          </a:p>
          <a:p>
            <a:pPr marL="0" indent="0">
              <a:buNone/>
            </a:pPr>
            <a:endParaRPr lang="zh-CN" altLang="en-US" dirty="0">
              <a:latin typeface="Times New Roman" panose="02020603050405020304" pitchFamily="18" charset="0"/>
              <a:ea typeface="楷体_GB2312"/>
            </a:endParaRPr>
          </a:p>
        </p:txBody>
      </p:sp>
    </p:spTree>
    <p:extLst>
      <p:ext uri="{BB962C8B-B14F-4D97-AF65-F5344CB8AC3E}">
        <p14:creationId xmlns:p14="http://schemas.microsoft.com/office/powerpoint/2010/main" val="1040618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2" name="Text Box 6"/>
          <p:cNvSpPr txBox="1">
            <a:spLocks noChangeArrowheads="1"/>
          </p:cNvSpPr>
          <p:nvPr/>
        </p:nvSpPr>
        <p:spPr bwMode="auto">
          <a:xfrm>
            <a:off x="660731" y="2149271"/>
            <a:ext cx="44545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r>
              <a:rPr lang="zh-CN" altLang="en-US" sz="2400" dirty="0">
                <a:ea typeface="宋体" panose="02010600030101010101" pitchFamily="2" charset="-122"/>
              </a:rPr>
              <a:t>指数曲线拟合</a:t>
            </a:r>
          </a:p>
        </p:txBody>
      </p:sp>
      <mc:AlternateContent xmlns:mc="http://schemas.openxmlformats.org/markup-compatibility/2006" xmlns:a14="http://schemas.microsoft.com/office/drawing/2010/main">
        <mc:Choice Requires="a14">
          <p:sp>
            <p:nvSpPr>
              <p:cNvPr id="2" name="Object 15"/>
              <p:cNvSpPr txBox="1"/>
              <p:nvPr/>
            </p:nvSpPr>
            <p:spPr bwMode="auto">
              <a:xfrm>
                <a:off x="2915816" y="2161280"/>
                <a:ext cx="2241472" cy="81585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𝜑</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smtClean="0">
                          <a:solidFill>
                            <a:srgbClr val="FF0000"/>
                          </a:solidFill>
                          <a:latin typeface="Cambria Math" panose="02040503050406030204" pitchFamily="18" charset="0"/>
                        </a:rPr>
                        <m:t>𝑎</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smtClean="0">
                              <a:solidFill>
                                <a:srgbClr val="FF0000"/>
                              </a:solidFill>
                              <a:latin typeface="Cambria Math" panose="02040503050406030204" pitchFamily="18" charset="0"/>
                            </a:rPr>
                            <m:t>𝑏</m:t>
                          </m:r>
                          <m:r>
                            <a:rPr lang="zh-CN" altLang="en-US" i="1">
                              <a:solidFill>
                                <a:srgbClr val="000000"/>
                              </a:solidFill>
                              <a:latin typeface="Cambria Math" panose="02040503050406030204" pitchFamily="18" charset="0"/>
                            </a:rPr>
                            <m:t>𝑥</m:t>
                          </m:r>
                        </m:sup>
                      </m:sSup>
                    </m:oMath>
                  </m:oMathPara>
                </a14:m>
                <a:endParaRPr lang="zh-CN" altLang="en-US" dirty="0"/>
              </a:p>
            </p:txBody>
          </p:sp>
        </mc:Choice>
        <mc:Fallback xmlns="">
          <p:sp>
            <p:nvSpPr>
              <p:cNvPr id="2" name="Object 15"/>
              <p:cNvSpPr txBox="1">
                <a:spLocks noRot="1" noChangeAspect="1" noMove="1" noResize="1" noEditPoints="1" noAdjustHandles="1" noChangeArrowheads="1" noChangeShapeType="1" noTextEdit="1"/>
              </p:cNvSpPr>
              <p:nvPr/>
            </p:nvSpPr>
            <p:spPr bwMode="auto">
              <a:xfrm>
                <a:off x="2915816" y="2161280"/>
                <a:ext cx="2241472" cy="815850"/>
              </a:xfrm>
              <a:prstGeom prst="rect">
                <a:avLst/>
              </a:prstGeom>
              <a:blipFill>
                <a:blip r:embed="rId3"/>
                <a:stretch>
                  <a:fillRect l="-815"/>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Object 15"/>
              <p:cNvSpPr txBox="1"/>
              <p:nvPr/>
            </p:nvSpPr>
            <p:spPr bwMode="auto">
              <a:xfrm>
                <a:off x="825119" y="3625202"/>
                <a:ext cx="6375400" cy="550066"/>
              </a:xfrm>
              <a:prstGeom prst="rect">
                <a:avLst/>
              </a:prstGeom>
              <a:noFill/>
              <a:ln>
                <a:noFill/>
              </a:ln>
              <a:effectLst/>
            </p:spPr>
            <p:txBody>
              <a:bodyPr>
                <a:normAutofit fontScale="92500"/>
              </a:bodyPr>
              <a:lstStyle/>
              <a:p>
                <a:pPr>
                  <a:lnSpc>
                    <a:spcPct val="130000"/>
                  </a:lnSpc>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令</m:t>
                      </m:r>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𝑃</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e>
                      </m:d>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ln</m:t>
                          </m:r>
                        </m:fName>
                        <m:e>
                          <m:r>
                            <a:rPr lang="zh-CN" altLang="en-US" i="1" smtClean="0">
                              <a:solidFill>
                                <a:srgbClr val="000000"/>
                              </a:solidFill>
                              <a:latin typeface="Cambria Math" panose="02040503050406030204" pitchFamily="18" charset="0"/>
                            </a:rPr>
                            <m:t>𝜑</m:t>
                          </m:r>
                        </m:e>
                      </m:func>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e>
                      </m:d>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ln</m:t>
                          </m:r>
                        </m:fName>
                        <m:e>
                          <m:r>
                            <a:rPr lang="zh-CN" altLang="en-US" i="1">
                              <a:solidFill>
                                <a:srgbClr val="000000"/>
                              </a:solidFill>
                              <a:latin typeface="Cambria Math" panose="02040503050406030204" pitchFamily="18" charset="0"/>
                            </a:rPr>
                            <m:t>𝑎</m:t>
                          </m:r>
                        </m:e>
                      </m:func>
                    </m:oMath>
                  </m:oMathPara>
                </a14:m>
                <a:endParaRPr lang="zh-CN" altLang="en-US" dirty="0"/>
              </a:p>
            </p:txBody>
          </p:sp>
        </mc:Choice>
        <mc:Fallback xmlns="">
          <p:sp>
            <p:nvSpPr>
              <p:cNvPr id="3" name="Object 15"/>
              <p:cNvSpPr txBox="1">
                <a:spLocks noRot="1" noChangeAspect="1" noMove="1" noResize="1" noEditPoints="1" noAdjustHandles="1" noChangeArrowheads="1" noChangeShapeType="1" noTextEdit="1"/>
              </p:cNvSpPr>
              <p:nvPr/>
            </p:nvSpPr>
            <p:spPr bwMode="auto">
              <a:xfrm>
                <a:off x="825119" y="3625202"/>
                <a:ext cx="6375400" cy="550066"/>
              </a:xfrm>
              <a:prstGeom prst="rect">
                <a:avLst/>
              </a:prstGeom>
              <a:blipFill>
                <a:blip r:embed="rId4"/>
                <a:stretch>
                  <a:fillRect/>
                </a:stretch>
              </a:blipFill>
              <a:ln>
                <a:noFill/>
              </a:ln>
              <a:effectLst/>
            </p:spPr>
            <p:txBody>
              <a:bodyPr/>
              <a:lstStyle/>
              <a:p>
                <a:r>
                  <a:rPr lang="zh-CN" altLang="en-US">
                    <a:noFill/>
                  </a:rPr>
                  <a:t> </a:t>
                </a:r>
              </a:p>
            </p:txBody>
          </p:sp>
        </mc:Fallback>
      </mc:AlternateContent>
      <p:sp>
        <p:nvSpPr>
          <p:cNvPr id="15" name="Text Box 40"/>
          <p:cNvSpPr txBox="1">
            <a:spLocks noChangeArrowheads="1"/>
          </p:cNvSpPr>
          <p:nvPr/>
        </p:nvSpPr>
        <p:spPr bwMode="auto">
          <a:xfrm>
            <a:off x="942652" y="4678050"/>
            <a:ext cx="1752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r>
              <a:rPr lang="zh-CN" altLang="en-US" sz="2400" dirty="0">
                <a:ea typeface="宋体" panose="02010600030101010101" pitchFamily="2" charset="-122"/>
              </a:rPr>
              <a:t>转化为</a:t>
            </a:r>
          </a:p>
        </p:txBody>
      </p:sp>
      <mc:AlternateContent xmlns:mc="http://schemas.openxmlformats.org/markup-compatibility/2006" xmlns:a14="http://schemas.microsoft.com/office/drawing/2010/main">
        <mc:Choice Requires="a14">
          <p:sp>
            <p:nvSpPr>
              <p:cNvPr id="6" name="Object 15"/>
              <p:cNvSpPr txBox="1"/>
              <p:nvPr/>
            </p:nvSpPr>
            <p:spPr bwMode="auto">
              <a:xfrm>
                <a:off x="2838029" y="4679014"/>
                <a:ext cx="2397047" cy="65269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smtClean="0">
                          <a:solidFill>
                            <a:srgbClr val="FF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smtClean="0">
                          <a:solidFill>
                            <a:srgbClr val="FF0000"/>
                          </a:solidFill>
                          <a:latin typeface="Cambria Math" panose="02040503050406030204" pitchFamily="18" charset="0"/>
                        </a:rPr>
                        <m:t>𝑏</m:t>
                      </m:r>
                      <m:r>
                        <a:rPr lang="zh-CN" altLang="en-US" i="1">
                          <a:solidFill>
                            <a:srgbClr val="000000"/>
                          </a:solidFill>
                          <a:latin typeface="Cambria Math" panose="02040503050406030204" pitchFamily="18" charset="0"/>
                        </a:rPr>
                        <m:t>𝑥</m:t>
                      </m:r>
                    </m:oMath>
                  </m:oMathPara>
                </a14:m>
                <a:endParaRPr lang="zh-CN" altLang="en-US" dirty="0"/>
              </a:p>
            </p:txBody>
          </p:sp>
        </mc:Choice>
        <mc:Fallback xmlns="">
          <p:sp>
            <p:nvSpPr>
              <p:cNvPr id="6" name="Object 15"/>
              <p:cNvSpPr txBox="1">
                <a:spLocks noRot="1" noChangeAspect="1" noMove="1" noResize="1" noEditPoints="1" noAdjustHandles="1" noChangeArrowheads="1" noChangeShapeType="1" noTextEdit="1"/>
              </p:cNvSpPr>
              <p:nvPr/>
            </p:nvSpPr>
            <p:spPr bwMode="auto">
              <a:xfrm>
                <a:off x="2838029" y="4679014"/>
                <a:ext cx="2397047" cy="652693"/>
              </a:xfrm>
              <a:prstGeom prst="rect">
                <a:avLst/>
              </a:prstGeom>
              <a:blipFill>
                <a:blip r:embed="rId5"/>
                <a:stretch>
                  <a:fillRect l="-763"/>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15"/>
              <p:cNvSpPr txBox="1"/>
              <p:nvPr/>
            </p:nvSpPr>
            <p:spPr bwMode="auto">
              <a:xfrm>
                <a:off x="947588" y="5433343"/>
                <a:ext cx="5328370" cy="648072"/>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求出最小二乘解：</m:t>
                      </m:r>
                      <m:r>
                        <a:rPr lang="zh-CN" altLang="en-US" i="1">
                          <a:solidFill>
                            <a:srgbClr val="000000"/>
                          </a:solidFill>
                          <a:latin typeface="Cambria Math" panose="02040503050406030204" pitchFamily="18" charset="0"/>
                        </a:rPr>
                        <m:t>𝑃</m:t>
                      </m:r>
                      <m:r>
                        <a:rPr lang="zh-CN" altLang="en-US" i="1" baseline="3000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smtClean="0">
                          <a:solidFill>
                            <a:srgbClr val="FF0000"/>
                          </a:solidFill>
                          <a:latin typeface="Cambria Math" panose="02040503050406030204" pitchFamily="18" charset="0"/>
                        </a:rPr>
                        <m:t>𝐴</m:t>
                      </m:r>
                      <m:r>
                        <a:rPr lang="zh-CN" altLang="en-US" i="1" baseline="30000">
                          <a:solidFill>
                            <a:srgbClr val="FF0000"/>
                          </a:solidFill>
                          <a:latin typeface="Cambria Math" panose="02040503050406030204" pitchFamily="18" charset="0"/>
                        </a:rPr>
                        <m:t>∗</m:t>
                      </m:r>
                      <m:r>
                        <a:rPr lang="zh-CN" altLang="en-US" i="1">
                          <a:solidFill>
                            <a:srgbClr val="000000"/>
                          </a:solidFill>
                          <a:latin typeface="Cambria Math" panose="02040503050406030204" pitchFamily="18" charset="0"/>
                        </a:rPr>
                        <m:t>+</m:t>
                      </m:r>
                      <m:r>
                        <a:rPr lang="zh-CN" altLang="en-US" i="1" smtClean="0">
                          <a:solidFill>
                            <a:srgbClr val="FF0000"/>
                          </a:solidFill>
                          <a:latin typeface="Cambria Math" panose="02040503050406030204" pitchFamily="18" charset="0"/>
                        </a:rPr>
                        <m:t>𝑏</m:t>
                      </m:r>
                      <m:r>
                        <a:rPr lang="zh-CN" altLang="en-US" i="1" baseline="30000">
                          <a:solidFill>
                            <a:srgbClr val="FF0000"/>
                          </a:solidFill>
                          <a:latin typeface="Cambria Math" panose="02040503050406030204" pitchFamily="18" charset="0"/>
                        </a:rPr>
                        <m:t>∗</m:t>
                      </m:r>
                      <m:r>
                        <a:rPr lang="zh-CN" altLang="en-US" i="1">
                          <a:solidFill>
                            <a:srgbClr val="000000"/>
                          </a:solidFill>
                          <a:latin typeface="Cambria Math" panose="02040503050406030204" pitchFamily="18" charset="0"/>
                        </a:rPr>
                        <m:t>𝑥</m:t>
                      </m:r>
                    </m:oMath>
                  </m:oMathPara>
                </a14:m>
                <a:endParaRPr lang="zh-CN" altLang="en-US" dirty="0"/>
              </a:p>
            </p:txBody>
          </p:sp>
        </mc:Choice>
        <mc:Fallback xmlns="">
          <p:sp>
            <p:nvSpPr>
              <p:cNvPr id="7" name="Object 15"/>
              <p:cNvSpPr txBox="1">
                <a:spLocks noRot="1" noChangeAspect="1" noMove="1" noResize="1" noEditPoints="1" noAdjustHandles="1" noChangeArrowheads="1" noChangeShapeType="1" noTextEdit="1"/>
              </p:cNvSpPr>
              <p:nvPr/>
            </p:nvSpPr>
            <p:spPr bwMode="auto">
              <a:xfrm>
                <a:off x="947588" y="5433343"/>
                <a:ext cx="5328370" cy="648072"/>
              </a:xfrm>
              <a:prstGeom prst="rect">
                <a:avLst/>
              </a:prstGeom>
              <a:blipFill>
                <a:blip r:embed="rId6"/>
                <a:stretch>
                  <a:fillRect l="-91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15"/>
              <p:cNvSpPr txBox="1"/>
              <p:nvPr/>
            </p:nvSpPr>
            <p:spPr bwMode="auto">
              <a:xfrm>
                <a:off x="1818952" y="6166446"/>
                <a:ext cx="5041180" cy="68922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回代得</m:t>
                      </m:r>
                      <m:sSup>
                        <m:sSupPr>
                          <m:ctrlPr>
                            <a:rPr lang="zh-CN" altLang="en-US" i="1">
                              <a:solidFill>
                                <a:srgbClr val="000000"/>
                              </a:solidFill>
                              <a:latin typeface="Cambria Math" panose="02040503050406030204" pitchFamily="18" charset="0"/>
                            </a:rPr>
                          </m:ctrlPr>
                        </m:sSupPr>
                        <m:e>
                          <m:r>
                            <a:rPr lang="zh-CN" altLang="en-US" i="1" smtClean="0">
                              <a:solidFill>
                                <a:srgbClr val="000000"/>
                              </a:solidFill>
                              <a:latin typeface="Cambria Math" panose="02040503050406030204" pitchFamily="18" charset="0"/>
                            </a:rPr>
                            <m:t>𝜑</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e>
                      </m:d>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sSup>
                            <m:sSupPr>
                              <m:ctrlPr>
                                <a:rPr lang="zh-CN" altLang="en-US" i="1" smtClean="0">
                                  <a:solidFill>
                                    <a:srgbClr val="FF0000"/>
                                  </a:solidFill>
                                  <a:latin typeface="Cambria Math" panose="02040503050406030204" pitchFamily="18" charset="0"/>
                                </a:rPr>
                              </m:ctrlPr>
                            </m:sSupPr>
                            <m:e>
                              <m:r>
                                <a:rPr lang="zh-CN" altLang="en-US" i="1">
                                  <a:solidFill>
                                    <a:srgbClr val="FF0000"/>
                                  </a:solidFill>
                                  <a:latin typeface="Cambria Math" panose="02040503050406030204" pitchFamily="18" charset="0"/>
                                </a:rPr>
                                <m:t>𝐴</m:t>
                              </m:r>
                            </m:e>
                            <m:sup>
                              <m:r>
                                <a:rPr lang="zh-CN" altLang="en-US" i="1">
                                  <a:solidFill>
                                    <a:srgbClr val="FF0000"/>
                                  </a:solidFill>
                                  <a:latin typeface="Cambria Math" panose="02040503050406030204" pitchFamily="18" charset="0"/>
                                </a:rPr>
                                <m:t>∗</m:t>
                              </m:r>
                            </m:sup>
                          </m:sSup>
                          <m:r>
                            <a:rPr lang="zh-CN" altLang="en-US" i="1">
                              <a:solidFill>
                                <a:srgbClr val="FF0000"/>
                              </a:solidFill>
                              <a:latin typeface="Cambria Math" panose="02040503050406030204" pitchFamily="18" charset="0"/>
                            </a:rPr>
                            <m:t>+</m:t>
                          </m:r>
                          <m:sSup>
                            <m:sSupPr>
                              <m:ctrlPr>
                                <a:rPr lang="zh-CN" altLang="en-US" i="1">
                                  <a:solidFill>
                                    <a:srgbClr val="FF0000"/>
                                  </a:solidFill>
                                  <a:latin typeface="Cambria Math" panose="02040503050406030204" pitchFamily="18" charset="0"/>
                                </a:rPr>
                              </m:ctrlPr>
                            </m:sSupPr>
                            <m:e>
                              <m:r>
                                <a:rPr lang="zh-CN" altLang="en-US" i="1">
                                  <a:solidFill>
                                    <a:srgbClr val="FF0000"/>
                                  </a:solidFill>
                                  <a:latin typeface="Cambria Math" panose="02040503050406030204" pitchFamily="18" charset="0"/>
                                </a:rPr>
                                <m:t>𝑏</m:t>
                              </m:r>
                            </m:e>
                            <m:sup>
                              <m:r>
                                <a:rPr lang="zh-CN" altLang="en-US" i="1">
                                  <a:solidFill>
                                    <a:srgbClr val="FF0000"/>
                                  </a:solidFill>
                                  <a:latin typeface="Cambria Math" panose="02040503050406030204" pitchFamily="18" charset="0"/>
                                </a:rPr>
                                <m:t>∗</m:t>
                              </m:r>
                            </m:sup>
                          </m:sSup>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sSup>
                            <m:sSupPr>
                              <m:ctrlPr>
                                <a:rPr lang="zh-CN" altLang="en-US" i="1" smtClean="0">
                                  <a:solidFill>
                                    <a:srgbClr val="FF0000"/>
                                  </a:solidFill>
                                  <a:latin typeface="Cambria Math" panose="02040503050406030204" pitchFamily="18" charset="0"/>
                                </a:rPr>
                              </m:ctrlPr>
                            </m:sSupPr>
                            <m:e>
                              <m:r>
                                <a:rPr lang="zh-CN" altLang="en-US" i="1">
                                  <a:solidFill>
                                    <a:srgbClr val="FF0000"/>
                                  </a:solidFill>
                                  <a:latin typeface="Cambria Math" panose="02040503050406030204" pitchFamily="18" charset="0"/>
                                </a:rPr>
                                <m:t>𝐴</m:t>
                              </m:r>
                            </m:e>
                            <m:sup>
                              <m:r>
                                <a:rPr lang="zh-CN" altLang="en-US" i="1">
                                  <a:solidFill>
                                    <a:srgbClr val="FF0000"/>
                                  </a:solidFill>
                                  <a:latin typeface="Cambria Math" panose="02040503050406030204" pitchFamily="18" charset="0"/>
                                </a:rPr>
                                <m:t>∗</m:t>
                              </m:r>
                            </m:sup>
                          </m:sSup>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sSup>
                            <m:sSupPr>
                              <m:ctrlPr>
                                <a:rPr lang="zh-CN" altLang="en-US" i="1" smtClean="0">
                                  <a:solidFill>
                                    <a:srgbClr val="FF0000"/>
                                  </a:solidFill>
                                  <a:latin typeface="Cambria Math" panose="02040503050406030204" pitchFamily="18" charset="0"/>
                                </a:rPr>
                              </m:ctrlPr>
                            </m:sSupPr>
                            <m:e>
                              <m:r>
                                <a:rPr lang="zh-CN" altLang="en-US" i="1">
                                  <a:solidFill>
                                    <a:srgbClr val="FF0000"/>
                                  </a:solidFill>
                                  <a:latin typeface="Cambria Math" panose="02040503050406030204" pitchFamily="18" charset="0"/>
                                </a:rPr>
                                <m:t>𝑏</m:t>
                              </m:r>
                            </m:e>
                            <m:sup>
                              <m:r>
                                <a:rPr lang="zh-CN" altLang="en-US" i="1">
                                  <a:solidFill>
                                    <a:srgbClr val="FF0000"/>
                                  </a:solidFill>
                                  <a:latin typeface="Cambria Math" panose="02040503050406030204" pitchFamily="18" charset="0"/>
                                </a:rPr>
                                <m:t>∗</m:t>
                              </m:r>
                            </m:sup>
                          </m:sSup>
                          <m:r>
                            <a:rPr lang="zh-CN" altLang="en-US" i="1">
                              <a:solidFill>
                                <a:srgbClr val="000000"/>
                              </a:solidFill>
                              <a:latin typeface="Cambria Math" panose="02040503050406030204" pitchFamily="18" charset="0"/>
                            </a:rPr>
                            <m:t>𝑥</m:t>
                          </m:r>
                        </m:sup>
                      </m:sSup>
                    </m:oMath>
                  </m:oMathPara>
                </a14:m>
                <a:endParaRPr lang="zh-CN" altLang="en-US" dirty="0"/>
              </a:p>
            </p:txBody>
          </p:sp>
        </mc:Choice>
        <mc:Fallback xmlns="">
          <p:sp>
            <p:nvSpPr>
              <p:cNvPr id="8" name="Object 15"/>
              <p:cNvSpPr txBox="1">
                <a:spLocks noRot="1" noChangeAspect="1" noMove="1" noResize="1" noEditPoints="1" noAdjustHandles="1" noChangeArrowheads="1" noChangeShapeType="1" noTextEdit="1"/>
              </p:cNvSpPr>
              <p:nvPr/>
            </p:nvSpPr>
            <p:spPr bwMode="auto">
              <a:xfrm>
                <a:off x="1818952" y="6166446"/>
                <a:ext cx="5041180" cy="689228"/>
              </a:xfrm>
              <a:prstGeom prst="rect">
                <a:avLst/>
              </a:prstGeom>
              <a:blipFill>
                <a:blip r:embed="rId7"/>
                <a:stretch>
                  <a:fillRect/>
                </a:stretch>
              </a:blipFill>
              <a:ln>
                <a:noFill/>
              </a:ln>
              <a:effectLst/>
            </p:spPr>
            <p:txBody>
              <a:bodyPr/>
              <a:lstStyle/>
              <a:p>
                <a:r>
                  <a:rPr lang="zh-CN" altLang="en-US">
                    <a:noFill/>
                  </a:rPr>
                  <a:t> </a:t>
                </a:r>
              </a:p>
            </p:txBody>
          </p:sp>
        </mc:Fallback>
      </mc:AlternateContent>
      <p:sp>
        <p:nvSpPr>
          <p:cNvPr id="13" name="Rectangle 46"/>
          <p:cNvSpPr>
            <a:spLocks noChangeArrowheads="1"/>
          </p:cNvSpPr>
          <p:nvPr/>
        </p:nvSpPr>
        <p:spPr bwMode="auto">
          <a:xfrm>
            <a:off x="0" y="44553"/>
            <a:ext cx="91233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kumimoji="1" lang="en-US" altLang="zh-CN" sz="2800" b="1" dirty="0"/>
              <a:t>§3 </a:t>
            </a:r>
            <a:r>
              <a:rPr kumimoji="1" lang="zh-CN" altLang="en-US" sz="2800" b="1" dirty="0"/>
              <a:t>非线性最小二乘拟合</a:t>
            </a:r>
            <a:r>
              <a:rPr kumimoji="1" lang="en-US" altLang="zh-CN" sz="2000" b="1" dirty="0">
                <a:solidFill>
                  <a:srgbClr val="008000"/>
                </a:solidFill>
              </a:rPr>
              <a:t>/* Nonlinear least squares fitting*/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67E8243-FC9C-49D1-9C9E-E496250A2224}"/>
                  </a:ext>
                </a:extLst>
              </p:cNvPr>
              <p:cNvSpPr txBox="1"/>
              <p:nvPr/>
            </p:nvSpPr>
            <p:spPr>
              <a:xfrm>
                <a:off x="688707" y="2946043"/>
                <a:ext cx="46347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en-US" i="1" smtClean="0">
                              <a:solidFill>
                                <a:srgbClr val="000000"/>
                              </a:solidFill>
                              <a:latin typeface="Cambria Math" panose="02040503050406030204" pitchFamily="18" charset="0"/>
                            </a:rPr>
                          </m:ctrlPr>
                        </m:funcPr>
                        <m:fName>
                          <m:r>
                            <a:rPr lang="zh-CN" altLang="en-US">
                              <a:solidFill>
                                <a:srgbClr val="000000"/>
                              </a:solidFill>
                              <a:latin typeface="Cambria Math" panose="02040503050406030204" pitchFamily="18" charset="0"/>
                            </a:rPr>
                            <m:t>取对数</m:t>
                          </m:r>
                          <m:r>
                            <a:rPr lang="en-US" altLang="zh-CN" b="0" i="0" smtClean="0">
                              <a:solidFill>
                                <a:srgbClr val="000000"/>
                              </a:solidFill>
                              <a:latin typeface="Cambria Math" panose="02040503050406030204" pitchFamily="18" charset="0"/>
                            </a:rPr>
                            <m:t>              </m:t>
                          </m:r>
                          <m:r>
                            <m:rPr>
                              <m:sty m:val="p"/>
                            </m:rPr>
                            <a:rPr lang="zh-CN" altLang="en-US" i="0">
                              <a:solidFill>
                                <a:srgbClr val="000000"/>
                              </a:solidFill>
                              <a:latin typeface="Cambria Math" panose="02040503050406030204" pitchFamily="18" charset="0"/>
                            </a:rPr>
                            <m:t>ln</m:t>
                          </m:r>
                        </m:fName>
                        <m:e>
                          <m:r>
                            <a:rPr lang="zh-CN" altLang="en-US" i="1" smtClean="0">
                              <a:solidFill>
                                <a:srgbClr val="000000"/>
                              </a:solidFill>
                              <a:latin typeface="Cambria Math" panose="02040503050406030204" pitchFamily="18" charset="0"/>
                            </a:rPr>
                            <m:t>𝜑</m:t>
                          </m:r>
                        </m:e>
                      </m:fun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unc>
                        <m:funcPr>
                          <m:ctrlPr>
                            <a:rPr lang="zh-CN" altLang="en-US" i="1" smtClean="0">
                              <a:solidFill>
                                <a:srgbClr val="FF0000"/>
                              </a:solidFill>
                              <a:latin typeface="Cambria Math" panose="02040503050406030204" pitchFamily="18" charset="0"/>
                            </a:rPr>
                          </m:ctrlPr>
                        </m:funcPr>
                        <m:fName>
                          <m:r>
                            <m:rPr>
                              <m:sty m:val="p"/>
                            </m:rPr>
                            <a:rPr lang="zh-CN" altLang="en-US" i="0">
                              <a:solidFill>
                                <a:srgbClr val="FF0000"/>
                              </a:solidFill>
                              <a:latin typeface="Cambria Math" panose="02040503050406030204" pitchFamily="18" charset="0"/>
                            </a:rPr>
                            <m:t>ln</m:t>
                          </m:r>
                        </m:fName>
                        <m:e>
                          <m:r>
                            <a:rPr lang="zh-CN" altLang="en-US" i="1">
                              <a:solidFill>
                                <a:srgbClr val="FF0000"/>
                              </a:solidFill>
                              <a:latin typeface="Cambria Math" panose="02040503050406030204" pitchFamily="18" charset="0"/>
                            </a:rPr>
                            <m:t>𝑎</m:t>
                          </m:r>
                        </m:e>
                      </m:func>
                      <m:r>
                        <a:rPr lang="zh-CN" altLang="en-US" i="1">
                          <a:solidFill>
                            <a:srgbClr val="000000"/>
                          </a:solidFill>
                          <a:latin typeface="Cambria Math" panose="02040503050406030204" pitchFamily="18" charset="0"/>
                        </a:rPr>
                        <m:t>+</m:t>
                      </m:r>
                      <m:r>
                        <a:rPr lang="zh-CN" altLang="en-US" i="1" smtClean="0">
                          <a:solidFill>
                            <a:srgbClr val="FF0000"/>
                          </a:solidFill>
                          <a:latin typeface="Cambria Math" panose="02040503050406030204" pitchFamily="18" charset="0"/>
                        </a:rPr>
                        <m:t>𝑏</m:t>
                      </m:r>
                      <m:r>
                        <a:rPr lang="zh-CN" altLang="en-US" i="1">
                          <a:solidFill>
                            <a:srgbClr val="000000"/>
                          </a:solidFill>
                          <a:latin typeface="Cambria Math" panose="02040503050406030204" pitchFamily="18" charset="0"/>
                        </a:rPr>
                        <m:t>𝑥</m:t>
                      </m:r>
                    </m:oMath>
                  </m:oMathPara>
                </a14:m>
                <a:endParaRPr lang="zh-CN" altLang="en-US" dirty="0"/>
              </a:p>
            </p:txBody>
          </p:sp>
        </mc:Choice>
        <mc:Fallback xmlns="">
          <p:sp>
            <p:nvSpPr>
              <p:cNvPr id="11" name="文本框 10">
                <a:extLst>
                  <a:ext uri="{FF2B5EF4-FFF2-40B4-BE49-F238E27FC236}">
                    <a16:creationId xmlns:a16="http://schemas.microsoft.com/office/drawing/2014/main" id="{C67E8243-FC9C-49D1-9C9E-E496250A2224}"/>
                  </a:ext>
                </a:extLst>
              </p:cNvPr>
              <p:cNvSpPr txBox="1">
                <a:spLocks noRot="1" noChangeAspect="1" noMove="1" noResize="1" noEditPoints="1" noAdjustHandles="1" noChangeArrowheads="1" noChangeShapeType="1" noTextEdit="1"/>
              </p:cNvSpPr>
              <p:nvPr/>
            </p:nvSpPr>
            <p:spPr>
              <a:xfrm>
                <a:off x="688707" y="2946043"/>
                <a:ext cx="4634752" cy="461665"/>
              </a:xfrm>
              <a:prstGeom prst="rect">
                <a:avLst/>
              </a:prstGeom>
              <a:blipFill>
                <a:blip r:embed="rId8"/>
                <a:stretch>
                  <a:fillRect l="-789" b="-18421"/>
                </a:stretch>
              </a:blipFill>
            </p:spPr>
            <p:txBody>
              <a:bodyPr/>
              <a:lstStyle/>
              <a:p>
                <a:r>
                  <a:rPr lang="zh-CN" altLang="en-US">
                    <a:noFill/>
                  </a:rPr>
                  <a:t> </a:t>
                </a:r>
              </a:p>
            </p:txBody>
          </p:sp>
        </mc:Fallback>
      </mc:AlternateContent>
      <p:graphicFrame>
        <p:nvGraphicFramePr>
          <p:cNvPr id="12" name="Object 5">
            <a:extLst>
              <a:ext uri="{FF2B5EF4-FFF2-40B4-BE49-F238E27FC236}">
                <a16:creationId xmlns:a16="http://schemas.microsoft.com/office/drawing/2014/main" id="{9D482387-4A6A-4235-ADB3-7EF49EAA37D4}"/>
              </a:ext>
            </a:extLst>
          </p:cNvPr>
          <p:cNvGraphicFramePr>
            <a:graphicFrameLocks noChangeAspect="1"/>
          </p:cNvGraphicFramePr>
          <p:nvPr>
            <p:extLst>
              <p:ext uri="{D42A27DB-BD31-4B8C-83A1-F6EECF244321}">
                <p14:modId xmlns:p14="http://schemas.microsoft.com/office/powerpoint/2010/main" val="3534369850"/>
              </p:ext>
            </p:extLst>
          </p:nvPr>
        </p:nvGraphicFramePr>
        <p:xfrm>
          <a:off x="1102671" y="604092"/>
          <a:ext cx="6375400" cy="874712"/>
        </p:xfrm>
        <a:graphic>
          <a:graphicData uri="http://schemas.openxmlformats.org/presentationml/2006/ole">
            <mc:AlternateContent xmlns:mc="http://schemas.openxmlformats.org/markup-compatibility/2006">
              <mc:Choice xmlns:v="urn:schemas-microsoft-com:vml" Requires="v">
                <p:oleObj name="Equation" r:id="rId9" imgW="3149280" imgH="431640" progId="Equation.DSMT4">
                  <p:embed/>
                </p:oleObj>
              </mc:Choice>
              <mc:Fallback>
                <p:oleObj name="Equation" r:id="rId9" imgW="3149280" imgH="431640" progId="Equation.DSMT4">
                  <p:embed/>
                  <p:pic>
                    <p:nvPicPr>
                      <p:cNvPr id="12" name="Object 5">
                        <a:extLst>
                          <a:ext uri="{FF2B5EF4-FFF2-40B4-BE49-F238E27FC236}">
                            <a16:creationId xmlns:a16="http://schemas.microsoft.com/office/drawing/2014/main" id="{9D482387-4A6A-4235-ADB3-7EF49EAA37D4}"/>
                          </a:ext>
                        </a:extLst>
                      </p:cNvPr>
                      <p:cNvPicPr>
                        <a:picLocks noChangeAspect="1" noChangeArrowheads="1"/>
                      </p:cNvPicPr>
                      <p:nvPr/>
                    </p:nvPicPr>
                    <p:blipFill>
                      <a:blip r:embed="rId10"/>
                      <a:srcRect/>
                      <a:stretch>
                        <a:fillRect/>
                      </a:stretch>
                    </p:blipFill>
                    <p:spPr bwMode="auto">
                      <a:xfrm>
                        <a:off x="1102671" y="604092"/>
                        <a:ext cx="6375400" cy="874712"/>
                      </a:xfrm>
                      <a:prstGeom prst="rect">
                        <a:avLst/>
                      </a:prstGeom>
                      <a:noFill/>
                      <a:ln w="9525">
                        <a:solidFill>
                          <a:schemeClr val="bg1"/>
                        </a:solidFill>
                        <a:miter lim="800000"/>
                        <a:headEnd/>
                        <a:tailEnd/>
                      </a:ln>
                      <a:effectLst/>
                    </p:spPr>
                  </p:pic>
                </p:oleObj>
              </mc:Fallback>
            </mc:AlternateContent>
          </a:graphicData>
        </a:graphic>
      </p:graphicFrame>
      <p:graphicFrame>
        <p:nvGraphicFramePr>
          <p:cNvPr id="14" name="Object 5">
            <a:extLst>
              <a:ext uri="{FF2B5EF4-FFF2-40B4-BE49-F238E27FC236}">
                <a16:creationId xmlns:a16="http://schemas.microsoft.com/office/drawing/2014/main" id="{661465BF-55AB-4962-AA19-CB88318E5106}"/>
              </a:ext>
            </a:extLst>
          </p:cNvPr>
          <p:cNvGraphicFramePr>
            <a:graphicFrameLocks noChangeAspect="1"/>
          </p:cNvGraphicFramePr>
          <p:nvPr>
            <p:extLst>
              <p:ext uri="{D42A27DB-BD31-4B8C-83A1-F6EECF244321}">
                <p14:modId xmlns:p14="http://schemas.microsoft.com/office/powerpoint/2010/main" val="3566294434"/>
              </p:ext>
            </p:extLst>
          </p:nvPr>
        </p:nvGraphicFramePr>
        <p:xfrm>
          <a:off x="1102671" y="1395309"/>
          <a:ext cx="1903412" cy="463550"/>
        </p:xfrm>
        <a:graphic>
          <a:graphicData uri="http://schemas.openxmlformats.org/presentationml/2006/ole">
            <mc:AlternateContent xmlns:mc="http://schemas.openxmlformats.org/markup-compatibility/2006">
              <mc:Choice xmlns:v="urn:schemas-microsoft-com:vml" Requires="v">
                <p:oleObj name="Equation" r:id="rId11" imgW="939600" imgH="228600" progId="Equation.DSMT4">
                  <p:embed/>
                </p:oleObj>
              </mc:Choice>
              <mc:Fallback>
                <p:oleObj name="Equation" r:id="rId11" imgW="939600" imgH="228600" progId="Equation.DSMT4">
                  <p:embed/>
                  <p:pic>
                    <p:nvPicPr>
                      <p:cNvPr id="14" name="Object 5">
                        <a:extLst>
                          <a:ext uri="{FF2B5EF4-FFF2-40B4-BE49-F238E27FC236}">
                            <a16:creationId xmlns:a16="http://schemas.microsoft.com/office/drawing/2014/main" id="{661465BF-55AB-4962-AA19-CB88318E5106}"/>
                          </a:ext>
                        </a:extLst>
                      </p:cNvPr>
                      <p:cNvPicPr>
                        <a:picLocks noChangeAspect="1" noChangeArrowheads="1"/>
                      </p:cNvPicPr>
                      <p:nvPr/>
                    </p:nvPicPr>
                    <p:blipFill>
                      <a:blip r:embed="rId12"/>
                      <a:srcRect/>
                      <a:stretch>
                        <a:fillRect/>
                      </a:stretch>
                    </p:blipFill>
                    <p:spPr bwMode="auto">
                      <a:xfrm>
                        <a:off x="1102671" y="1395309"/>
                        <a:ext cx="1903412" cy="463550"/>
                      </a:xfrm>
                      <a:prstGeom prst="rect">
                        <a:avLst/>
                      </a:prstGeom>
                      <a:noFill/>
                      <a:ln w="9525">
                        <a:solidFill>
                          <a:schemeClr val="bg1"/>
                        </a:solidFill>
                        <a:miter lim="800000"/>
                        <a:headEnd/>
                        <a:tailEnd/>
                      </a:ln>
                      <a:effectLst/>
                    </p:spPr>
                  </p:pic>
                </p:oleObj>
              </mc:Fallback>
            </mc:AlternateContent>
          </a:graphicData>
        </a:graphic>
      </p:graphicFrame>
    </p:spTree>
    <p:extLst>
      <p:ext uri="{BB962C8B-B14F-4D97-AF65-F5344CB8AC3E}">
        <p14:creationId xmlns:p14="http://schemas.microsoft.com/office/powerpoint/2010/main" val="330288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70342"/>
                                        </p:tgtEl>
                                        <p:attrNameLst>
                                          <p:attrName>style.visibility</p:attrName>
                                        </p:attrNameLst>
                                      </p:cBhvr>
                                      <p:to>
                                        <p:strVal val="visible"/>
                                      </p:to>
                                    </p:set>
                                    <p:anim calcmode="lin" valueType="num">
                                      <p:cBhvr additive="base">
                                        <p:cTn id="12" dur="500" fill="hold"/>
                                        <p:tgtEl>
                                          <p:spTgt spid="270342"/>
                                        </p:tgtEl>
                                        <p:attrNameLst>
                                          <p:attrName>ppt_x</p:attrName>
                                        </p:attrNameLst>
                                      </p:cBhvr>
                                      <p:tavLst>
                                        <p:tav tm="0">
                                          <p:val>
                                            <p:strVal val="0-#ppt_w/2"/>
                                          </p:val>
                                        </p:tav>
                                        <p:tav tm="100000">
                                          <p:val>
                                            <p:strVal val="#ppt_x"/>
                                          </p:val>
                                        </p:tav>
                                      </p:tavLst>
                                    </p:anim>
                                    <p:anim calcmode="lin" valueType="num">
                                      <p:cBhvr additive="base">
                                        <p:cTn id="13" dur="500" fill="hold"/>
                                        <p:tgtEl>
                                          <p:spTgt spid="27034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down)">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0-#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down)">
                                      <p:cBhvr>
                                        <p:cTn id="4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2" grpId="0"/>
      <p:bldP spid="2" grpId="0"/>
      <p:bldP spid="3" grpId="0"/>
      <p:bldP spid="15" grpId="0"/>
      <p:bldP spid="6" grpId="0"/>
      <p:bldP spid="7" grpId="0"/>
      <p:bldP spid="8"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7" name="Text Box 11"/>
          <p:cNvSpPr txBox="1">
            <a:spLocks noChangeArrowheads="1"/>
          </p:cNvSpPr>
          <p:nvPr/>
        </p:nvSpPr>
        <p:spPr bwMode="auto">
          <a:xfrm>
            <a:off x="374157" y="1406226"/>
            <a:ext cx="7850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已知函数 </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y=f </a:t>
            </a:r>
            <a:r>
              <a:rPr kumimoji="1" lang="en-US" altLang="zh-CN" sz="2400" b="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x</a:t>
            </a:r>
            <a:r>
              <a:rPr kumimoji="1" lang="en-US" altLang="zh-CN" sz="2400" b="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在</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n+1</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个点上的函数值</a:t>
            </a:r>
          </a:p>
        </p:txBody>
      </p:sp>
      <p:graphicFrame>
        <p:nvGraphicFramePr>
          <p:cNvPr id="265236" name="Object 8"/>
          <p:cNvGraphicFramePr>
            <a:graphicFrameLocks noChangeAspect="1"/>
          </p:cNvGraphicFramePr>
          <p:nvPr/>
        </p:nvGraphicFramePr>
        <p:xfrm>
          <a:off x="5580112" y="1351223"/>
          <a:ext cx="1679575" cy="550862"/>
        </p:xfrm>
        <a:graphic>
          <a:graphicData uri="http://schemas.openxmlformats.org/presentationml/2006/ole">
            <mc:AlternateContent xmlns:mc="http://schemas.openxmlformats.org/markup-compatibility/2006">
              <mc:Choice xmlns:v="urn:schemas-microsoft-com:vml" Requires="v">
                <p:oleObj name="Equation" r:id="rId2" imgW="698400" imgH="228600" progId="Equation.DSMT4">
                  <p:embed/>
                </p:oleObj>
              </mc:Choice>
              <mc:Fallback>
                <p:oleObj name="Equation" r:id="rId2" imgW="698400" imgH="228600" progId="Equation.DSMT4">
                  <p:embed/>
                  <p:pic>
                    <p:nvPicPr>
                      <p:cNvPr id="265236"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351223"/>
                        <a:ext cx="1679575" cy="550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73" y="2921423"/>
            <a:ext cx="3787181" cy="2327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484806" y="986295"/>
            <a:ext cx="3760026" cy="469106"/>
            <a:chOff x="499733" y="1303710"/>
            <a:chExt cx="3760026" cy="469106"/>
          </a:xfrm>
        </p:grpSpPr>
        <p:sp>
          <p:nvSpPr>
            <p:cNvPr id="19" name="Text Box 11"/>
            <p:cNvSpPr txBox="1">
              <a:spLocks noChangeArrowheads="1"/>
            </p:cNvSpPr>
            <p:nvPr/>
          </p:nvSpPr>
          <p:spPr bwMode="auto">
            <a:xfrm>
              <a:off x="827584" y="1311151"/>
              <a:ext cx="3432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问题提出</a:t>
              </a:r>
              <a:endParaRPr kumimoji="1" lang="zh-CN" altLang="en-US"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0" name="Rectangle 46"/>
            <p:cNvSpPr>
              <a:spLocks noChangeArrowheads="1"/>
            </p:cNvSpPr>
            <p:nvPr/>
          </p:nvSpPr>
          <p:spPr bwMode="auto">
            <a:xfrm>
              <a:off x="499733" y="1303710"/>
              <a:ext cx="45712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sym typeface="Wingdings" panose="05000000000000000000" pitchFamily="2" charset="2"/>
                </a:rPr>
                <a:t></a:t>
              </a:r>
            </a:p>
          </p:txBody>
        </p:sp>
      </p:grpSp>
      <p:sp>
        <p:nvSpPr>
          <p:cNvPr id="26" name="Text Box 7"/>
          <p:cNvSpPr txBox="1">
            <a:spLocks noChangeArrowheads="1"/>
          </p:cNvSpPr>
          <p:nvPr/>
        </p:nvSpPr>
        <p:spPr bwMode="auto">
          <a:xfrm>
            <a:off x="4932040" y="3170634"/>
            <a:ext cx="27433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eaLnBrk="1" hangingPunct="1">
              <a:spcBef>
                <a:spcPct val="50000"/>
              </a:spcBef>
            </a:pPr>
            <a:r>
              <a:rPr kumimoji="1" lang="en-US" altLang="zh-CN" sz="2400" b="1" i="0" u="none" strike="noStrike" kern="12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mn-cs"/>
              </a:rPr>
              <a:t>①</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n</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很大；</a:t>
            </a:r>
          </a:p>
        </p:txBody>
      </p:sp>
      <mc:AlternateContent xmlns:mc="http://schemas.openxmlformats.org/markup-compatibility/2006" xmlns:a14="http://schemas.microsoft.com/office/drawing/2010/main">
        <mc:Choice Requires="a14">
          <p:sp>
            <p:nvSpPr>
              <p:cNvPr id="27" name="Text Box 8"/>
              <p:cNvSpPr txBox="1">
                <a:spLocks noChangeArrowheads="1"/>
              </p:cNvSpPr>
              <p:nvPr/>
            </p:nvSpPr>
            <p:spPr bwMode="auto">
              <a:xfrm>
                <a:off x="4949819" y="3727286"/>
                <a:ext cx="4173384"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eaLnBrk="1" hangingPunct="1">
                  <a:spcBef>
                    <a:spcPct val="50000"/>
                  </a:spcBef>
                </a:pPr>
                <a:r>
                  <a:rPr kumimoji="1" lang="en-US" altLang="zh-CN" sz="2400" b="1" i="0" u="none" strike="noStrike" kern="12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mn-cs"/>
                  </a:rPr>
                  <a:t>②</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y</a:t>
                </a:r>
                <a:r>
                  <a:rPr kumimoji="1" lang="en-US" altLang="zh-CN" sz="2400" b="1" i="1" u="none" strike="noStrike" kern="1200" cap="none" spc="0" normalizeH="0" baseline="-2500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i</a:t>
                </a:r>
                <a:r>
                  <a:rPr kumimoji="1"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本身是测量值，不准确， 没有必要使得</a:t>
                </a:r>
                <a14:m>
                  <m:oMath xmlns:m="http://schemas.openxmlformats.org/officeDocument/2006/math">
                    <m:r>
                      <a:rPr lang="zh-CN" altLang="en-US" i="1" smtClean="0">
                        <a:solidFill>
                          <a:srgbClr val="FF0000"/>
                        </a:solidFill>
                        <a:latin typeface="Cambria Math" panose="02040503050406030204" pitchFamily="18" charset="0"/>
                      </a:rPr>
                      <m:t>𝜑</m:t>
                    </m:r>
                  </m:oMath>
                </a14:m>
                <a:r>
                  <a:rPr kumimoji="1" lang="en-US" altLang="zh-CN" b="1" dirty="0">
                    <a:solidFill>
                      <a:srgbClr val="FF0000"/>
                    </a:solidFill>
                  </a:rPr>
                  <a:t>(</a:t>
                </a:r>
                <a:r>
                  <a:rPr kumimoji="1" lang="en-US" altLang="zh-CN" b="1" i="1" dirty="0">
                    <a:solidFill>
                      <a:srgbClr val="FF0000"/>
                    </a:solidFill>
                  </a:rPr>
                  <a:t>x</a:t>
                </a:r>
                <a:r>
                  <a:rPr kumimoji="1" lang="en-US" altLang="zh-CN" b="1" i="1" baseline="-25000" dirty="0">
                    <a:solidFill>
                      <a:srgbClr val="FF0000"/>
                    </a:solidFill>
                  </a:rPr>
                  <a:t>i </a:t>
                </a:r>
                <a:r>
                  <a:rPr kumimoji="1" lang="en-US" altLang="zh-CN" b="1" dirty="0">
                    <a:solidFill>
                      <a:srgbClr val="FF0000"/>
                    </a:solidFill>
                  </a:rPr>
                  <a:t>)</a:t>
                </a:r>
                <a:r>
                  <a:rPr kumimoji="1" lang="en-US" altLang="zh-CN" b="1" i="1" dirty="0">
                    <a:solidFill>
                      <a:srgbClr val="FF0000"/>
                    </a:solidFill>
                  </a:rPr>
                  <a:t> </a:t>
                </a:r>
                <a:r>
                  <a:rPr kumimoji="1" lang="en-US" altLang="zh-CN" b="1" i="1" dirty="0">
                    <a:solidFill>
                      <a:srgbClr val="000000"/>
                    </a:solidFill>
                  </a:rPr>
                  <a:t>=</a:t>
                </a:r>
                <a:r>
                  <a:rPr kumimoji="1" lang="en-US" altLang="zh-CN" b="1" i="1" dirty="0" err="1">
                    <a:solidFill>
                      <a:srgbClr val="000000"/>
                    </a:solidFill>
                  </a:rPr>
                  <a:t>y</a:t>
                </a:r>
                <a:r>
                  <a:rPr kumimoji="1" lang="en-US" altLang="zh-CN" b="1" i="1" baseline="-25000" dirty="0" err="1">
                    <a:solidFill>
                      <a:srgbClr val="000000"/>
                    </a:solidFill>
                  </a:rPr>
                  <a:t>i</a:t>
                </a:r>
                <a:endPar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Choice>
        <mc:Fallback xmlns="">
          <p:sp>
            <p:nvSpPr>
              <p:cNvPr id="27" name="Text Box 8"/>
              <p:cNvSpPr txBox="1">
                <a:spLocks noRot="1" noChangeAspect="1" noMove="1" noResize="1" noEditPoints="1" noAdjustHandles="1" noChangeArrowheads="1" noChangeShapeType="1" noTextEdit="1"/>
              </p:cNvSpPr>
              <p:nvPr/>
            </p:nvSpPr>
            <p:spPr bwMode="auto">
              <a:xfrm>
                <a:off x="4949819" y="3727286"/>
                <a:ext cx="4173384" cy="830997"/>
              </a:xfrm>
              <a:prstGeom prst="rect">
                <a:avLst/>
              </a:prstGeom>
              <a:blipFill>
                <a:blip r:embed="rId5"/>
                <a:stretch>
                  <a:fillRect l="-2336" t="-8029" r="-292" b="-160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2" name="Rectangle 27"/>
          <p:cNvSpPr>
            <a:spLocks noChangeArrowheads="1"/>
          </p:cNvSpPr>
          <p:nvPr/>
        </p:nvSpPr>
        <p:spPr bwMode="auto">
          <a:xfrm>
            <a:off x="157134" y="397425"/>
            <a:ext cx="84442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 </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曲线拟合的概念</a:t>
            </a:r>
            <a:r>
              <a:rPr kumimoji="1" lang="en-US" altLang="zh-CN" sz="2000" b="1" i="0" u="none" strike="noStrike" kern="1200" cap="none" spc="0" normalizeH="0" baseline="0" noProof="0" dirty="0">
                <a:ln>
                  <a:noFill/>
                </a:ln>
                <a:solidFill>
                  <a:srgbClr val="008000"/>
                </a:solidFill>
                <a:effectLst/>
                <a:uLnTx/>
                <a:uFillTx/>
                <a:latin typeface="Times New Roman" panose="02020603050405020304" pitchFamily="18" charset="0"/>
                <a:ea typeface="宋体" panose="02010600030101010101" pitchFamily="2" charset="-122"/>
                <a:cs typeface="+mn-cs"/>
              </a:rPr>
              <a:t>/*Introduction of Curve Fitting*/</a:t>
            </a:r>
          </a:p>
        </p:txBody>
      </p:sp>
      <p:sp>
        <p:nvSpPr>
          <p:cNvPr id="18" name="流程图: 接点 17">
            <a:extLst>
              <a:ext uri="{FF2B5EF4-FFF2-40B4-BE49-F238E27FC236}">
                <a16:creationId xmlns:a16="http://schemas.microsoft.com/office/drawing/2014/main" id="{CEC47AA7-B537-449E-9735-ABBBA59151E8}"/>
              </a:ext>
            </a:extLst>
          </p:cNvPr>
          <p:cNvSpPr/>
          <p:nvPr/>
        </p:nvSpPr>
        <p:spPr>
          <a:xfrm>
            <a:off x="2874986" y="3583594"/>
            <a:ext cx="106883" cy="1105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Times New Roman"/>
              <a:ea typeface="宋体"/>
              <a:cs typeface="+mn-cs"/>
            </a:endParaRPr>
          </a:p>
        </p:txBody>
      </p:sp>
      <mc:AlternateContent xmlns:mc="http://schemas.openxmlformats.org/markup-compatibility/2006" xmlns:a14="http://schemas.microsoft.com/office/drawing/2010/main">
        <mc:Choice Requires="a14">
          <p:sp>
            <p:nvSpPr>
              <p:cNvPr id="21" name="Text Box 4">
                <a:extLst>
                  <a:ext uri="{FF2B5EF4-FFF2-40B4-BE49-F238E27FC236}">
                    <a16:creationId xmlns:a16="http://schemas.microsoft.com/office/drawing/2014/main" id="{2F8A215A-AD5B-4BDE-9323-1E06263B3263}"/>
                  </a:ext>
                </a:extLst>
              </p:cNvPr>
              <p:cNvSpPr txBox="1">
                <a:spLocks noChangeArrowheads="1"/>
              </p:cNvSpPr>
              <p:nvPr/>
            </p:nvSpPr>
            <p:spPr bwMode="auto">
              <a:xfrm>
                <a:off x="459653" y="1974177"/>
                <a:ext cx="8200757" cy="87171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1246188">
                  <a:defRPr kumimoji="1" sz="2400">
                    <a:solidFill>
                      <a:schemeClr val="tx1"/>
                    </a:solidFill>
                    <a:latin typeface="Times New Roman" panose="02020603050405020304" pitchFamily="18" charset="0"/>
                    <a:ea typeface="宋体" panose="02010600030101010101" pitchFamily="2" charset="-122"/>
                  </a:defRPr>
                </a:lvl2pPr>
                <a:lvl3pPr marL="1436688">
                  <a:defRPr kumimoji="1" sz="2400">
                    <a:solidFill>
                      <a:schemeClr val="tx1"/>
                    </a:solidFill>
                    <a:latin typeface="Times New Roman" panose="02020603050405020304" pitchFamily="18" charset="0"/>
                    <a:ea typeface="宋体" panose="02010600030101010101" pitchFamily="2" charset="-122"/>
                  </a:defRPr>
                </a:lvl3pPr>
                <a:lvl4pPr marL="1627188">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仍然是已知 </a:t>
                </a:r>
                <a:r>
                  <a:rPr lang="en-US" altLang="zh-CN" b="1" i="1" dirty="0">
                    <a:solidFill>
                      <a:srgbClr val="3333CC"/>
                    </a:solidFill>
                  </a:rPr>
                  <a:t>x</a:t>
                </a:r>
                <a:r>
                  <a:rPr lang="en-US" altLang="zh-CN" b="1" baseline="-25000" dirty="0">
                    <a:solidFill>
                      <a:srgbClr val="3333CC"/>
                    </a:solidFill>
                  </a:rPr>
                  <a:t>0 ,</a:t>
                </a:r>
                <a:r>
                  <a:rPr kumimoji="1" lang="en-US" altLang="zh-CN" sz="2400" b="1" i="1"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x</a:t>
                </a:r>
                <a:r>
                  <a:rPr kumimoji="1" lang="en-US" altLang="zh-CN" sz="2400" b="1" i="0" u="none" strike="noStrike" kern="1200" cap="none" spc="0" normalizeH="0" baseline="-25000" noProof="0" dirty="0">
                    <a:ln>
                      <a:noFill/>
                    </a:ln>
                    <a:solidFill>
                      <a:srgbClr val="3333CC"/>
                    </a:solidFill>
                    <a:effectLst/>
                    <a:uLnTx/>
                    <a:uFillTx/>
                    <a:latin typeface="Times New Roman" panose="02020603050405020304" pitchFamily="18" charset="0"/>
                    <a:ea typeface="宋体" panose="02010600030101010101" pitchFamily="2" charset="-122"/>
                    <a:cs typeface="+mn-cs"/>
                  </a:rPr>
                  <a:t>1 </a:t>
                </a:r>
                <a:r>
                  <a:rPr kumimoji="1" lang="en-US" altLang="zh-CN" sz="24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 </a:t>
                </a:r>
                <a:r>
                  <a:rPr kumimoji="1" lang="en-US" altLang="zh-CN" sz="2400" b="1" i="1" u="none" strike="noStrike" kern="1200" cap="none" spc="0" normalizeH="0" baseline="0" noProof="0" dirty="0" err="1">
                    <a:ln>
                      <a:noFill/>
                    </a:ln>
                    <a:solidFill>
                      <a:srgbClr val="3333CC"/>
                    </a:solidFill>
                    <a:effectLst/>
                    <a:uLnTx/>
                    <a:uFillTx/>
                    <a:latin typeface="Times New Roman" panose="02020603050405020304" pitchFamily="18" charset="0"/>
                    <a:ea typeface="宋体" panose="02010600030101010101" pitchFamily="2" charset="-122"/>
                    <a:cs typeface="+mn-cs"/>
                  </a:rPr>
                  <a:t>x</a:t>
                </a:r>
                <a:r>
                  <a:rPr kumimoji="1" lang="en-US" altLang="zh-CN" sz="2400" b="1" i="1" u="none" strike="noStrike" kern="1200" cap="none" spc="0" normalizeH="0" baseline="-25000" noProof="0" dirty="0" err="1">
                    <a:ln>
                      <a:noFill/>
                    </a:ln>
                    <a:solidFill>
                      <a:srgbClr val="3333CC"/>
                    </a:solidFill>
                    <a:effectLst/>
                    <a:uLnTx/>
                    <a:uFillTx/>
                    <a:latin typeface="Times New Roman" panose="02020603050405020304" pitchFamily="18" charset="0"/>
                    <a:ea typeface="宋体" panose="02010600030101010101" pitchFamily="2" charset="-122"/>
                    <a:cs typeface="+mn-cs"/>
                  </a:rPr>
                  <a:t>n</a:t>
                </a:r>
                <a:r>
                  <a:rPr kumimoji="1" lang="en-US" altLang="zh-CN" sz="24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lang="en-US" altLang="zh-CN" b="1" i="1" dirty="0">
                    <a:solidFill>
                      <a:srgbClr val="3333CC"/>
                    </a:solidFill>
                  </a:rPr>
                  <a:t>y</a:t>
                </a:r>
                <a:r>
                  <a:rPr lang="en-US" altLang="zh-CN" b="1" baseline="-25000" dirty="0">
                    <a:solidFill>
                      <a:srgbClr val="3333CC"/>
                    </a:solidFill>
                  </a:rPr>
                  <a:t>0 , </a:t>
                </a:r>
                <a:r>
                  <a:rPr kumimoji="1" lang="en-US" altLang="zh-CN" sz="2400" b="1" i="1"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y</a:t>
                </a:r>
                <a:r>
                  <a:rPr kumimoji="1" lang="en-US" altLang="zh-CN" sz="2400" b="1" i="0" u="none" strike="noStrike" kern="1200" cap="none" spc="0" normalizeH="0" baseline="-25000" noProof="0" dirty="0">
                    <a:ln>
                      <a:noFill/>
                    </a:ln>
                    <a:solidFill>
                      <a:srgbClr val="3333CC"/>
                    </a:solidFill>
                    <a:effectLst/>
                    <a:uLnTx/>
                    <a:uFillTx/>
                    <a:latin typeface="Times New Roman" panose="02020603050405020304" pitchFamily="18" charset="0"/>
                    <a:ea typeface="宋体" panose="02010600030101010101" pitchFamily="2" charset="-122"/>
                    <a:cs typeface="+mn-cs"/>
                  </a:rPr>
                  <a:t>1 </a:t>
                </a:r>
                <a:r>
                  <a:rPr kumimoji="1" lang="en-US" altLang="zh-CN" sz="24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 </a:t>
                </a:r>
                <a:r>
                  <a:rPr kumimoji="1" lang="en-US" altLang="zh-CN" sz="2400" b="1" i="1"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y</a:t>
                </a:r>
                <a:r>
                  <a:rPr lang="en-US" altLang="zh-CN" b="1" i="1" baseline="-25000" dirty="0">
                    <a:solidFill>
                      <a:srgbClr val="3333CC"/>
                    </a:solidFill>
                  </a:rPr>
                  <a:t>n</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求一个简单易算的近似函数</a:t>
                </a:r>
                <a14:m>
                  <m:oMath xmlns:m="http://schemas.openxmlformats.org/officeDocument/2006/math">
                    <m:r>
                      <a:rPr lang="zh-CN" altLang="en-US" i="1" smtClean="0">
                        <a:solidFill>
                          <a:srgbClr val="FF0000"/>
                        </a:solidFill>
                        <a:latin typeface="Cambria Math" panose="02040503050406030204" pitchFamily="18" charset="0"/>
                      </a:rPr>
                      <m:t>𝜑</m:t>
                    </m:r>
                  </m:oMath>
                </a14:m>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r>
                  <a:rPr kumimoji="1" lang="en-US" altLang="zh-CN" sz="2400" b="1" i="1"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x</a:t>
                </a: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 </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f</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x</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p>
            </p:txBody>
          </p:sp>
        </mc:Choice>
        <mc:Fallback xmlns="">
          <p:sp>
            <p:nvSpPr>
              <p:cNvPr id="21" name="Text Box 4">
                <a:extLst>
                  <a:ext uri="{FF2B5EF4-FFF2-40B4-BE49-F238E27FC236}">
                    <a16:creationId xmlns:a16="http://schemas.microsoft.com/office/drawing/2014/main" id="{2F8A215A-AD5B-4BDE-9323-1E06263B3263}"/>
                  </a:ext>
                </a:extLst>
              </p:cNvPr>
              <p:cNvSpPr txBox="1">
                <a:spLocks noRot="1" noChangeAspect="1" noMove="1" noResize="1" noEditPoints="1" noAdjustHandles="1" noChangeArrowheads="1" noChangeShapeType="1" noTextEdit="1"/>
              </p:cNvSpPr>
              <p:nvPr/>
            </p:nvSpPr>
            <p:spPr bwMode="auto">
              <a:xfrm>
                <a:off x="459653" y="1974177"/>
                <a:ext cx="8200757" cy="871713"/>
              </a:xfrm>
              <a:prstGeom prst="rect">
                <a:avLst/>
              </a:prstGeom>
              <a:blipFill>
                <a:blip r:embed="rId6"/>
                <a:stretch>
                  <a:fillRect l="-1114" t="-6993" b="-1608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A584BE2D-FE7B-408A-8294-4CFB57715854}"/>
              </a:ext>
            </a:extLst>
          </p:cNvPr>
          <p:cNvSpPr txBox="1"/>
          <p:nvPr/>
        </p:nvSpPr>
        <p:spPr>
          <a:xfrm>
            <a:off x="4932040" y="4787547"/>
            <a:ext cx="3960440" cy="461665"/>
          </a:xfrm>
          <a:prstGeom prst="rect">
            <a:avLst/>
          </a:prstGeom>
          <a:noFill/>
        </p:spPr>
        <p:txBody>
          <a:bodyPr wrap="square">
            <a:spAutoFit/>
          </a:bodyPr>
          <a:lstStyle/>
          <a:p>
            <a:r>
              <a:rPr kumimoji="1" lang="en-US" altLang="zh-CN" b="1" i="1" dirty="0">
                <a:solidFill>
                  <a:srgbClr val="000000"/>
                </a:solidFill>
              </a:rPr>
              <a:t>x</a:t>
            </a:r>
            <a:r>
              <a:rPr kumimoji="1" lang="en-US" altLang="zh-CN" b="1" i="1" baseline="-25000" dirty="0">
                <a:solidFill>
                  <a:srgbClr val="000000"/>
                </a:solidFill>
              </a:rPr>
              <a:t>i </a:t>
            </a:r>
            <a:r>
              <a:rPr kumimoji="1" lang="zh-CN" altLang="en-US" b="1" dirty="0">
                <a:solidFill>
                  <a:srgbClr val="000000"/>
                </a:solidFill>
              </a:rPr>
              <a:t>并不都是互异的节点</a:t>
            </a:r>
            <a:endParaRPr lang="zh-CN" altLang="en-US" dirty="0"/>
          </a:p>
        </p:txBody>
      </p:sp>
    </p:spTree>
    <p:extLst>
      <p:ext uri="{BB962C8B-B14F-4D97-AF65-F5344CB8AC3E}">
        <p14:creationId xmlns:p14="http://schemas.microsoft.com/office/powerpoint/2010/main" val="106673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utoUpdateAnimBg="0"/>
      <p:bldP spid="27" grpId="0" autoUpdateAnimBg="0"/>
      <p:bldP spid="18" grpId="0" animBg="1"/>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2"/>
          <p:cNvSpPr>
            <a:spLocks noGrp="1" noChangeArrowheads="1"/>
          </p:cNvSpPr>
          <p:nvPr>
            <p:ph type="title"/>
          </p:nvPr>
        </p:nvSpPr>
        <p:spPr>
          <a:xfrm>
            <a:off x="263525" y="379336"/>
            <a:ext cx="8580438" cy="1406601"/>
          </a:xfrm>
          <a:ln>
            <a:solidFill>
              <a:schemeClr val="bg1"/>
            </a:solidFill>
          </a:ln>
        </p:spPr>
        <p:txBody>
          <a:bodyPr/>
          <a:lstStyle/>
          <a:p>
            <a:pPr algn="l">
              <a:lnSpc>
                <a:spcPct val="125000"/>
              </a:lnSpc>
              <a:defRPr/>
            </a:pPr>
            <a:r>
              <a:rPr lang="zh-CN" altLang="en-US" sz="2400" b="1" dirty="0">
                <a:latin typeface="Times New Roman" panose="02020603050405020304" pitchFamily="18" charset="0"/>
                <a:ea typeface="宋体" panose="02010600030101010101" pitchFamily="2" charset="-122"/>
              </a:rPr>
              <a:t>例</a:t>
            </a:r>
            <a:r>
              <a:rPr lang="en-US" altLang="zh-CN" sz="2400"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为试验某种新药的疗效，医生对某人用快速静脉注射方式一次注入该药</a:t>
            </a:r>
            <a:r>
              <a:rPr lang="en-US" sz="2400" b="1" dirty="0">
                <a:latin typeface="Times New Roman" panose="02020603050405020304" pitchFamily="18" charset="0"/>
                <a:ea typeface="宋体" panose="02010600030101010101" pitchFamily="2" charset="-122"/>
              </a:rPr>
              <a:t>300mg</a:t>
            </a:r>
            <a:r>
              <a:rPr lang="zh-CN" altLang="en-US" sz="2400" b="1" dirty="0">
                <a:latin typeface="Times New Roman" panose="02020603050405020304" pitchFamily="18" charset="0"/>
                <a:ea typeface="宋体" panose="02010600030101010101" pitchFamily="2" charset="-122"/>
              </a:rPr>
              <a:t>后，在一定的时期采取血样，测得血药浓度数据如下：</a:t>
            </a:r>
            <a:endParaRPr lang="zh-CN" altLang="en-US" sz="2400" dirty="0">
              <a:latin typeface="Times New Roman" panose="02020603050405020304" pitchFamily="18" charset="0"/>
              <a:ea typeface="宋体" panose="02010600030101010101" pitchFamily="2" charset="-122"/>
            </a:endParaRPr>
          </a:p>
        </p:txBody>
      </p:sp>
      <p:graphicFrame>
        <p:nvGraphicFramePr>
          <p:cNvPr id="13" name="表格 12"/>
          <p:cNvGraphicFramePr>
            <a:graphicFrameLocks noGrp="1"/>
          </p:cNvGraphicFramePr>
          <p:nvPr>
            <p:extLst>
              <p:ext uri="{D42A27DB-BD31-4B8C-83A1-F6EECF244321}">
                <p14:modId xmlns:p14="http://schemas.microsoft.com/office/powerpoint/2010/main" val="848953806"/>
              </p:ext>
            </p:extLst>
          </p:nvPr>
        </p:nvGraphicFramePr>
        <p:xfrm>
          <a:off x="336550" y="1786982"/>
          <a:ext cx="8434387" cy="1158876"/>
        </p:xfrm>
        <a:graphic>
          <a:graphicData uri="http://schemas.openxmlformats.org/drawingml/2006/table">
            <a:tbl>
              <a:tblPr firstRow="1" bandRow="1">
                <a:tableStyleId>{5C22544A-7EE6-4342-B048-85BDC9FD1C3A}</a:tableStyleId>
              </a:tblPr>
              <a:tblGrid>
                <a:gridCol w="620715">
                  <a:extLst>
                    <a:ext uri="{9D8B030D-6E8A-4147-A177-3AD203B41FA5}">
                      <a16:colId xmlns:a16="http://schemas.microsoft.com/office/drawing/2014/main" val="20000"/>
                    </a:ext>
                  </a:extLst>
                </a:gridCol>
                <a:gridCol w="1046415">
                  <a:extLst>
                    <a:ext uri="{9D8B030D-6E8A-4147-A177-3AD203B41FA5}">
                      <a16:colId xmlns:a16="http://schemas.microsoft.com/office/drawing/2014/main" val="20001"/>
                    </a:ext>
                  </a:extLst>
                </a:gridCol>
                <a:gridCol w="863184">
                  <a:extLst>
                    <a:ext uri="{9D8B030D-6E8A-4147-A177-3AD203B41FA5}">
                      <a16:colId xmlns:a16="http://schemas.microsoft.com/office/drawing/2014/main" val="20002"/>
                    </a:ext>
                  </a:extLst>
                </a:gridCol>
                <a:gridCol w="843439">
                  <a:extLst>
                    <a:ext uri="{9D8B030D-6E8A-4147-A177-3AD203B41FA5}">
                      <a16:colId xmlns:a16="http://schemas.microsoft.com/office/drawing/2014/main" val="20003"/>
                    </a:ext>
                  </a:extLst>
                </a:gridCol>
                <a:gridCol w="843439">
                  <a:extLst>
                    <a:ext uri="{9D8B030D-6E8A-4147-A177-3AD203B41FA5}">
                      <a16:colId xmlns:a16="http://schemas.microsoft.com/office/drawing/2014/main" val="20004"/>
                    </a:ext>
                  </a:extLst>
                </a:gridCol>
                <a:gridCol w="843439">
                  <a:extLst>
                    <a:ext uri="{9D8B030D-6E8A-4147-A177-3AD203B41FA5}">
                      <a16:colId xmlns:a16="http://schemas.microsoft.com/office/drawing/2014/main" val="20005"/>
                    </a:ext>
                  </a:extLst>
                </a:gridCol>
                <a:gridCol w="843439">
                  <a:extLst>
                    <a:ext uri="{9D8B030D-6E8A-4147-A177-3AD203B41FA5}">
                      <a16:colId xmlns:a16="http://schemas.microsoft.com/office/drawing/2014/main" val="20006"/>
                    </a:ext>
                  </a:extLst>
                </a:gridCol>
                <a:gridCol w="843439">
                  <a:extLst>
                    <a:ext uri="{9D8B030D-6E8A-4147-A177-3AD203B41FA5}">
                      <a16:colId xmlns:a16="http://schemas.microsoft.com/office/drawing/2014/main" val="20007"/>
                    </a:ext>
                  </a:extLst>
                </a:gridCol>
                <a:gridCol w="843439">
                  <a:extLst>
                    <a:ext uri="{9D8B030D-6E8A-4147-A177-3AD203B41FA5}">
                      <a16:colId xmlns:a16="http://schemas.microsoft.com/office/drawing/2014/main" val="20008"/>
                    </a:ext>
                  </a:extLst>
                </a:gridCol>
                <a:gridCol w="843439">
                  <a:extLst>
                    <a:ext uri="{9D8B030D-6E8A-4147-A177-3AD203B41FA5}">
                      <a16:colId xmlns:a16="http://schemas.microsoft.com/office/drawing/2014/main" val="20009"/>
                    </a:ext>
                  </a:extLst>
                </a:gridCol>
              </a:tblGrid>
              <a:tr h="579438">
                <a:tc>
                  <a:txBody>
                    <a:bodyPr/>
                    <a:lstStyle/>
                    <a:p>
                      <a:pPr algn="ctr"/>
                      <a:r>
                        <a:rPr lang="en-US" altLang="zh-CN" sz="3200" i="1" dirty="0"/>
                        <a:t>t</a:t>
                      </a:r>
                      <a:endParaRPr lang="zh-CN" altLang="en-US" sz="3200" i="1" dirty="0"/>
                    </a:p>
                  </a:txBody>
                  <a:tcPr marL="91439" marR="91439" marT="45745" marB="45745"/>
                </a:tc>
                <a:tc>
                  <a:txBody>
                    <a:bodyPr/>
                    <a:lstStyle/>
                    <a:p>
                      <a:pPr algn="ctr"/>
                      <a:r>
                        <a:rPr lang="en-US" altLang="zh-CN" sz="2400" i="1" dirty="0"/>
                        <a:t>0.25</a:t>
                      </a:r>
                      <a:endParaRPr lang="zh-CN" altLang="en-US" sz="2400" i="1" dirty="0"/>
                    </a:p>
                  </a:txBody>
                  <a:tcPr marL="91439" marR="91439" marT="45745" marB="45745"/>
                </a:tc>
                <a:tc>
                  <a:txBody>
                    <a:bodyPr/>
                    <a:lstStyle/>
                    <a:p>
                      <a:pPr algn="ctr"/>
                      <a:r>
                        <a:rPr lang="en-US" altLang="zh-CN" sz="2400" i="1" dirty="0"/>
                        <a:t>0.5</a:t>
                      </a:r>
                      <a:endParaRPr lang="zh-CN" altLang="en-US" sz="2400" i="1" dirty="0"/>
                    </a:p>
                  </a:txBody>
                  <a:tcPr marL="91439" marR="91439" marT="45745" marB="45745"/>
                </a:tc>
                <a:tc>
                  <a:txBody>
                    <a:bodyPr/>
                    <a:lstStyle/>
                    <a:p>
                      <a:pPr algn="ctr"/>
                      <a:r>
                        <a:rPr lang="en-US" altLang="zh-CN" sz="2400" i="1" dirty="0"/>
                        <a:t>1</a:t>
                      </a:r>
                      <a:endParaRPr lang="zh-CN" altLang="en-US" sz="2400" i="1" dirty="0"/>
                    </a:p>
                  </a:txBody>
                  <a:tcPr marL="91439" marR="91439" marT="45745" marB="45745"/>
                </a:tc>
                <a:tc>
                  <a:txBody>
                    <a:bodyPr/>
                    <a:lstStyle/>
                    <a:p>
                      <a:pPr algn="ctr"/>
                      <a:r>
                        <a:rPr lang="en-US" altLang="zh-CN" sz="2400" i="1" dirty="0"/>
                        <a:t>1.5</a:t>
                      </a:r>
                      <a:endParaRPr lang="zh-CN" altLang="en-US" sz="2400" i="1" dirty="0"/>
                    </a:p>
                  </a:txBody>
                  <a:tcPr marL="91439" marR="91439" marT="45745" marB="45745"/>
                </a:tc>
                <a:tc>
                  <a:txBody>
                    <a:bodyPr/>
                    <a:lstStyle/>
                    <a:p>
                      <a:pPr algn="ctr"/>
                      <a:r>
                        <a:rPr lang="en-US" altLang="zh-CN" sz="2400" i="1" dirty="0"/>
                        <a:t>2</a:t>
                      </a:r>
                      <a:endParaRPr lang="zh-CN" altLang="en-US" sz="2400" i="1" dirty="0"/>
                    </a:p>
                  </a:txBody>
                  <a:tcPr marL="91439" marR="91439" marT="45745" marB="45745"/>
                </a:tc>
                <a:tc>
                  <a:txBody>
                    <a:bodyPr/>
                    <a:lstStyle/>
                    <a:p>
                      <a:pPr algn="ctr"/>
                      <a:r>
                        <a:rPr lang="en-US" altLang="zh-CN" sz="2400" i="1" dirty="0"/>
                        <a:t>3</a:t>
                      </a:r>
                      <a:endParaRPr lang="zh-CN" altLang="en-US" sz="2400" i="1" dirty="0"/>
                    </a:p>
                  </a:txBody>
                  <a:tcPr marL="91439" marR="91439" marT="45745" marB="45745"/>
                </a:tc>
                <a:tc>
                  <a:txBody>
                    <a:bodyPr/>
                    <a:lstStyle/>
                    <a:p>
                      <a:pPr algn="ctr"/>
                      <a:r>
                        <a:rPr lang="en-US" altLang="zh-CN" sz="2400" i="1" dirty="0"/>
                        <a:t>4</a:t>
                      </a:r>
                      <a:endParaRPr lang="zh-CN" altLang="en-US" sz="2400" i="1" dirty="0"/>
                    </a:p>
                  </a:txBody>
                  <a:tcPr marL="91439" marR="91439" marT="45745" marB="45745"/>
                </a:tc>
                <a:tc>
                  <a:txBody>
                    <a:bodyPr/>
                    <a:lstStyle/>
                    <a:p>
                      <a:pPr algn="ctr"/>
                      <a:r>
                        <a:rPr lang="en-US" altLang="zh-CN" sz="2400" i="1" dirty="0"/>
                        <a:t>6</a:t>
                      </a:r>
                      <a:endParaRPr lang="zh-CN" altLang="en-US" sz="2400" i="1" dirty="0"/>
                    </a:p>
                  </a:txBody>
                  <a:tcPr marL="91439" marR="91439" marT="45745" marB="45745"/>
                </a:tc>
                <a:tc>
                  <a:txBody>
                    <a:bodyPr/>
                    <a:lstStyle/>
                    <a:p>
                      <a:pPr algn="ctr"/>
                      <a:r>
                        <a:rPr lang="en-US" altLang="zh-CN" sz="2400" i="1" dirty="0"/>
                        <a:t>8</a:t>
                      </a:r>
                      <a:endParaRPr lang="zh-CN" altLang="en-US" sz="2400" i="1" dirty="0"/>
                    </a:p>
                  </a:txBody>
                  <a:tcPr marL="91439" marR="91439" marT="45745" marB="45745"/>
                </a:tc>
                <a:extLst>
                  <a:ext uri="{0D108BD9-81ED-4DB2-BD59-A6C34878D82A}">
                    <a16:rowId xmlns:a16="http://schemas.microsoft.com/office/drawing/2014/main" val="10000"/>
                  </a:ext>
                </a:extLst>
              </a:tr>
              <a:tr h="579438">
                <a:tc>
                  <a:txBody>
                    <a:bodyPr/>
                    <a:lstStyle/>
                    <a:p>
                      <a:pPr algn="ctr"/>
                      <a:r>
                        <a:rPr lang="en-US" altLang="zh-CN" sz="3200" i="1" dirty="0"/>
                        <a:t>c</a:t>
                      </a:r>
                      <a:endParaRPr lang="zh-CN" altLang="en-US" sz="3200" i="1" dirty="0"/>
                    </a:p>
                  </a:txBody>
                  <a:tcPr marL="91439" marR="91439" marT="45745" marB="45745"/>
                </a:tc>
                <a:tc>
                  <a:txBody>
                    <a:bodyPr/>
                    <a:lstStyle/>
                    <a:p>
                      <a:pPr algn="ctr"/>
                      <a:r>
                        <a:rPr lang="en-US" sz="2400" b="1" kern="1200" dirty="0">
                          <a:solidFill>
                            <a:schemeClr val="dk1"/>
                          </a:solidFill>
                          <a:latin typeface="+mn-lt"/>
                          <a:ea typeface="+mn-ea"/>
                          <a:cs typeface="+mn-cs"/>
                        </a:rPr>
                        <a:t>19.21</a:t>
                      </a:r>
                      <a:endParaRPr lang="zh-CN" altLang="en-US" sz="2400" i="1" dirty="0"/>
                    </a:p>
                  </a:txBody>
                  <a:tcPr marL="91439" marR="91439" marT="45745" marB="45745"/>
                </a:tc>
                <a:tc>
                  <a:txBody>
                    <a:bodyPr/>
                    <a:lstStyle/>
                    <a:p>
                      <a:pPr algn="ctr"/>
                      <a:r>
                        <a:rPr lang="en-US" sz="1800" b="1" kern="1200" dirty="0">
                          <a:solidFill>
                            <a:schemeClr val="dk1"/>
                          </a:solidFill>
                          <a:latin typeface="+mn-lt"/>
                          <a:ea typeface="+mn-ea"/>
                          <a:cs typeface="+mn-cs"/>
                        </a:rPr>
                        <a:t>18.15</a:t>
                      </a:r>
                      <a:endParaRPr lang="zh-CN" altLang="en-US" sz="3200" i="1" dirty="0"/>
                    </a:p>
                  </a:txBody>
                  <a:tcPr marL="91439" marR="91439" marT="45745" marB="45745"/>
                </a:tc>
                <a:tc>
                  <a:txBody>
                    <a:bodyPr/>
                    <a:lstStyle/>
                    <a:p>
                      <a:pPr algn="ctr"/>
                      <a:r>
                        <a:rPr lang="en-US" sz="1800" b="1" kern="1200" dirty="0">
                          <a:solidFill>
                            <a:schemeClr val="dk1"/>
                          </a:solidFill>
                          <a:latin typeface="+mn-lt"/>
                          <a:ea typeface="+mn-ea"/>
                          <a:cs typeface="+mn-cs"/>
                        </a:rPr>
                        <a:t>15.36</a:t>
                      </a:r>
                      <a:endParaRPr lang="zh-CN" altLang="en-US" sz="3200" i="1" dirty="0"/>
                    </a:p>
                  </a:txBody>
                  <a:tcPr marL="91439" marR="91439" marT="45745" marB="45745"/>
                </a:tc>
                <a:tc>
                  <a:txBody>
                    <a:bodyPr/>
                    <a:lstStyle/>
                    <a:p>
                      <a:pPr algn="ctr"/>
                      <a:r>
                        <a:rPr lang="en-US" sz="1800" b="1" kern="1200" dirty="0">
                          <a:solidFill>
                            <a:schemeClr val="dk1"/>
                          </a:solidFill>
                          <a:latin typeface="+mn-lt"/>
                          <a:ea typeface="+mn-ea"/>
                          <a:cs typeface="+mn-cs"/>
                        </a:rPr>
                        <a:t>14.10</a:t>
                      </a:r>
                      <a:endParaRPr lang="zh-CN" altLang="en-US" sz="3200" i="1" dirty="0"/>
                    </a:p>
                  </a:txBody>
                  <a:tcPr marL="91439" marR="91439" marT="45745" marB="45745"/>
                </a:tc>
                <a:tc>
                  <a:txBody>
                    <a:bodyPr/>
                    <a:lstStyle/>
                    <a:p>
                      <a:pPr algn="ctr"/>
                      <a:r>
                        <a:rPr lang="en-US" sz="1800" b="1" kern="1200" dirty="0">
                          <a:solidFill>
                            <a:schemeClr val="dk1"/>
                          </a:solidFill>
                          <a:latin typeface="+mn-lt"/>
                          <a:ea typeface="+mn-ea"/>
                          <a:cs typeface="+mn-cs"/>
                        </a:rPr>
                        <a:t>12.89</a:t>
                      </a:r>
                      <a:endParaRPr lang="zh-CN" altLang="en-US" sz="3200" i="1" dirty="0"/>
                    </a:p>
                  </a:txBody>
                  <a:tcPr marL="91439" marR="91439" marT="45745" marB="45745"/>
                </a:tc>
                <a:tc>
                  <a:txBody>
                    <a:bodyPr/>
                    <a:lstStyle/>
                    <a:p>
                      <a:pPr algn="ctr"/>
                      <a:r>
                        <a:rPr lang="en-US" sz="1800" b="1" kern="1200" dirty="0">
                          <a:solidFill>
                            <a:schemeClr val="dk1"/>
                          </a:solidFill>
                          <a:latin typeface="+mn-lt"/>
                          <a:ea typeface="+mn-ea"/>
                          <a:cs typeface="+mn-cs"/>
                        </a:rPr>
                        <a:t>9.32</a:t>
                      </a:r>
                      <a:endParaRPr lang="zh-CN" altLang="en-US" sz="3200" i="1" dirty="0"/>
                    </a:p>
                  </a:txBody>
                  <a:tcPr marL="91439" marR="91439" marT="45745" marB="45745"/>
                </a:tc>
                <a:tc>
                  <a:txBody>
                    <a:bodyPr/>
                    <a:lstStyle/>
                    <a:p>
                      <a:pPr algn="ctr"/>
                      <a:r>
                        <a:rPr lang="en-US" sz="1800" b="1" kern="1200" dirty="0">
                          <a:solidFill>
                            <a:schemeClr val="dk1"/>
                          </a:solidFill>
                          <a:latin typeface="+mn-lt"/>
                          <a:ea typeface="+mn-ea"/>
                          <a:cs typeface="+mn-cs"/>
                        </a:rPr>
                        <a:t>7.45</a:t>
                      </a:r>
                      <a:endParaRPr lang="zh-CN" altLang="en-US" sz="3200" i="1" dirty="0"/>
                    </a:p>
                  </a:txBody>
                  <a:tcPr marL="91439" marR="91439" marT="45745" marB="45745"/>
                </a:tc>
                <a:tc>
                  <a:txBody>
                    <a:bodyPr/>
                    <a:lstStyle/>
                    <a:p>
                      <a:pPr algn="ctr"/>
                      <a:r>
                        <a:rPr lang="en-US" sz="1800" b="1" kern="1200" dirty="0">
                          <a:solidFill>
                            <a:schemeClr val="dk1"/>
                          </a:solidFill>
                          <a:latin typeface="+mn-lt"/>
                          <a:ea typeface="+mn-ea"/>
                          <a:cs typeface="+mn-cs"/>
                        </a:rPr>
                        <a:t>5.24</a:t>
                      </a:r>
                      <a:endParaRPr lang="zh-CN" altLang="en-US" sz="3200" i="1" dirty="0"/>
                    </a:p>
                  </a:txBody>
                  <a:tcPr marL="91439" marR="91439" marT="45745" marB="45745"/>
                </a:tc>
                <a:tc>
                  <a:txBody>
                    <a:bodyPr/>
                    <a:lstStyle/>
                    <a:p>
                      <a:pPr algn="ctr"/>
                      <a:r>
                        <a:rPr lang="en-US" sz="1800" b="1" kern="1200" dirty="0">
                          <a:solidFill>
                            <a:schemeClr val="dk1"/>
                          </a:solidFill>
                          <a:latin typeface="+mn-lt"/>
                          <a:ea typeface="+mn-ea"/>
                          <a:cs typeface="+mn-cs"/>
                        </a:rPr>
                        <a:t>3.01</a:t>
                      </a:r>
                      <a:endParaRPr lang="zh-CN" altLang="en-US" sz="3200" i="1" dirty="0"/>
                    </a:p>
                  </a:txBody>
                  <a:tcPr marL="91439" marR="91439" marT="45745" marB="45745"/>
                </a:tc>
                <a:extLst>
                  <a:ext uri="{0D108BD9-81ED-4DB2-BD59-A6C34878D82A}">
                    <a16:rowId xmlns:a16="http://schemas.microsoft.com/office/drawing/2014/main" val="10001"/>
                  </a:ext>
                </a:extLst>
              </a:tr>
            </a:tbl>
          </a:graphicData>
        </a:graphic>
      </p:graphicFrame>
      <p:graphicFrame>
        <p:nvGraphicFramePr>
          <p:cNvPr id="4" name="Object 8"/>
          <p:cNvGraphicFramePr>
            <a:graphicFrameLocks noChangeAspect="1"/>
          </p:cNvGraphicFramePr>
          <p:nvPr>
            <p:extLst>
              <p:ext uri="{D42A27DB-BD31-4B8C-83A1-F6EECF244321}">
                <p14:modId xmlns:p14="http://schemas.microsoft.com/office/powerpoint/2010/main" val="3003128938"/>
              </p:ext>
            </p:extLst>
          </p:nvPr>
        </p:nvGraphicFramePr>
        <p:xfrm>
          <a:off x="2195513" y="4292600"/>
          <a:ext cx="4105275" cy="623888"/>
        </p:xfrm>
        <a:graphic>
          <a:graphicData uri="http://schemas.openxmlformats.org/presentationml/2006/ole">
            <mc:AlternateContent xmlns:mc="http://schemas.openxmlformats.org/markup-compatibility/2006">
              <mc:Choice xmlns:v="urn:schemas-microsoft-com:vml" Requires="v">
                <p:oleObj name="Equation" r:id="rId2" imgW="1587240" imgH="241200" progId="Equation.DSMT4">
                  <p:embed/>
                </p:oleObj>
              </mc:Choice>
              <mc:Fallback>
                <p:oleObj name="Equation" r:id="rId2" imgW="1587240" imgH="241200" progId="Equation.DSMT4">
                  <p:embed/>
                  <p:pic>
                    <p:nvPicPr>
                      <p:cNvPr id="4" name="Object 8"/>
                      <p:cNvPicPr>
                        <a:picLocks noChangeAspect="1" noChangeArrowheads="1"/>
                      </p:cNvPicPr>
                      <p:nvPr/>
                    </p:nvPicPr>
                    <p:blipFill>
                      <a:blip r:embed="rId3"/>
                      <a:srcRect/>
                      <a:stretch>
                        <a:fillRect/>
                      </a:stretch>
                    </p:blipFill>
                    <p:spPr bwMode="auto">
                      <a:xfrm>
                        <a:off x="2195513" y="4292600"/>
                        <a:ext cx="4105275" cy="623888"/>
                      </a:xfrm>
                      <a:prstGeom prst="rect">
                        <a:avLst/>
                      </a:prstGeom>
                      <a:noFill/>
                      <a:ln>
                        <a:noFill/>
                      </a:ln>
                      <a:effectLst/>
                    </p:spPr>
                  </p:pic>
                </p:oleObj>
              </mc:Fallback>
            </mc:AlternateContent>
          </a:graphicData>
        </a:graphic>
      </p:graphicFrame>
      <p:sp>
        <p:nvSpPr>
          <p:cNvPr id="71722" name="Rectangle 2"/>
          <p:cNvSpPr txBox="1">
            <a:spLocks noChangeArrowheads="1"/>
          </p:cNvSpPr>
          <p:nvPr/>
        </p:nvSpPr>
        <p:spPr bwMode="auto">
          <a:xfrm>
            <a:off x="336550" y="2952469"/>
            <a:ext cx="6470650" cy="47653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r>
              <a:rPr lang="zh-CN" altLang="en-US" sz="2400" dirty="0">
                <a:ea typeface="宋体" panose="02010600030101010101" pitchFamily="2" charset="-122"/>
              </a:rPr>
              <a:t>试确定血药浓度</a:t>
            </a:r>
            <a:r>
              <a:rPr lang="en-US" altLang="zh-CN" sz="2400" i="1" dirty="0">
                <a:ea typeface="宋体" panose="02010600030101010101" pitchFamily="2" charset="-122"/>
              </a:rPr>
              <a:t>c</a:t>
            </a:r>
            <a:r>
              <a:rPr lang="zh-CN" altLang="en-US" sz="2400" dirty="0">
                <a:ea typeface="宋体" panose="02010600030101010101" pitchFamily="2" charset="-122"/>
              </a:rPr>
              <a:t>与时间</a:t>
            </a:r>
            <a:r>
              <a:rPr lang="en-US" altLang="zh-CN" sz="2400" i="1" dirty="0">
                <a:ea typeface="宋体" panose="02010600030101010101" pitchFamily="2" charset="-122"/>
              </a:rPr>
              <a:t>t</a:t>
            </a:r>
            <a:r>
              <a:rPr lang="zh-CN" altLang="en-US" sz="2400" dirty="0">
                <a:ea typeface="宋体" panose="02010600030101010101" pitchFamily="2" charset="-122"/>
              </a:rPr>
              <a:t>的关系。</a:t>
            </a:r>
          </a:p>
        </p:txBody>
      </p:sp>
      <p:sp>
        <p:nvSpPr>
          <p:cNvPr id="71723" name="Rectangle 2"/>
          <p:cNvSpPr txBox="1">
            <a:spLocks noChangeArrowheads="1"/>
          </p:cNvSpPr>
          <p:nvPr/>
        </p:nvSpPr>
        <p:spPr bwMode="auto">
          <a:xfrm>
            <a:off x="365126" y="3572520"/>
            <a:ext cx="8478837" cy="72008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lnSpc>
                <a:spcPct val="125000"/>
              </a:lnSpc>
            </a:pPr>
            <a:r>
              <a:rPr lang="zh-CN" altLang="en-US" sz="2400" dirty="0">
                <a:ea typeface="宋体" panose="02010600030101010101" pitchFamily="2" charset="-122"/>
              </a:rPr>
              <a:t>解 ：画出</a:t>
            </a:r>
            <a:r>
              <a:rPr lang="en-US" altLang="en-US" sz="2400" dirty="0">
                <a:ea typeface="宋体" panose="02010600030101010101" pitchFamily="2" charset="-122"/>
              </a:rPr>
              <a:t> </a:t>
            </a:r>
            <a:r>
              <a:rPr lang="zh-CN" altLang="en-US" sz="2400" dirty="0">
                <a:ea typeface="宋体" panose="02010600030101010101" pitchFamily="2" charset="-122"/>
              </a:rPr>
              <a:t>散点图发现其呈现负指数曲线特点，故选择拟合模型为</a:t>
            </a:r>
          </a:p>
        </p:txBody>
      </p:sp>
      <p:graphicFrame>
        <p:nvGraphicFramePr>
          <p:cNvPr id="10" name="Object 15"/>
          <p:cNvGraphicFramePr>
            <a:graphicFrameLocks noChangeAspect="1"/>
          </p:cNvGraphicFramePr>
          <p:nvPr>
            <p:extLst>
              <p:ext uri="{D42A27DB-BD31-4B8C-83A1-F6EECF244321}">
                <p14:modId xmlns:p14="http://schemas.microsoft.com/office/powerpoint/2010/main" val="2714023269"/>
              </p:ext>
            </p:extLst>
          </p:nvPr>
        </p:nvGraphicFramePr>
        <p:xfrm>
          <a:off x="412750" y="5076825"/>
          <a:ext cx="6873875" cy="566738"/>
        </p:xfrm>
        <a:graphic>
          <a:graphicData uri="http://schemas.openxmlformats.org/presentationml/2006/ole">
            <mc:AlternateContent xmlns:mc="http://schemas.openxmlformats.org/markup-compatibility/2006">
              <mc:Choice xmlns:v="urn:schemas-microsoft-com:vml" Requires="v">
                <p:oleObj name="Equation" r:id="rId4" imgW="3530520" imgH="253800" progId="Equation.DSMT4">
                  <p:embed/>
                </p:oleObj>
              </mc:Choice>
              <mc:Fallback>
                <p:oleObj name="Equation" r:id="rId4" imgW="3530520" imgH="253800" progId="Equation.DSMT4">
                  <p:embed/>
                  <p:pic>
                    <p:nvPicPr>
                      <p:cNvPr id="1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750" y="5076825"/>
                        <a:ext cx="6873875" cy="566738"/>
                      </a:xfrm>
                      <a:prstGeom prst="rect">
                        <a:avLst/>
                      </a:prstGeom>
                      <a:noFill/>
                      <a:ln>
                        <a:noFill/>
                      </a:ln>
                      <a:effectLst/>
                    </p:spPr>
                  </p:pic>
                </p:oleObj>
              </mc:Fallback>
            </mc:AlternateContent>
          </a:graphicData>
        </a:graphic>
      </p:graphicFrame>
      <p:sp>
        <p:nvSpPr>
          <p:cNvPr id="11" name="Text Box 40"/>
          <p:cNvSpPr txBox="1">
            <a:spLocks noChangeArrowheads="1"/>
          </p:cNvSpPr>
          <p:nvPr/>
        </p:nvSpPr>
        <p:spPr bwMode="auto">
          <a:xfrm>
            <a:off x="412293" y="5761760"/>
            <a:ext cx="15982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r>
              <a:rPr lang="zh-CN" altLang="en-US" sz="2400" dirty="0">
                <a:ea typeface="宋体" panose="02010600030101010101" pitchFamily="2" charset="-122"/>
              </a:rPr>
              <a:t>转化为</a:t>
            </a:r>
          </a:p>
        </p:txBody>
      </p:sp>
      <p:graphicFrame>
        <p:nvGraphicFramePr>
          <p:cNvPr id="12" name="Object 15"/>
          <p:cNvGraphicFramePr>
            <a:graphicFrameLocks noChangeAspect="1"/>
          </p:cNvGraphicFramePr>
          <p:nvPr>
            <p:extLst>
              <p:ext uri="{D42A27DB-BD31-4B8C-83A1-F6EECF244321}">
                <p14:modId xmlns:p14="http://schemas.microsoft.com/office/powerpoint/2010/main" val="1910979018"/>
              </p:ext>
            </p:extLst>
          </p:nvPr>
        </p:nvGraphicFramePr>
        <p:xfrm>
          <a:off x="1907704" y="5795209"/>
          <a:ext cx="1878044" cy="487868"/>
        </p:xfrm>
        <a:graphic>
          <a:graphicData uri="http://schemas.openxmlformats.org/presentationml/2006/ole">
            <mc:AlternateContent xmlns:mc="http://schemas.openxmlformats.org/markup-compatibility/2006">
              <mc:Choice xmlns:v="urn:schemas-microsoft-com:vml" Requires="v">
                <p:oleObj name="Equation" r:id="rId6" imgW="850680" imgH="203040" progId="Equation.DSMT4">
                  <p:embed/>
                </p:oleObj>
              </mc:Choice>
              <mc:Fallback>
                <p:oleObj name="Equation" r:id="rId6" imgW="850680" imgH="203040" progId="Equation.DSMT4">
                  <p:embed/>
                  <p:pic>
                    <p:nvPicPr>
                      <p:cNvPr id="12" name="Object 15"/>
                      <p:cNvPicPr>
                        <a:picLocks noChangeAspect="1" noChangeArrowheads="1"/>
                      </p:cNvPicPr>
                      <p:nvPr/>
                    </p:nvPicPr>
                    <p:blipFill>
                      <a:blip r:embed="rId7"/>
                      <a:srcRect/>
                      <a:stretch>
                        <a:fillRect/>
                      </a:stretch>
                    </p:blipFill>
                    <p:spPr bwMode="auto">
                      <a:xfrm>
                        <a:off x="1907704" y="5795209"/>
                        <a:ext cx="1878044" cy="487868"/>
                      </a:xfrm>
                      <a:prstGeom prst="rect">
                        <a:avLst/>
                      </a:prstGeom>
                      <a:noFill/>
                      <a:ln>
                        <a:noFill/>
                      </a:ln>
                      <a:effectLst/>
                    </p:spPr>
                  </p:pic>
                </p:oleObj>
              </mc:Fallback>
            </mc:AlternateContent>
          </a:graphicData>
        </a:graphic>
      </p:graphicFrame>
      <p:sp>
        <p:nvSpPr>
          <p:cNvPr id="14" name="Rectangle 24"/>
          <p:cNvSpPr>
            <a:spLocks noChangeArrowheads="1"/>
          </p:cNvSpPr>
          <p:nvPr/>
        </p:nvSpPr>
        <p:spPr bwMode="auto">
          <a:xfrm>
            <a:off x="3275856" y="-27384"/>
            <a:ext cx="58681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2000" b="1"/>
              <a:t>§3 </a:t>
            </a:r>
            <a:r>
              <a:rPr kumimoji="1" lang="en-US" altLang="zh-CN" sz="2000" b="1" dirty="0"/>
              <a:t>Nonlinear least squares fitting</a:t>
            </a:r>
          </a:p>
        </p:txBody>
      </p:sp>
    </p:spTree>
    <p:extLst>
      <p:ext uri="{BB962C8B-B14F-4D97-AF65-F5344CB8AC3E}">
        <p14:creationId xmlns:p14="http://schemas.microsoft.com/office/powerpoint/2010/main" val="23925342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723"/>
                                        </p:tgtEl>
                                        <p:attrNameLst>
                                          <p:attrName>style.visibility</p:attrName>
                                        </p:attrNameLst>
                                      </p:cBhvr>
                                      <p:to>
                                        <p:strVal val="visible"/>
                                      </p:to>
                                    </p:set>
                                    <p:anim calcmode="lin" valueType="num">
                                      <p:cBhvr additive="base">
                                        <p:cTn id="7" dur="500" fill="hold"/>
                                        <p:tgtEl>
                                          <p:spTgt spid="71723"/>
                                        </p:tgtEl>
                                        <p:attrNameLst>
                                          <p:attrName>ppt_x</p:attrName>
                                        </p:attrNameLst>
                                      </p:cBhvr>
                                      <p:tavLst>
                                        <p:tav tm="0">
                                          <p:val>
                                            <p:strVal val="#ppt_x"/>
                                          </p:val>
                                        </p:tav>
                                        <p:tav tm="100000">
                                          <p:val>
                                            <p:strVal val="#ppt_x"/>
                                          </p:val>
                                        </p:tav>
                                      </p:tavLst>
                                    </p:anim>
                                    <p:anim calcmode="lin" valueType="num">
                                      <p:cBhvr additive="base">
                                        <p:cTn id="8" dur="500" fill="hold"/>
                                        <p:tgtEl>
                                          <p:spTgt spid="717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3" grpId="0" animBg="1"/>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40"/>
          <p:cNvSpPr txBox="1">
            <a:spLocks noChangeArrowheads="1"/>
          </p:cNvSpPr>
          <p:nvPr/>
        </p:nvSpPr>
        <p:spPr bwMode="auto">
          <a:xfrm>
            <a:off x="323528" y="820049"/>
            <a:ext cx="8137277" cy="96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lnSpc>
                <a:spcPct val="125000"/>
              </a:lnSpc>
            </a:pPr>
            <a:r>
              <a:rPr lang="zh-CN" altLang="en-US" sz="2400" dirty="0">
                <a:ea typeface="宋体" panose="02010600030101010101" pitchFamily="2" charset="-122"/>
              </a:rPr>
              <a:t>本题没有强调某次注射具有不同的重要程度，因此可以认为权</a:t>
            </a:r>
            <a:r>
              <a:rPr lang="en-US" altLang="zh-CN" sz="2400" dirty="0">
                <a:ea typeface="宋体" panose="02010600030101010101" pitchFamily="2" charset="-122"/>
              </a:rPr>
              <a:t>=1,</a:t>
            </a:r>
            <a:r>
              <a:rPr lang="zh-CN" altLang="en-US" sz="2400" dirty="0">
                <a:ea typeface="宋体" panose="02010600030101010101" pitchFamily="2" charset="-122"/>
              </a:rPr>
              <a:t>得法方程组</a:t>
            </a:r>
          </a:p>
        </p:txBody>
      </p:sp>
      <p:graphicFrame>
        <p:nvGraphicFramePr>
          <p:cNvPr id="4" name="Object 15"/>
          <p:cNvGraphicFramePr>
            <a:graphicFrameLocks noChangeAspect="1"/>
          </p:cNvGraphicFramePr>
          <p:nvPr>
            <p:extLst>
              <p:ext uri="{D42A27DB-BD31-4B8C-83A1-F6EECF244321}">
                <p14:modId xmlns:p14="http://schemas.microsoft.com/office/powerpoint/2010/main" val="4186595213"/>
              </p:ext>
            </p:extLst>
          </p:nvPr>
        </p:nvGraphicFramePr>
        <p:xfrm>
          <a:off x="1475656" y="2173548"/>
          <a:ext cx="6401232" cy="1658387"/>
        </p:xfrm>
        <a:graphic>
          <a:graphicData uri="http://schemas.openxmlformats.org/presentationml/2006/ole">
            <mc:AlternateContent xmlns:mc="http://schemas.openxmlformats.org/markup-compatibility/2006">
              <mc:Choice xmlns:v="urn:schemas-microsoft-com:vml" Requires="v">
                <p:oleObj name="Equation" r:id="rId3" imgW="3682800" imgH="914400" progId="Equation.DSMT4">
                  <p:embed/>
                </p:oleObj>
              </mc:Choice>
              <mc:Fallback>
                <p:oleObj name="Equation" r:id="rId3" imgW="3682800" imgH="914400" progId="Equation.DSMT4">
                  <p:embed/>
                  <p:pic>
                    <p:nvPicPr>
                      <p:cNvPr id="4"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2173548"/>
                        <a:ext cx="6401232" cy="1658387"/>
                      </a:xfrm>
                      <a:prstGeom prst="rect">
                        <a:avLst/>
                      </a:prstGeom>
                      <a:noFill/>
                      <a:ln>
                        <a:noFill/>
                      </a:ln>
                      <a:effectLst/>
                    </p:spPr>
                  </p:pic>
                </p:oleObj>
              </mc:Fallback>
            </mc:AlternateContent>
          </a:graphicData>
        </a:graphic>
      </p:graphicFrame>
      <p:sp>
        <p:nvSpPr>
          <p:cNvPr id="16" name="Text Box 40"/>
          <p:cNvSpPr txBox="1">
            <a:spLocks noChangeArrowheads="1"/>
          </p:cNvSpPr>
          <p:nvPr/>
        </p:nvSpPr>
        <p:spPr bwMode="auto">
          <a:xfrm>
            <a:off x="555246" y="3886674"/>
            <a:ext cx="1095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r>
              <a:rPr lang="zh-CN" altLang="en-US" sz="2400" dirty="0">
                <a:ea typeface="宋体" panose="02010600030101010101" pitchFamily="2" charset="-122"/>
              </a:rPr>
              <a:t>解得</a:t>
            </a:r>
          </a:p>
        </p:txBody>
      </p:sp>
      <p:graphicFrame>
        <p:nvGraphicFramePr>
          <p:cNvPr id="5" name="Object 15"/>
          <p:cNvGraphicFramePr>
            <a:graphicFrameLocks noChangeAspect="1"/>
          </p:cNvGraphicFramePr>
          <p:nvPr>
            <p:extLst>
              <p:ext uri="{D42A27DB-BD31-4B8C-83A1-F6EECF244321}">
                <p14:modId xmlns:p14="http://schemas.microsoft.com/office/powerpoint/2010/main" val="359790914"/>
              </p:ext>
            </p:extLst>
          </p:nvPr>
        </p:nvGraphicFramePr>
        <p:xfrm>
          <a:off x="2724633" y="4154762"/>
          <a:ext cx="4248472" cy="543696"/>
        </p:xfrm>
        <a:graphic>
          <a:graphicData uri="http://schemas.openxmlformats.org/presentationml/2006/ole">
            <mc:AlternateContent xmlns:mc="http://schemas.openxmlformats.org/markup-compatibility/2006">
              <mc:Choice xmlns:v="urn:schemas-microsoft-com:vml" Requires="v">
                <p:oleObj name="Equation" r:id="rId5" imgW="1942920" imgH="228600" progId="Equation.DSMT4">
                  <p:embed/>
                </p:oleObj>
              </mc:Choice>
              <mc:Fallback>
                <p:oleObj name="Equation" r:id="rId5" imgW="1942920" imgH="228600" progId="Equation.DSMT4">
                  <p:embed/>
                  <p:pic>
                    <p:nvPicPr>
                      <p:cNvPr id="5"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4633" y="4154762"/>
                        <a:ext cx="4248472" cy="543696"/>
                      </a:xfrm>
                      <a:prstGeom prst="rect">
                        <a:avLst/>
                      </a:prstGeom>
                      <a:noFill/>
                      <a:ln>
                        <a:noFill/>
                      </a:ln>
                      <a:effectLst/>
                    </p:spPr>
                  </p:pic>
                </p:oleObj>
              </mc:Fallback>
            </mc:AlternateContent>
          </a:graphicData>
        </a:graphic>
      </p:graphicFrame>
      <p:graphicFrame>
        <p:nvGraphicFramePr>
          <p:cNvPr id="9" name="Object 15"/>
          <p:cNvGraphicFramePr>
            <a:graphicFrameLocks noChangeAspect="1"/>
          </p:cNvGraphicFramePr>
          <p:nvPr>
            <p:extLst>
              <p:ext uri="{D42A27DB-BD31-4B8C-83A1-F6EECF244321}">
                <p14:modId xmlns:p14="http://schemas.microsoft.com/office/powerpoint/2010/main" val="1647687057"/>
              </p:ext>
            </p:extLst>
          </p:nvPr>
        </p:nvGraphicFramePr>
        <p:xfrm>
          <a:off x="2807804" y="4866653"/>
          <a:ext cx="3528391" cy="492743"/>
        </p:xfrm>
        <a:graphic>
          <a:graphicData uri="http://schemas.openxmlformats.org/presentationml/2006/ole">
            <mc:AlternateContent xmlns:mc="http://schemas.openxmlformats.org/markup-compatibility/2006">
              <mc:Choice xmlns:v="urn:schemas-microsoft-com:vml" Requires="v">
                <p:oleObj name="Equation" r:id="rId7" imgW="1269720" imgH="203040" progId="Equation.DSMT4">
                  <p:embed/>
                </p:oleObj>
              </mc:Choice>
              <mc:Fallback>
                <p:oleObj name="Equation" r:id="rId7" imgW="1269720" imgH="203040" progId="Equation.DSMT4">
                  <p:embed/>
                  <p:pic>
                    <p:nvPicPr>
                      <p:cNvPr id="9"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7804" y="4866653"/>
                        <a:ext cx="3528391" cy="492743"/>
                      </a:xfrm>
                      <a:prstGeom prst="rect">
                        <a:avLst/>
                      </a:prstGeom>
                      <a:noFill/>
                      <a:ln>
                        <a:noFill/>
                      </a:ln>
                      <a:effectLst/>
                    </p:spPr>
                  </p:pic>
                </p:oleObj>
              </mc:Fallback>
            </mc:AlternateContent>
          </a:graphicData>
        </a:graphic>
      </p:graphicFrame>
      <p:sp>
        <p:nvSpPr>
          <p:cNvPr id="7" name="Rectangle 24"/>
          <p:cNvSpPr>
            <a:spLocks noChangeArrowheads="1"/>
          </p:cNvSpPr>
          <p:nvPr/>
        </p:nvSpPr>
        <p:spPr bwMode="auto">
          <a:xfrm>
            <a:off x="3275856" y="-27384"/>
            <a:ext cx="58681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2000" b="1" dirty="0"/>
              <a:t>§3 Nonlinear least squares fitting</a:t>
            </a:r>
          </a:p>
        </p:txBody>
      </p:sp>
      <p:graphicFrame>
        <p:nvGraphicFramePr>
          <p:cNvPr id="8" name="Object 9">
            <a:extLst>
              <a:ext uri="{FF2B5EF4-FFF2-40B4-BE49-F238E27FC236}">
                <a16:creationId xmlns:a16="http://schemas.microsoft.com/office/drawing/2014/main" id="{4A92F872-D8EC-4E56-A409-DFA5AE374D79}"/>
              </a:ext>
            </a:extLst>
          </p:cNvPr>
          <p:cNvGraphicFramePr>
            <a:graphicFrameLocks noChangeAspect="1"/>
          </p:cNvGraphicFramePr>
          <p:nvPr>
            <p:extLst>
              <p:ext uri="{D42A27DB-BD31-4B8C-83A1-F6EECF244321}">
                <p14:modId xmlns:p14="http://schemas.microsoft.com/office/powerpoint/2010/main" val="2274584099"/>
              </p:ext>
            </p:extLst>
          </p:nvPr>
        </p:nvGraphicFramePr>
        <p:xfrm>
          <a:off x="7513" y="5804382"/>
          <a:ext cx="3182527" cy="1032495"/>
        </p:xfrm>
        <a:graphic>
          <a:graphicData uri="http://schemas.openxmlformats.org/presentationml/2006/ole">
            <mc:AlternateContent xmlns:mc="http://schemas.openxmlformats.org/markup-compatibility/2006">
              <mc:Choice xmlns:v="urn:schemas-microsoft-com:vml" Requires="v">
                <p:oleObj name="Equation" r:id="rId9" imgW="3251160" imgH="939600" progId="Equation.DSMT4">
                  <p:embed/>
                </p:oleObj>
              </mc:Choice>
              <mc:Fallback>
                <p:oleObj name="Equation" r:id="rId9" imgW="3251160" imgH="939600" progId="Equation.DSMT4">
                  <p:embed/>
                  <p:pic>
                    <p:nvPicPr>
                      <p:cNvPr id="8" name="Object 9">
                        <a:extLst>
                          <a:ext uri="{FF2B5EF4-FFF2-40B4-BE49-F238E27FC236}">
                            <a16:creationId xmlns:a16="http://schemas.microsoft.com/office/drawing/2014/main" id="{4A92F872-D8EC-4E56-A409-DFA5AE374D79}"/>
                          </a:ext>
                        </a:extLst>
                      </p:cNvPr>
                      <p:cNvPicPr>
                        <a:picLocks noChangeAspect="1" noChangeArrowheads="1"/>
                      </p:cNvPicPr>
                      <p:nvPr/>
                    </p:nvPicPr>
                    <p:blipFill>
                      <a:blip r:embed="rId10"/>
                      <a:srcRect/>
                      <a:stretch>
                        <a:fillRect/>
                      </a:stretch>
                    </p:blipFill>
                    <p:spPr bwMode="auto">
                      <a:xfrm>
                        <a:off x="7513" y="5804382"/>
                        <a:ext cx="3182527" cy="1032495"/>
                      </a:xfrm>
                      <a:prstGeom prst="rect">
                        <a:avLst/>
                      </a:prstGeom>
                      <a:noFill/>
                    </p:spPr>
                  </p:pic>
                </p:oleObj>
              </mc:Fallback>
            </mc:AlternateContent>
          </a:graphicData>
        </a:graphic>
      </p:graphicFrame>
      <p:graphicFrame>
        <p:nvGraphicFramePr>
          <p:cNvPr id="10" name="Object 10">
            <a:extLst>
              <a:ext uri="{FF2B5EF4-FFF2-40B4-BE49-F238E27FC236}">
                <a16:creationId xmlns:a16="http://schemas.microsoft.com/office/drawing/2014/main" id="{E382191A-9F9C-4315-903E-614A55B9AFF6}"/>
              </a:ext>
            </a:extLst>
          </p:cNvPr>
          <p:cNvGraphicFramePr>
            <a:graphicFrameLocks noChangeAspect="1"/>
          </p:cNvGraphicFramePr>
          <p:nvPr>
            <p:extLst>
              <p:ext uri="{D42A27DB-BD31-4B8C-83A1-F6EECF244321}">
                <p14:modId xmlns:p14="http://schemas.microsoft.com/office/powerpoint/2010/main" val="123577863"/>
              </p:ext>
            </p:extLst>
          </p:nvPr>
        </p:nvGraphicFramePr>
        <p:xfrm>
          <a:off x="7542213" y="6513513"/>
          <a:ext cx="1308100" cy="336550"/>
        </p:xfrm>
        <a:graphic>
          <a:graphicData uri="http://schemas.openxmlformats.org/presentationml/2006/ole">
            <mc:AlternateContent xmlns:mc="http://schemas.openxmlformats.org/markup-compatibility/2006">
              <mc:Choice xmlns:v="urn:schemas-microsoft-com:vml" Requires="v">
                <p:oleObj name="Equation" r:id="rId11" imgW="876240" imgH="228600" progId="Equation.DSMT4">
                  <p:embed/>
                </p:oleObj>
              </mc:Choice>
              <mc:Fallback>
                <p:oleObj name="Equation" r:id="rId11" imgW="876240" imgH="228600" progId="Equation.DSMT4">
                  <p:embed/>
                  <p:pic>
                    <p:nvPicPr>
                      <p:cNvPr id="10" name="Object 10">
                        <a:extLst>
                          <a:ext uri="{FF2B5EF4-FFF2-40B4-BE49-F238E27FC236}">
                            <a16:creationId xmlns:a16="http://schemas.microsoft.com/office/drawing/2014/main" id="{E382191A-9F9C-4315-903E-614A55B9AFF6}"/>
                          </a:ext>
                        </a:extLst>
                      </p:cNvPr>
                      <p:cNvPicPr>
                        <a:picLocks noChangeAspect="1" noChangeArrowheads="1"/>
                      </p:cNvPicPr>
                      <p:nvPr/>
                    </p:nvPicPr>
                    <p:blipFill>
                      <a:blip r:embed="rId12"/>
                      <a:srcRect/>
                      <a:stretch>
                        <a:fillRect/>
                      </a:stretch>
                    </p:blipFill>
                    <p:spPr bwMode="auto">
                      <a:xfrm>
                        <a:off x="7542213" y="6513513"/>
                        <a:ext cx="1308100" cy="336550"/>
                      </a:xfrm>
                      <a:prstGeom prst="rect">
                        <a:avLst/>
                      </a:prstGeom>
                      <a:noFill/>
                    </p:spPr>
                  </p:pic>
                </p:oleObj>
              </mc:Fallback>
            </mc:AlternateContent>
          </a:graphicData>
        </a:graphic>
      </p:graphicFrame>
      <p:graphicFrame>
        <p:nvGraphicFramePr>
          <p:cNvPr id="11" name="Object 9">
            <a:extLst>
              <a:ext uri="{FF2B5EF4-FFF2-40B4-BE49-F238E27FC236}">
                <a16:creationId xmlns:a16="http://schemas.microsoft.com/office/drawing/2014/main" id="{01EDA2D3-D17F-4DE8-850E-3E758027DDBE}"/>
              </a:ext>
            </a:extLst>
          </p:cNvPr>
          <p:cNvGraphicFramePr>
            <a:graphicFrameLocks noChangeAspect="1"/>
          </p:cNvGraphicFramePr>
          <p:nvPr>
            <p:extLst>
              <p:ext uri="{D42A27DB-BD31-4B8C-83A1-F6EECF244321}">
                <p14:modId xmlns:p14="http://schemas.microsoft.com/office/powerpoint/2010/main" val="2650803750"/>
              </p:ext>
            </p:extLst>
          </p:nvPr>
        </p:nvGraphicFramePr>
        <p:xfrm>
          <a:off x="6973106" y="5596283"/>
          <a:ext cx="2126402" cy="908418"/>
        </p:xfrm>
        <a:graphic>
          <a:graphicData uri="http://schemas.openxmlformats.org/presentationml/2006/ole">
            <mc:AlternateContent xmlns:mc="http://schemas.openxmlformats.org/markup-compatibility/2006">
              <mc:Choice xmlns:v="urn:schemas-microsoft-com:vml" Requires="v">
                <p:oleObj name="Equation" r:id="rId13" imgW="2209680" imgH="939600" progId="Equation.DSMT4">
                  <p:embed/>
                </p:oleObj>
              </mc:Choice>
              <mc:Fallback>
                <p:oleObj name="Equation" r:id="rId13" imgW="2209680" imgH="939600" progId="Equation.DSMT4">
                  <p:embed/>
                  <p:pic>
                    <p:nvPicPr>
                      <p:cNvPr id="11" name="Object 9">
                        <a:extLst>
                          <a:ext uri="{FF2B5EF4-FFF2-40B4-BE49-F238E27FC236}">
                            <a16:creationId xmlns:a16="http://schemas.microsoft.com/office/drawing/2014/main" id="{01EDA2D3-D17F-4DE8-850E-3E758027DDBE}"/>
                          </a:ext>
                        </a:extLst>
                      </p:cNvPr>
                      <p:cNvPicPr>
                        <a:picLocks noChangeAspect="1" noChangeArrowheads="1"/>
                      </p:cNvPicPr>
                      <p:nvPr/>
                    </p:nvPicPr>
                    <p:blipFill>
                      <a:blip r:embed="rId14"/>
                      <a:srcRect/>
                      <a:stretch>
                        <a:fillRect/>
                      </a:stretch>
                    </p:blipFill>
                    <p:spPr bwMode="auto">
                      <a:xfrm>
                        <a:off x="6973106" y="5596283"/>
                        <a:ext cx="2126402" cy="908418"/>
                      </a:xfrm>
                      <a:prstGeom prst="rect">
                        <a:avLst/>
                      </a:prstGeom>
                      <a:noFill/>
                    </p:spPr>
                  </p:pic>
                </p:oleObj>
              </mc:Fallback>
            </mc:AlternateContent>
          </a:graphicData>
        </a:graphic>
      </p:graphicFrame>
      <p:graphicFrame>
        <p:nvGraphicFramePr>
          <p:cNvPr id="12" name="Object 9">
            <a:extLst>
              <a:ext uri="{FF2B5EF4-FFF2-40B4-BE49-F238E27FC236}">
                <a16:creationId xmlns:a16="http://schemas.microsoft.com/office/drawing/2014/main" id="{39B09178-E9CA-490C-8EE8-0287CBC982F7}"/>
              </a:ext>
            </a:extLst>
          </p:cNvPr>
          <p:cNvGraphicFramePr>
            <a:graphicFrameLocks noChangeAspect="1"/>
          </p:cNvGraphicFramePr>
          <p:nvPr>
            <p:extLst>
              <p:ext uri="{D42A27DB-BD31-4B8C-83A1-F6EECF244321}">
                <p14:modId xmlns:p14="http://schemas.microsoft.com/office/powerpoint/2010/main" val="2181167525"/>
              </p:ext>
            </p:extLst>
          </p:nvPr>
        </p:nvGraphicFramePr>
        <p:xfrm>
          <a:off x="3677417" y="5627586"/>
          <a:ext cx="2808312" cy="1222655"/>
        </p:xfrm>
        <a:graphic>
          <a:graphicData uri="http://schemas.openxmlformats.org/presentationml/2006/ole">
            <mc:AlternateContent xmlns:mc="http://schemas.openxmlformats.org/markup-compatibility/2006">
              <mc:Choice xmlns:v="urn:schemas-microsoft-com:vml" Requires="v">
                <p:oleObj name="Equation" r:id="rId15" imgW="3543120" imgH="1574640" progId="Equation.DSMT4">
                  <p:embed/>
                </p:oleObj>
              </mc:Choice>
              <mc:Fallback>
                <p:oleObj name="Equation" r:id="rId15" imgW="3543120" imgH="1574640" progId="Equation.DSMT4">
                  <p:embed/>
                  <p:pic>
                    <p:nvPicPr>
                      <p:cNvPr id="12" name="Object 9">
                        <a:extLst>
                          <a:ext uri="{FF2B5EF4-FFF2-40B4-BE49-F238E27FC236}">
                            <a16:creationId xmlns:a16="http://schemas.microsoft.com/office/drawing/2014/main" id="{39B09178-E9CA-490C-8EE8-0287CBC982F7}"/>
                          </a:ext>
                        </a:extLst>
                      </p:cNvPr>
                      <p:cNvPicPr>
                        <a:picLocks noChangeAspect="1" noChangeArrowheads="1"/>
                      </p:cNvPicPr>
                      <p:nvPr/>
                    </p:nvPicPr>
                    <p:blipFill>
                      <a:blip r:embed="rId16"/>
                      <a:srcRect/>
                      <a:stretch>
                        <a:fillRect/>
                      </a:stretch>
                    </p:blipFill>
                    <p:spPr bwMode="auto">
                      <a:xfrm>
                        <a:off x="3677417" y="5627586"/>
                        <a:ext cx="2808312" cy="1222655"/>
                      </a:xfrm>
                      <a:prstGeom prst="rect">
                        <a:avLst/>
                      </a:prstGeom>
                      <a:noFill/>
                    </p:spPr>
                  </p:pic>
                </p:oleObj>
              </mc:Fallback>
            </mc:AlternateContent>
          </a:graphicData>
        </a:graphic>
      </p:graphicFrame>
    </p:spTree>
    <p:extLst>
      <p:ext uri="{BB962C8B-B14F-4D97-AF65-F5344CB8AC3E}">
        <p14:creationId xmlns:p14="http://schemas.microsoft.com/office/powerpoint/2010/main" val="16146462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0-#ppt_w/2"/>
                                          </p:val>
                                        </p:tav>
                                        <p:tav tm="100000">
                                          <p:val>
                                            <p:strVal val="#ppt_x"/>
                                          </p:val>
                                        </p:tav>
                                      </p:tavLst>
                                    </p:anim>
                                    <p:anim calcmode="lin" valueType="num">
                                      <p:cBhvr additive="base">
                                        <p:cTn id="19"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楷体_GB2312"/>
              </a:rPr>
              <a:t>第</a:t>
            </a:r>
            <a:r>
              <a:rPr lang="en-US" altLang="zh-CN" dirty="0">
                <a:latin typeface="Times New Roman" panose="02020603050405020304" pitchFamily="18" charset="0"/>
                <a:ea typeface="楷体_GB2312"/>
              </a:rPr>
              <a:t>5</a:t>
            </a:r>
            <a:r>
              <a:rPr lang="zh-CN" altLang="en-US" dirty="0">
                <a:latin typeface="Times New Roman" panose="02020603050405020304" pitchFamily="18" charset="0"/>
                <a:ea typeface="楷体_GB2312"/>
              </a:rPr>
              <a:t>章  拟合法 </a:t>
            </a:r>
          </a:p>
        </p:txBody>
      </p:sp>
      <p:sp>
        <p:nvSpPr>
          <p:cNvPr id="3" name="内容占位符 2"/>
          <p:cNvSpPr>
            <a:spLocks noGrp="1"/>
          </p:cNvSpPr>
          <p:nvPr>
            <p:ph idx="1"/>
          </p:nvPr>
        </p:nvSpPr>
        <p:spPr/>
        <p:txBody>
          <a:bodyPr/>
          <a:lstStyle/>
          <a:p>
            <a:r>
              <a:rPr lang="en-US" altLang="zh-CN" dirty="0">
                <a:latin typeface="Times New Roman" panose="02020603050405020304" pitchFamily="18" charset="0"/>
                <a:ea typeface="楷体_GB2312"/>
              </a:rPr>
              <a:t>§1  </a:t>
            </a:r>
            <a:r>
              <a:rPr lang="zh-CN" altLang="en-US" dirty="0">
                <a:latin typeface="Times New Roman" panose="02020603050405020304" pitchFamily="18" charset="0"/>
                <a:ea typeface="楷体_GB2312"/>
              </a:rPr>
              <a:t>曲线拟合的概念</a:t>
            </a:r>
          </a:p>
          <a:p>
            <a:r>
              <a:rPr lang="en-US" altLang="zh-CN" dirty="0">
                <a:latin typeface="Times New Roman" panose="02020603050405020304" pitchFamily="18" charset="0"/>
                <a:ea typeface="楷体_GB2312"/>
              </a:rPr>
              <a:t>§2  </a:t>
            </a:r>
            <a:r>
              <a:rPr lang="zh-CN" altLang="en-US" dirty="0">
                <a:latin typeface="Times New Roman" panose="02020603050405020304" pitchFamily="18" charset="0"/>
                <a:ea typeface="楷体_GB2312"/>
              </a:rPr>
              <a:t>最小二乘拟合</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§3  </a:t>
            </a:r>
            <a:r>
              <a:rPr lang="zh-CN" altLang="en-US" dirty="0">
                <a:latin typeface="Times New Roman" panose="02020603050405020304" pitchFamily="18" charset="0"/>
                <a:ea typeface="楷体_GB2312"/>
              </a:rPr>
              <a:t>非线性最小二乘拟合</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§4  </a:t>
            </a:r>
            <a:r>
              <a:rPr lang="zh-CN" altLang="en-US" dirty="0">
                <a:latin typeface="Times New Roman" panose="02020603050405020304" pitchFamily="18" charset="0"/>
                <a:ea typeface="楷体_GB2312"/>
              </a:rPr>
              <a:t>函数逼近的概念</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§5  </a:t>
            </a:r>
            <a:r>
              <a:rPr lang="zh-CN" altLang="en-US" dirty="0">
                <a:latin typeface="Times New Roman" panose="02020603050405020304" pitchFamily="18" charset="0"/>
                <a:ea typeface="楷体_GB2312"/>
              </a:rPr>
              <a:t>最佳平方逼近</a:t>
            </a:r>
            <a:endParaRPr lang="en-US" altLang="zh-CN" dirty="0">
              <a:latin typeface="Times New Roman" panose="02020603050405020304" pitchFamily="18" charset="0"/>
              <a:ea typeface="楷体_GB2312"/>
            </a:endParaRPr>
          </a:p>
          <a:p>
            <a:pPr marL="0" indent="0">
              <a:buNone/>
            </a:pPr>
            <a:endParaRPr lang="zh-CN" altLang="en-US" dirty="0">
              <a:latin typeface="Times New Roman" panose="02020603050405020304" pitchFamily="18" charset="0"/>
              <a:ea typeface="楷体_GB2312"/>
            </a:endParaRPr>
          </a:p>
        </p:txBody>
      </p:sp>
    </p:spTree>
    <p:extLst>
      <p:ext uri="{BB962C8B-B14F-4D97-AF65-F5344CB8AC3E}">
        <p14:creationId xmlns:p14="http://schemas.microsoft.com/office/powerpoint/2010/main" val="4022905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23" name="Line 11"/>
          <p:cNvSpPr>
            <a:spLocks noChangeShapeType="1"/>
          </p:cNvSpPr>
          <p:nvPr/>
        </p:nvSpPr>
        <p:spPr bwMode="auto">
          <a:xfrm>
            <a:off x="2216367" y="2326160"/>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166924" name="Line 12"/>
          <p:cNvSpPr>
            <a:spLocks noChangeShapeType="1"/>
          </p:cNvSpPr>
          <p:nvPr/>
        </p:nvSpPr>
        <p:spPr bwMode="auto">
          <a:xfrm>
            <a:off x="2216367" y="2497565"/>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graphicFrame>
        <p:nvGraphicFramePr>
          <p:cNvPr id="1105924" name="Object 4"/>
          <p:cNvGraphicFramePr>
            <a:graphicFrameLocks noChangeAspect="1"/>
          </p:cNvGraphicFramePr>
          <p:nvPr>
            <p:extLst>
              <p:ext uri="{D42A27DB-BD31-4B8C-83A1-F6EECF244321}">
                <p14:modId xmlns:p14="http://schemas.microsoft.com/office/powerpoint/2010/main" val="382851193"/>
              </p:ext>
            </p:extLst>
          </p:nvPr>
        </p:nvGraphicFramePr>
        <p:xfrm>
          <a:off x="723845" y="905092"/>
          <a:ext cx="5132153" cy="506433"/>
        </p:xfrm>
        <a:graphic>
          <a:graphicData uri="http://schemas.openxmlformats.org/presentationml/2006/ole">
            <mc:AlternateContent xmlns:mc="http://schemas.openxmlformats.org/markup-compatibility/2006">
              <mc:Choice xmlns:v="urn:schemas-microsoft-com:vml" Requires="v">
                <p:oleObj name="Equation" r:id="rId2" imgW="2336760" imgH="228600" progId="Equation.DSMT4">
                  <p:embed/>
                </p:oleObj>
              </mc:Choice>
              <mc:Fallback>
                <p:oleObj name="Equation" r:id="rId2" imgW="2336760" imgH="228600" progId="Equation.DSMT4">
                  <p:embed/>
                  <p:pic>
                    <p:nvPicPr>
                      <p:cNvPr id="1105924" name="Object 4"/>
                      <p:cNvPicPr>
                        <a:picLocks noChangeAspect="1" noChangeArrowheads="1"/>
                      </p:cNvPicPr>
                      <p:nvPr/>
                    </p:nvPicPr>
                    <p:blipFill>
                      <a:blip r:embed="rId3"/>
                      <a:srcRect/>
                      <a:stretch>
                        <a:fillRect/>
                      </a:stretch>
                    </p:blipFill>
                    <p:spPr bwMode="auto">
                      <a:xfrm>
                        <a:off x="723845" y="905092"/>
                        <a:ext cx="5132153" cy="506433"/>
                      </a:xfrm>
                      <a:prstGeom prst="rect">
                        <a:avLst/>
                      </a:prstGeom>
                      <a:noFill/>
                      <a:ln>
                        <a:noFill/>
                      </a:ln>
                      <a:effectLst/>
                    </p:spPr>
                  </p:pic>
                </p:oleObj>
              </mc:Fallback>
            </mc:AlternateContent>
          </a:graphicData>
        </a:graphic>
      </p:graphicFrame>
      <p:graphicFrame>
        <p:nvGraphicFramePr>
          <p:cNvPr id="1105925" name="Object 5"/>
          <p:cNvGraphicFramePr>
            <a:graphicFrameLocks noChangeAspect="1"/>
          </p:cNvGraphicFramePr>
          <p:nvPr>
            <p:extLst>
              <p:ext uri="{D42A27DB-BD31-4B8C-83A1-F6EECF244321}">
                <p14:modId xmlns:p14="http://schemas.microsoft.com/office/powerpoint/2010/main" val="19791909"/>
              </p:ext>
            </p:extLst>
          </p:nvPr>
        </p:nvGraphicFramePr>
        <p:xfrm>
          <a:off x="2291642" y="4077600"/>
          <a:ext cx="3240087" cy="541338"/>
        </p:xfrm>
        <a:graphic>
          <a:graphicData uri="http://schemas.openxmlformats.org/presentationml/2006/ole">
            <mc:AlternateContent xmlns:mc="http://schemas.openxmlformats.org/markup-compatibility/2006">
              <mc:Choice xmlns:v="urn:schemas-microsoft-com:vml" Requires="v">
                <p:oleObj name="Equation" r:id="rId4" imgW="1523880" imgH="253800" progId="Equation.DSMT4">
                  <p:embed/>
                </p:oleObj>
              </mc:Choice>
              <mc:Fallback>
                <p:oleObj name="Equation" r:id="rId4" imgW="1523880" imgH="253800" progId="Equation.DSMT4">
                  <p:embed/>
                  <p:pic>
                    <p:nvPicPr>
                      <p:cNvPr id="1105925" name="Object 5"/>
                      <p:cNvPicPr>
                        <a:picLocks noChangeAspect="1" noChangeArrowheads="1"/>
                      </p:cNvPicPr>
                      <p:nvPr/>
                    </p:nvPicPr>
                    <p:blipFill>
                      <a:blip r:embed="rId5"/>
                      <a:srcRect/>
                      <a:stretch>
                        <a:fillRect/>
                      </a:stretch>
                    </p:blipFill>
                    <p:spPr bwMode="auto">
                      <a:xfrm>
                        <a:off x="2291642" y="4077600"/>
                        <a:ext cx="3240087" cy="541338"/>
                      </a:xfrm>
                      <a:prstGeom prst="rect">
                        <a:avLst/>
                      </a:prstGeom>
                      <a:noFill/>
                      <a:ln>
                        <a:noFill/>
                      </a:ln>
                      <a:effectLst/>
                    </p:spPr>
                  </p:pic>
                </p:oleObj>
              </mc:Fallback>
            </mc:AlternateContent>
          </a:graphicData>
        </a:graphic>
      </p:graphicFrame>
      <p:sp>
        <p:nvSpPr>
          <p:cNvPr id="1105926" name="Text Box 6"/>
          <p:cNvSpPr txBox="1">
            <a:spLocks noChangeArrowheads="1"/>
          </p:cNvSpPr>
          <p:nvPr/>
        </p:nvSpPr>
        <p:spPr bwMode="auto">
          <a:xfrm>
            <a:off x="5787268" y="4101287"/>
            <a:ext cx="2160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b="1" dirty="0">
                <a:solidFill>
                  <a:srgbClr val="6C2826"/>
                </a:solidFill>
                <a:latin typeface="Times New Roman" panose="02020603050405020304" pitchFamily="18" charset="0"/>
              </a:rPr>
              <a:t>（足够的小）</a:t>
            </a:r>
          </a:p>
        </p:txBody>
      </p:sp>
      <p:sp>
        <p:nvSpPr>
          <p:cNvPr id="166947" name="Text Box 35"/>
          <p:cNvSpPr txBox="1">
            <a:spLocks noChangeArrowheads="1"/>
          </p:cNvSpPr>
          <p:nvPr/>
        </p:nvSpPr>
        <p:spPr bwMode="auto">
          <a:xfrm>
            <a:off x="4201111" y="620688"/>
            <a:ext cx="138077" cy="334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52" tIns="34277" rIns="68552" bIns="34277">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marL="1827213">
              <a:defRPr>
                <a:solidFill>
                  <a:schemeClr val="tx1"/>
                </a:solidFill>
                <a:latin typeface="Arial" panose="020B0604020202020204" pitchFamily="34" charset="0"/>
                <a:ea typeface="宋体" panose="02010600030101010101" pitchFamily="2" charset="-122"/>
              </a:defRPr>
            </a:lvl5pPr>
            <a:lvl6pPr marL="228441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61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881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01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en-US" altLang="en-US" sz="1725">
              <a:latin typeface="Times New Roman" panose="02020603050405020304" pitchFamily="18" charset="0"/>
            </a:endParaRPr>
          </a:p>
        </p:txBody>
      </p:sp>
      <p:sp>
        <p:nvSpPr>
          <p:cNvPr id="5" name="矩形 4"/>
          <p:cNvSpPr/>
          <p:nvPr/>
        </p:nvSpPr>
        <p:spPr>
          <a:xfrm>
            <a:off x="592791" y="1754319"/>
            <a:ext cx="7492794" cy="479298"/>
          </a:xfrm>
          <a:prstGeom prst="rect">
            <a:avLst/>
          </a:prstGeom>
        </p:spPr>
        <p:txBody>
          <a:bodyPr wrap="square">
            <a:spAutoFit/>
          </a:bodyPr>
          <a:lstStyle/>
          <a:p>
            <a:pPr>
              <a:lnSpc>
                <a:spcPct val="115000"/>
              </a:lnSpc>
            </a:pPr>
            <a:r>
              <a:rPr lang="zh-CN" altLang="en-US" b="1" dirty="0">
                <a:solidFill>
                  <a:srgbClr val="0000FF"/>
                </a:solidFill>
                <a:cs typeface="宋体" panose="02010600030101010101" pitchFamily="2" charset="-122"/>
              </a:rPr>
              <a:t>拟合法</a:t>
            </a:r>
            <a:r>
              <a:rPr lang="zh-CN" altLang="en-US" b="1" dirty="0">
                <a:cs typeface="宋体" panose="02010600030101010101" pitchFamily="2" charset="-122"/>
              </a:rPr>
              <a:t>：因为数据不一定准确且有可能数据是大量的</a:t>
            </a:r>
          </a:p>
        </p:txBody>
      </p:sp>
      <p:sp>
        <p:nvSpPr>
          <p:cNvPr id="51" name="Text Box 6"/>
          <p:cNvSpPr txBox="1">
            <a:spLocks noChangeArrowheads="1"/>
          </p:cNvSpPr>
          <p:nvPr/>
        </p:nvSpPr>
        <p:spPr bwMode="auto">
          <a:xfrm>
            <a:off x="5990721" y="948894"/>
            <a:ext cx="24294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cs typeface="宋体" panose="02010600030101010101" pitchFamily="2" charset="-122"/>
              </a:rPr>
              <a:t>（或未知函数）</a:t>
            </a:r>
          </a:p>
        </p:txBody>
      </p:sp>
      <p:sp>
        <p:nvSpPr>
          <p:cNvPr id="6" name="矩形 5"/>
          <p:cNvSpPr/>
          <p:nvPr/>
        </p:nvSpPr>
        <p:spPr>
          <a:xfrm>
            <a:off x="3779912" y="2379316"/>
            <a:ext cx="5012935" cy="461665"/>
          </a:xfrm>
          <a:prstGeom prst="rect">
            <a:avLst/>
          </a:prstGeom>
        </p:spPr>
        <p:txBody>
          <a:bodyPr wrap="square">
            <a:spAutoFit/>
          </a:bodyPr>
          <a:lstStyle/>
          <a:p>
            <a:r>
              <a:rPr lang="en-US" altLang="zh-CN" b="1" dirty="0">
                <a:cs typeface="宋体" panose="02010600030101010101" pitchFamily="2" charset="-122"/>
              </a:rPr>
              <a:t>——</a:t>
            </a:r>
            <a:r>
              <a:rPr lang="zh-CN" altLang="en-US" b="1" dirty="0">
                <a:cs typeface="宋体" panose="02010600030101010101" pitchFamily="2" charset="-122"/>
              </a:rPr>
              <a:t>与所有给定的离散数据点接近</a:t>
            </a:r>
            <a:endParaRPr lang="en-GB" b="1" dirty="0">
              <a:cs typeface="宋体" panose="02010600030101010101" pitchFamily="2" charset="-122"/>
            </a:endParaRPr>
          </a:p>
        </p:txBody>
      </p:sp>
      <p:sp>
        <p:nvSpPr>
          <p:cNvPr id="8" name="文本框 7"/>
          <p:cNvSpPr txBox="1"/>
          <p:nvPr/>
        </p:nvSpPr>
        <p:spPr>
          <a:xfrm>
            <a:off x="573664" y="2986680"/>
            <a:ext cx="3528392" cy="461665"/>
          </a:xfrm>
          <a:prstGeom prst="rect">
            <a:avLst/>
          </a:prstGeom>
          <a:noFill/>
        </p:spPr>
        <p:txBody>
          <a:bodyPr wrap="square" rtlCol="0">
            <a:spAutoFit/>
          </a:bodyPr>
          <a:lstStyle/>
          <a:p>
            <a:r>
              <a:rPr lang="zh-CN" altLang="en-US" b="1" dirty="0">
                <a:solidFill>
                  <a:srgbClr val="0000FF"/>
                </a:solidFill>
                <a:cs typeface="宋体" panose="02010600030101010101" pitchFamily="2" charset="-122"/>
              </a:rPr>
              <a:t>推广到连续函数</a:t>
            </a:r>
            <a:endParaRPr lang="en-GB" b="1" dirty="0">
              <a:solidFill>
                <a:srgbClr val="0000FF"/>
              </a:solidFill>
              <a:cs typeface="宋体" panose="02010600030101010101" pitchFamily="2" charset="-122"/>
            </a:endParaRPr>
          </a:p>
        </p:txBody>
      </p:sp>
      <p:sp>
        <p:nvSpPr>
          <p:cNvPr id="22" name="Rectangle 27"/>
          <p:cNvSpPr>
            <a:spLocks noChangeArrowheads="1"/>
          </p:cNvSpPr>
          <p:nvPr/>
        </p:nvSpPr>
        <p:spPr bwMode="auto">
          <a:xfrm>
            <a:off x="19201" y="12113"/>
            <a:ext cx="90923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eaLnBrk="1" hangingPunct="1">
              <a:spcBef>
                <a:spcPct val="50000"/>
              </a:spcBef>
            </a:pPr>
            <a:r>
              <a:rPr kumimoji="1" lang="en-US" altLang="zh-CN" sz="2800" b="1" dirty="0"/>
              <a:t>§4  </a:t>
            </a:r>
            <a:r>
              <a:rPr kumimoji="1" lang="zh-CN" altLang="en-US" sz="2800" b="1" dirty="0"/>
              <a:t>函数逼近的概念</a:t>
            </a:r>
            <a:r>
              <a:rPr kumimoji="1" lang="en-US" altLang="zh-CN" sz="2000" b="1" dirty="0">
                <a:solidFill>
                  <a:srgbClr val="008000"/>
                </a:solidFill>
              </a:rPr>
              <a:t>/*Introduction of Approximation Theory*/</a:t>
            </a:r>
          </a:p>
        </p:txBody>
      </p:sp>
      <p:sp>
        <p:nvSpPr>
          <p:cNvPr id="23" name="Text Box 11"/>
          <p:cNvSpPr txBox="1">
            <a:spLocks noChangeArrowheads="1"/>
          </p:cNvSpPr>
          <p:nvPr/>
        </p:nvSpPr>
        <p:spPr bwMode="auto">
          <a:xfrm>
            <a:off x="2411760" y="4989836"/>
            <a:ext cx="31871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函数逼近的一般概念</a:t>
            </a:r>
          </a:p>
        </p:txBody>
      </p:sp>
      <p:graphicFrame>
        <p:nvGraphicFramePr>
          <p:cNvPr id="2" name="对象 1">
            <a:extLst>
              <a:ext uri="{FF2B5EF4-FFF2-40B4-BE49-F238E27FC236}">
                <a16:creationId xmlns:a16="http://schemas.microsoft.com/office/drawing/2014/main" id="{B35B3B05-5050-49B7-98A4-BA9A5AE80365}"/>
              </a:ext>
            </a:extLst>
          </p:cNvPr>
          <p:cNvGraphicFramePr>
            <a:graphicFrameLocks noChangeAspect="1"/>
          </p:cNvGraphicFramePr>
          <p:nvPr>
            <p:extLst>
              <p:ext uri="{D42A27DB-BD31-4B8C-83A1-F6EECF244321}">
                <p14:modId xmlns:p14="http://schemas.microsoft.com/office/powerpoint/2010/main" val="849787603"/>
              </p:ext>
            </p:extLst>
          </p:nvPr>
        </p:nvGraphicFramePr>
        <p:xfrm>
          <a:off x="1029411" y="4101286"/>
          <a:ext cx="894479" cy="461666"/>
        </p:xfrm>
        <a:graphic>
          <a:graphicData uri="http://schemas.openxmlformats.org/presentationml/2006/ole">
            <mc:AlternateContent xmlns:mc="http://schemas.openxmlformats.org/markup-compatibility/2006">
              <mc:Choice xmlns:v="urn:schemas-microsoft-com:vml" Requires="v">
                <p:oleObj name="Equation" r:id="rId6" imgW="393480" imgH="203040" progId="Equation.DSMT4">
                  <p:embed/>
                </p:oleObj>
              </mc:Choice>
              <mc:Fallback>
                <p:oleObj name="Equation" r:id="rId6" imgW="393480" imgH="203040" progId="Equation.DSMT4">
                  <p:embed/>
                  <p:pic>
                    <p:nvPicPr>
                      <p:cNvPr id="2" name="对象 1">
                        <a:extLst>
                          <a:ext uri="{FF2B5EF4-FFF2-40B4-BE49-F238E27FC236}">
                            <a16:creationId xmlns:a16="http://schemas.microsoft.com/office/drawing/2014/main" id="{B35B3B05-5050-49B7-98A4-BA9A5AE80365}"/>
                          </a:ext>
                        </a:extLst>
                      </p:cNvPr>
                      <p:cNvPicPr/>
                      <p:nvPr/>
                    </p:nvPicPr>
                    <p:blipFill>
                      <a:blip r:embed="rId7"/>
                      <a:stretch>
                        <a:fillRect/>
                      </a:stretch>
                    </p:blipFill>
                    <p:spPr>
                      <a:xfrm>
                        <a:off x="1029411" y="4101286"/>
                        <a:ext cx="894479" cy="461666"/>
                      </a:xfrm>
                      <a:prstGeom prst="rect">
                        <a:avLst/>
                      </a:prstGeom>
                    </p:spPr>
                  </p:pic>
                </p:oleObj>
              </mc:Fallback>
            </mc:AlternateContent>
          </a:graphicData>
        </a:graphic>
      </p:graphicFrame>
    </p:spTree>
    <p:extLst>
      <p:ext uri="{BB962C8B-B14F-4D97-AF65-F5344CB8AC3E}">
        <p14:creationId xmlns:p14="http://schemas.microsoft.com/office/powerpoint/2010/main" val="402839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05924"/>
                                        </p:tgtEl>
                                        <p:attrNameLst>
                                          <p:attrName>style.visibility</p:attrName>
                                        </p:attrNameLst>
                                      </p:cBhvr>
                                      <p:to>
                                        <p:strVal val="visible"/>
                                      </p:to>
                                    </p:set>
                                    <p:anim calcmode="lin" valueType="num">
                                      <p:cBhvr additive="base">
                                        <p:cTn id="7" dur="500" fill="hold"/>
                                        <p:tgtEl>
                                          <p:spTgt spid="1105924"/>
                                        </p:tgtEl>
                                        <p:attrNameLst>
                                          <p:attrName>ppt_x</p:attrName>
                                        </p:attrNameLst>
                                      </p:cBhvr>
                                      <p:tavLst>
                                        <p:tav tm="0">
                                          <p:val>
                                            <p:strVal val="#ppt_x"/>
                                          </p:val>
                                        </p:tav>
                                        <p:tav tm="100000">
                                          <p:val>
                                            <p:strVal val="#ppt_x"/>
                                          </p:val>
                                        </p:tav>
                                      </p:tavLst>
                                    </p:anim>
                                    <p:anim calcmode="lin" valueType="num">
                                      <p:cBhvr additive="base">
                                        <p:cTn id="8" dur="500" fill="hold"/>
                                        <p:tgtEl>
                                          <p:spTgt spid="11059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down)">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105925"/>
                                        </p:tgtEl>
                                        <p:attrNameLst>
                                          <p:attrName>style.visibility</p:attrName>
                                        </p:attrNameLst>
                                      </p:cBhvr>
                                      <p:to>
                                        <p:strVal val="visible"/>
                                      </p:to>
                                    </p:set>
                                    <p:anim calcmode="lin" valueType="num">
                                      <p:cBhvr additive="base">
                                        <p:cTn id="40" dur="500" fill="hold"/>
                                        <p:tgtEl>
                                          <p:spTgt spid="1105925"/>
                                        </p:tgtEl>
                                        <p:attrNameLst>
                                          <p:attrName>ppt_x</p:attrName>
                                        </p:attrNameLst>
                                      </p:cBhvr>
                                      <p:tavLst>
                                        <p:tav tm="0">
                                          <p:val>
                                            <p:strVal val="#ppt_x"/>
                                          </p:val>
                                        </p:tav>
                                        <p:tav tm="100000">
                                          <p:val>
                                            <p:strVal val="#ppt_x"/>
                                          </p:val>
                                        </p:tav>
                                      </p:tavLst>
                                    </p:anim>
                                    <p:anim calcmode="lin" valueType="num">
                                      <p:cBhvr additive="base">
                                        <p:cTn id="41" dur="500" fill="hold"/>
                                        <p:tgtEl>
                                          <p:spTgt spid="110592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105926"/>
                                        </p:tgtEl>
                                        <p:attrNameLst>
                                          <p:attrName>style.visibility</p:attrName>
                                        </p:attrNameLst>
                                      </p:cBhvr>
                                      <p:to>
                                        <p:strVal val="visible"/>
                                      </p:to>
                                    </p:set>
                                    <p:anim calcmode="lin" valueType="num">
                                      <p:cBhvr additive="base">
                                        <p:cTn id="44" dur="500" fill="hold"/>
                                        <p:tgtEl>
                                          <p:spTgt spid="1105926"/>
                                        </p:tgtEl>
                                        <p:attrNameLst>
                                          <p:attrName>ppt_x</p:attrName>
                                        </p:attrNameLst>
                                      </p:cBhvr>
                                      <p:tavLst>
                                        <p:tav tm="0">
                                          <p:val>
                                            <p:strVal val="#ppt_x"/>
                                          </p:val>
                                        </p:tav>
                                        <p:tav tm="100000">
                                          <p:val>
                                            <p:strVal val="#ppt_x"/>
                                          </p:val>
                                        </p:tav>
                                      </p:tavLst>
                                    </p:anim>
                                    <p:anim calcmode="lin" valueType="num">
                                      <p:cBhvr additive="base">
                                        <p:cTn id="45" dur="500" fill="hold"/>
                                        <p:tgtEl>
                                          <p:spTgt spid="110592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26" grpId="0"/>
      <p:bldP spid="5" grpId="0"/>
      <p:bldP spid="51" grpId="0"/>
      <p:bldP spid="6" grpId="0"/>
      <p:bldP spid="8" grpId="0"/>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0"/>
          <p:cNvSpPr>
            <a:spLocks noChangeArrowheads="1"/>
          </p:cNvSpPr>
          <p:nvPr/>
        </p:nvSpPr>
        <p:spPr bwMode="auto">
          <a:xfrm>
            <a:off x="1671355" y="937897"/>
            <a:ext cx="33999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2667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a:solidFill>
                  <a:srgbClr val="0000FF"/>
                </a:solidFill>
              </a:rPr>
              <a:t>离散函数内积</a:t>
            </a:r>
            <a:r>
              <a:rPr lang="zh-CN" altLang="en-US" b="1" dirty="0"/>
              <a:t>表示：</a:t>
            </a:r>
          </a:p>
        </p:txBody>
      </p:sp>
      <p:grpSp>
        <p:nvGrpSpPr>
          <p:cNvPr id="5" name="Group 43"/>
          <p:cNvGrpSpPr>
            <a:grpSpLocks/>
          </p:cNvGrpSpPr>
          <p:nvPr/>
        </p:nvGrpSpPr>
        <p:grpSpPr bwMode="auto">
          <a:xfrm>
            <a:off x="4889924" y="716230"/>
            <a:ext cx="3456384" cy="954132"/>
            <a:chOff x="1436" y="3434"/>
            <a:chExt cx="1943" cy="477"/>
          </a:xfrm>
        </p:grpSpPr>
        <p:sp>
          <p:nvSpPr>
            <p:cNvPr id="9" name="Text Box 42"/>
            <p:cNvSpPr txBox="1">
              <a:spLocks noChangeArrowheads="1"/>
            </p:cNvSpPr>
            <p:nvPr/>
          </p:nvSpPr>
          <p:spPr bwMode="auto">
            <a:xfrm>
              <a:off x="1728" y="3434"/>
              <a:ext cx="1268"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endParaRPr kumimoji="1" lang="en-US" altLang="en-US" sz="2000" b="1" i="1" baseline="-25000">
                <a:solidFill>
                  <a:srgbClr val="FF3300"/>
                </a:solidFill>
              </a:endParaRPr>
            </a:p>
          </p:txBody>
        </p:sp>
        <p:graphicFrame>
          <p:nvGraphicFramePr>
            <p:cNvPr id="7" name="Object 37"/>
            <p:cNvGraphicFramePr>
              <a:graphicFrameLocks noChangeAspect="1"/>
            </p:cNvGraphicFramePr>
            <p:nvPr/>
          </p:nvGraphicFramePr>
          <p:xfrm>
            <a:off x="1436" y="3459"/>
            <a:ext cx="1943" cy="452"/>
          </p:xfrm>
          <a:graphic>
            <a:graphicData uri="http://schemas.openxmlformats.org/presentationml/2006/ole">
              <mc:AlternateContent xmlns:mc="http://schemas.openxmlformats.org/markup-compatibility/2006">
                <mc:Choice xmlns:v="urn:schemas-microsoft-com:vml" Requires="v">
                  <p:oleObj name="Equation" r:id="rId2" imgW="1841400" imgH="431640" progId="Equation.3">
                    <p:embed/>
                  </p:oleObj>
                </mc:Choice>
                <mc:Fallback>
                  <p:oleObj name="Equation" r:id="rId2" imgW="1841400" imgH="431640" progId="Equation.3">
                    <p:embed/>
                    <p:pic>
                      <p:nvPicPr>
                        <p:cNvPr id="7" name="Object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 y="3459"/>
                          <a:ext cx="1943" cy="4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 name="文本框 13"/>
          <p:cNvSpPr txBox="1"/>
          <p:nvPr/>
        </p:nvSpPr>
        <p:spPr>
          <a:xfrm>
            <a:off x="1944204" y="1959318"/>
            <a:ext cx="3528392" cy="461665"/>
          </a:xfrm>
          <a:prstGeom prst="rect">
            <a:avLst/>
          </a:prstGeom>
          <a:noFill/>
        </p:spPr>
        <p:txBody>
          <a:bodyPr wrap="square" rtlCol="0">
            <a:spAutoFit/>
          </a:bodyPr>
          <a:lstStyle/>
          <a:p>
            <a:r>
              <a:rPr lang="zh-CN" altLang="en-US" b="1" dirty="0"/>
              <a:t>推广到连续函数</a:t>
            </a:r>
            <a:endParaRPr lang="en-GB" b="1" dirty="0"/>
          </a:p>
        </p:txBody>
      </p:sp>
      <p:graphicFrame>
        <p:nvGraphicFramePr>
          <p:cNvPr id="15" name="Object 10"/>
          <p:cNvGraphicFramePr>
            <a:graphicFrameLocks noChangeAspect="1"/>
          </p:cNvGraphicFramePr>
          <p:nvPr>
            <p:extLst>
              <p:ext uri="{D42A27DB-BD31-4B8C-83A1-F6EECF244321}">
                <p14:modId xmlns:p14="http://schemas.microsoft.com/office/powerpoint/2010/main" val="3830138371"/>
              </p:ext>
            </p:extLst>
          </p:nvPr>
        </p:nvGraphicFramePr>
        <p:xfrm>
          <a:off x="625209" y="2729862"/>
          <a:ext cx="3088962" cy="423812"/>
        </p:xfrm>
        <a:graphic>
          <a:graphicData uri="http://schemas.openxmlformats.org/presentationml/2006/ole">
            <mc:AlternateContent xmlns:mc="http://schemas.openxmlformats.org/markup-compatibility/2006">
              <mc:Choice xmlns:v="urn:schemas-microsoft-com:vml" Requires="v">
                <p:oleObj name="Equation" r:id="rId4" imgW="1574640" imgH="215640" progId="Equation.DSMT4">
                  <p:embed/>
                </p:oleObj>
              </mc:Choice>
              <mc:Fallback>
                <p:oleObj name="Equation" r:id="rId4" imgW="1574640" imgH="215640" progId="Equation.DSMT4">
                  <p:embed/>
                  <p:pic>
                    <p:nvPicPr>
                      <p:cNvPr id="15" name="Object 10"/>
                      <p:cNvPicPr>
                        <a:picLocks noChangeAspect="1" noChangeArrowheads="1"/>
                      </p:cNvPicPr>
                      <p:nvPr/>
                    </p:nvPicPr>
                    <p:blipFill>
                      <a:blip r:embed="rId5"/>
                      <a:srcRect/>
                      <a:stretch>
                        <a:fillRect/>
                      </a:stretch>
                    </p:blipFill>
                    <p:spPr bwMode="auto">
                      <a:xfrm>
                        <a:off x="625209" y="2729862"/>
                        <a:ext cx="3088962" cy="423812"/>
                      </a:xfrm>
                      <a:prstGeom prst="rect">
                        <a:avLst/>
                      </a:prstGeom>
                      <a:noFill/>
                      <a:ln>
                        <a:noFill/>
                      </a:ln>
                      <a:effectLst/>
                    </p:spPr>
                  </p:pic>
                </p:oleObj>
              </mc:Fallback>
            </mc:AlternateContent>
          </a:graphicData>
        </a:graphic>
      </p:graphicFrame>
      <p:sp>
        <p:nvSpPr>
          <p:cNvPr id="19" name="Text Box 13"/>
          <p:cNvSpPr txBox="1">
            <a:spLocks noChangeArrowheads="1"/>
          </p:cNvSpPr>
          <p:nvPr/>
        </p:nvSpPr>
        <p:spPr bwMode="auto">
          <a:xfrm>
            <a:off x="632976" y="4170260"/>
            <a:ext cx="68495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a:t>即，推广到连续函数上常用</a:t>
            </a:r>
            <a:r>
              <a:rPr lang="zh-CN" altLang="en-US" sz="2400" b="1" dirty="0">
                <a:solidFill>
                  <a:srgbClr val="FF0000"/>
                </a:solidFill>
              </a:rPr>
              <a:t>函数范数</a:t>
            </a:r>
            <a:r>
              <a:rPr lang="zh-CN" altLang="en-US" sz="2400" b="1" dirty="0"/>
              <a:t>定义为：</a:t>
            </a:r>
          </a:p>
        </p:txBody>
      </p:sp>
      <p:sp>
        <p:nvSpPr>
          <p:cNvPr id="22" name="文本框 21"/>
          <p:cNvSpPr txBox="1"/>
          <p:nvPr/>
        </p:nvSpPr>
        <p:spPr>
          <a:xfrm>
            <a:off x="538862" y="1923182"/>
            <a:ext cx="1152128" cy="461665"/>
          </a:xfrm>
          <a:prstGeom prst="rect">
            <a:avLst/>
          </a:prstGeom>
          <a:solidFill>
            <a:srgbClr val="FFFF00"/>
          </a:solidFill>
        </p:spPr>
        <p:txBody>
          <a:bodyPr wrap="square" rtlCol="0">
            <a:spAutoFit/>
          </a:bodyPr>
          <a:lstStyle/>
          <a:p>
            <a:r>
              <a:rPr lang="zh-CN" altLang="en-US" dirty="0"/>
              <a:t>推广：</a:t>
            </a:r>
            <a:endParaRPr lang="en-GB" dirty="0"/>
          </a:p>
        </p:txBody>
      </p:sp>
      <p:sp>
        <p:nvSpPr>
          <p:cNvPr id="23" name="文本框 22"/>
          <p:cNvSpPr txBox="1"/>
          <p:nvPr/>
        </p:nvSpPr>
        <p:spPr>
          <a:xfrm>
            <a:off x="538862" y="872122"/>
            <a:ext cx="1152128" cy="461665"/>
          </a:xfrm>
          <a:prstGeom prst="rect">
            <a:avLst/>
          </a:prstGeom>
          <a:solidFill>
            <a:srgbClr val="FFFF00"/>
          </a:solidFill>
        </p:spPr>
        <p:txBody>
          <a:bodyPr wrap="square" rtlCol="0">
            <a:spAutoFit/>
          </a:bodyPr>
          <a:lstStyle/>
          <a:p>
            <a:r>
              <a:rPr lang="zh-CN" altLang="en-US" dirty="0"/>
              <a:t>回顾：</a:t>
            </a:r>
            <a:endParaRPr lang="en-GB" dirty="0"/>
          </a:p>
        </p:txBody>
      </p:sp>
      <p:graphicFrame>
        <p:nvGraphicFramePr>
          <p:cNvPr id="16" name="Object 11"/>
          <p:cNvGraphicFramePr>
            <a:graphicFrameLocks noChangeAspect="1"/>
          </p:cNvGraphicFramePr>
          <p:nvPr>
            <p:extLst>
              <p:ext uri="{D42A27DB-BD31-4B8C-83A1-F6EECF244321}">
                <p14:modId xmlns:p14="http://schemas.microsoft.com/office/powerpoint/2010/main" val="2051911730"/>
              </p:ext>
            </p:extLst>
          </p:nvPr>
        </p:nvGraphicFramePr>
        <p:xfrm>
          <a:off x="2960660" y="2551910"/>
          <a:ext cx="5653087" cy="700088"/>
        </p:xfrm>
        <a:graphic>
          <a:graphicData uri="http://schemas.openxmlformats.org/presentationml/2006/ole">
            <mc:AlternateContent xmlns:mc="http://schemas.openxmlformats.org/markup-compatibility/2006">
              <mc:Choice xmlns:v="urn:schemas-microsoft-com:vml" Requires="v">
                <p:oleObj name="公式" r:id="rId6" imgW="2667000" imgH="330200" progId="Equation.3">
                  <p:embed/>
                </p:oleObj>
              </mc:Choice>
              <mc:Fallback>
                <p:oleObj name="公式" r:id="rId6" imgW="2667000" imgH="330200" progId="Equation.3">
                  <p:embed/>
                  <p:pic>
                    <p:nvPicPr>
                      <p:cNvPr id="16"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0660" y="2551910"/>
                        <a:ext cx="5653087" cy="70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235"/>
          <p:cNvGraphicFramePr>
            <a:graphicFrameLocks noChangeAspect="1"/>
          </p:cNvGraphicFramePr>
          <p:nvPr>
            <p:extLst>
              <p:ext uri="{D42A27DB-BD31-4B8C-83A1-F6EECF244321}">
                <p14:modId xmlns:p14="http://schemas.microsoft.com/office/powerpoint/2010/main" val="1017140570"/>
              </p:ext>
            </p:extLst>
          </p:nvPr>
        </p:nvGraphicFramePr>
        <p:xfrm>
          <a:off x="2339752" y="4704292"/>
          <a:ext cx="4867275" cy="762000"/>
        </p:xfrm>
        <a:graphic>
          <a:graphicData uri="http://schemas.openxmlformats.org/presentationml/2006/ole">
            <mc:AlternateContent xmlns:mc="http://schemas.openxmlformats.org/markup-compatibility/2006">
              <mc:Choice xmlns:v="urn:schemas-microsoft-com:vml" Requires="v">
                <p:oleObj name="Equation" r:id="rId8" imgW="2286000" imgH="393480" progId="Equation.DSMT4">
                  <p:embed/>
                </p:oleObj>
              </mc:Choice>
              <mc:Fallback>
                <p:oleObj name="Equation" r:id="rId8" imgW="2286000" imgH="393480" progId="Equation.DSMT4">
                  <p:embed/>
                  <p:pic>
                    <p:nvPicPr>
                      <p:cNvPr id="21" name="Object 235"/>
                      <p:cNvPicPr>
                        <a:picLocks noChangeAspect="1" noChangeArrowheads="1"/>
                      </p:cNvPicPr>
                      <p:nvPr/>
                    </p:nvPicPr>
                    <p:blipFill>
                      <a:blip r:embed="rId9"/>
                      <a:srcRect/>
                      <a:stretch>
                        <a:fillRect/>
                      </a:stretch>
                    </p:blipFill>
                    <p:spPr bwMode="auto">
                      <a:xfrm>
                        <a:off x="2339752" y="4704292"/>
                        <a:ext cx="4867275" cy="762000"/>
                      </a:xfrm>
                      <a:prstGeom prst="rect">
                        <a:avLst/>
                      </a:prstGeom>
                      <a:noFill/>
                    </p:spPr>
                  </p:pic>
                </p:oleObj>
              </mc:Fallback>
            </mc:AlternateContent>
          </a:graphicData>
        </a:graphic>
      </p:graphicFrame>
      <p:sp>
        <p:nvSpPr>
          <p:cNvPr id="24" name="Text Box 11"/>
          <p:cNvSpPr txBox="1">
            <a:spLocks noChangeArrowheads="1"/>
          </p:cNvSpPr>
          <p:nvPr/>
        </p:nvSpPr>
        <p:spPr bwMode="auto">
          <a:xfrm>
            <a:off x="31394" y="1229"/>
            <a:ext cx="25680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marL="342900" indent="-342900" eaLnBrk="1" hangingPunct="1">
              <a:buFont typeface="Wingdings" panose="05000000000000000000" pitchFamily="2" charset="2"/>
              <a:buChar char="Ø"/>
            </a:pPr>
            <a:r>
              <a:rPr lang="zh-CN" altLang="en-US" sz="2400" dirty="0">
                <a:ea typeface="宋体" panose="02010600030101010101" pitchFamily="2" charset="-122"/>
              </a:rPr>
              <a:t>离散函数内积</a:t>
            </a:r>
          </a:p>
        </p:txBody>
      </p:sp>
      <p:sp>
        <p:nvSpPr>
          <p:cNvPr id="26" name="Rectangle 327"/>
          <p:cNvSpPr>
            <a:spLocks noChangeArrowheads="1"/>
          </p:cNvSpPr>
          <p:nvPr/>
        </p:nvSpPr>
        <p:spPr bwMode="auto">
          <a:xfrm>
            <a:off x="3708400" y="-27384"/>
            <a:ext cx="5435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r" eaLnBrk="1" hangingPunct="1">
              <a:spcBef>
                <a:spcPct val="50000"/>
              </a:spcBef>
            </a:pPr>
            <a:r>
              <a:rPr kumimoji="1" lang="en-US" altLang="zh-CN" sz="1600" b="1" dirty="0"/>
              <a:t>§4  Introduction of Approximation Theory</a:t>
            </a:r>
          </a:p>
        </p:txBody>
      </p:sp>
      <p:graphicFrame>
        <p:nvGraphicFramePr>
          <p:cNvPr id="17" name="Object 235">
            <a:extLst>
              <a:ext uri="{FF2B5EF4-FFF2-40B4-BE49-F238E27FC236}">
                <a16:creationId xmlns:a16="http://schemas.microsoft.com/office/drawing/2014/main" id="{DD3197CD-D947-411B-BDB3-5D4245C5E90F}"/>
              </a:ext>
            </a:extLst>
          </p:cNvPr>
          <p:cNvGraphicFramePr>
            <a:graphicFrameLocks noChangeAspect="1"/>
          </p:cNvGraphicFramePr>
          <p:nvPr>
            <p:extLst>
              <p:ext uri="{D42A27DB-BD31-4B8C-83A1-F6EECF244321}">
                <p14:modId xmlns:p14="http://schemas.microsoft.com/office/powerpoint/2010/main" val="3076215348"/>
              </p:ext>
            </p:extLst>
          </p:nvPr>
        </p:nvGraphicFramePr>
        <p:xfrm>
          <a:off x="2430887" y="3406795"/>
          <a:ext cx="4352925" cy="688975"/>
        </p:xfrm>
        <a:graphic>
          <a:graphicData uri="http://schemas.openxmlformats.org/presentationml/2006/ole">
            <mc:AlternateContent xmlns:mc="http://schemas.openxmlformats.org/markup-compatibility/2006">
              <mc:Choice xmlns:v="urn:schemas-microsoft-com:vml" Requires="v">
                <p:oleObj name="Equation" r:id="rId10" imgW="2044440" imgH="355320" progId="Equation.DSMT4">
                  <p:embed/>
                </p:oleObj>
              </mc:Choice>
              <mc:Fallback>
                <p:oleObj name="Equation" r:id="rId10" imgW="2044440" imgH="355320" progId="Equation.DSMT4">
                  <p:embed/>
                  <p:pic>
                    <p:nvPicPr>
                      <p:cNvPr id="17" name="Object 235">
                        <a:extLst>
                          <a:ext uri="{FF2B5EF4-FFF2-40B4-BE49-F238E27FC236}">
                            <a16:creationId xmlns:a16="http://schemas.microsoft.com/office/drawing/2014/main" id="{DD3197CD-D947-411B-BDB3-5D4245C5E90F}"/>
                          </a:ext>
                        </a:extLst>
                      </p:cNvPr>
                      <p:cNvPicPr>
                        <a:picLocks noChangeAspect="1" noChangeArrowheads="1"/>
                      </p:cNvPicPr>
                      <p:nvPr/>
                    </p:nvPicPr>
                    <p:blipFill>
                      <a:blip r:embed="rId11"/>
                      <a:srcRect/>
                      <a:stretch>
                        <a:fillRect/>
                      </a:stretch>
                    </p:blipFill>
                    <p:spPr bwMode="auto">
                      <a:xfrm>
                        <a:off x="2430887" y="3406795"/>
                        <a:ext cx="4352925" cy="688975"/>
                      </a:xfrm>
                      <a:prstGeom prst="rect">
                        <a:avLst/>
                      </a:prstGeom>
                      <a:noFill/>
                    </p:spPr>
                  </p:pic>
                </p:oleObj>
              </mc:Fallback>
            </mc:AlternateContent>
          </a:graphicData>
        </a:graphic>
      </p:graphicFrame>
      <p:sp>
        <p:nvSpPr>
          <p:cNvPr id="18" name="文本框 17">
            <a:extLst>
              <a:ext uri="{FF2B5EF4-FFF2-40B4-BE49-F238E27FC236}">
                <a16:creationId xmlns:a16="http://schemas.microsoft.com/office/drawing/2014/main" id="{947622E4-D941-477E-B9E1-4E659CA4F536}"/>
              </a:ext>
            </a:extLst>
          </p:cNvPr>
          <p:cNvSpPr txBox="1"/>
          <p:nvPr/>
        </p:nvSpPr>
        <p:spPr>
          <a:xfrm>
            <a:off x="632976" y="3419200"/>
            <a:ext cx="4616822" cy="461665"/>
          </a:xfrm>
          <a:prstGeom prst="rect">
            <a:avLst/>
          </a:prstGeom>
          <a:noFill/>
        </p:spPr>
        <p:txBody>
          <a:bodyPr wrap="square">
            <a:spAutoFit/>
          </a:bodyPr>
          <a:lstStyle/>
          <a:p>
            <a:r>
              <a:rPr lang="zh-CN" altLang="en-US" sz="2400" b="1" dirty="0"/>
              <a:t>特别地</a:t>
            </a:r>
            <a:endParaRPr lang="zh-CN" altLang="en-US" dirty="0"/>
          </a:p>
        </p:txBody>
      </p:sp>
      <p:sp>
        <p:nvSpPr>
          <p:cNvPr id="20" name="矩形 19">
            <a:extLst>
              <a:ext uri="{FF2B5EF4-FFF2-40B4-BE49-F238E27FC236}">
                <a16:creationId xmlns:a16="http://schemas.microsoft.com/office/drawing/2014/main" id="{9A239530-519A-4CD4-AE00-5839ED9D18BC}"/>
              </a:ext>
            </a:extLst>
          </p:cNvPr>
          <p:cNvSpPr/>
          <p:nvPr/>
        </p:nvSpPr>
        <p:spPr>
          <a:xfrm>
            <a:off x="515486" y="5680105"/>
            <a:ext cx="8022148" cy="461665"/>
          </a:xfrm>
          <a:prstGeom prst="rect">
            <a:avLst/>
          </a:prstGeom>
        </p:spPr>
        <p:txBody>
          <a:bodyPr wrap="square">
            <a:spAutoFit/>
          </a:bodyPr>
          <a:lstStyle>
            <a:defPPr>
              <a:defRPr lang="zh-CN"/>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r>
              <a:rPr kumimoji="1" lang="zh-CN" altLang="en-US" b="1" dirty="0"/>
              <a:t>若函数 </a:t>
            </a:r>
            <a:r>
              <a:rPr kumimoji="1" lang="en-US" altLang="zh-CN" b="1" i="1" dirty="0"/>
              <a:t>f </a:t>
            </a:r>
            <a:r>
              <a:rPr kumimoji="1" lang="en-US" altLang="zh-CN" b="1" dirty="0"/>
              <a:t>(</a:t>
            </a:r>
            <a:r>
              <a:rPr kumimoji="1" lang="en-US" altLang="zh-CN" b="1" i="1" dirty="0"/>
              <a:t>x</a:t>
            </a:r>
            <a:r>
              <a:rPr kumimoji="1" lang="en-US" altLang="zh-CN" b="1" dirty="0"/>
              <a:t>) </a:t>
            </a:r>
            <a:r>
              <a:rPr kumimoji="1" lang="zh-CN" altLang="en-US" b="1" dirty="0"/>
              <a:t>和 </a:t>
            </a:r>
            <a:r>
              <a:rPr kumimoji="1" lang="en-US" altLang="zh-CN" b="1" i="1" dirty="0"/>
              <a:t>g </a:t>
            </a:r>
            <a:r>
              <a:rPr kumimoji="1" lang="en-US" altLang="zh-CN" b="1" dirty="0"/>
              <a:t>(</a:t>
            </a:r>
            <a:r>
              <a:rPr kumimoji="1" lang="en-US" altLang="zh-CN" b="1" i="1" dirty="0"/>
              <a:t>x</a:t>
            </a:r>
            <a:r>
              <a:rPr kumimoji="1" lang="en-US" altLang="zh-CN" b="1" dirty="0"/>
              <a:t>) </a:t>
            </a:r>
            <a:r>
              <a:rPr kumimoji="1" lang="zh-CN" altLang="en-US" b="1" dirty="0"/>
              <a:t>的内积  </a:t>
            </a:r>
            <a:r>
              <a:rPr kumimoji="1" lang="en-US" altLang="zh-CN" b="1" dirty="0">
                <a:solidFill>
                  <a:srgbClr val="FF0000"/>
                </a:solidFill>
              </a:rPr>
              <a:t>(</a:t>
            </a:r>
            <a:r>
              <a:rPr kumimoji="1" lang="en-US" altLang="zh-CN" b="1" i="1" dirty="0">
                <a:solidFill>
                  <a:srgbClr val="FF0000"/>
                </a:solidFill>
              </a:rPr>
              <a:t>f</a:t>
            </a:r>
            <a:r>
              <a:rPr kumimoji="1" lang="en-US" altLang="zh-CN" b="1" dirty="0">
                <a:solidFill>
                  <a:srgbClr val="FF0000"/>
                </a:solidFill>
              </a:rPr>
              <a:t> , </a:t>
            </a:r>
            <a:r>
              <a:rPr kumimoji="1" lang="en-US" altLang="zh-CN" b="1" i="1" dirty="0">
                <a:solidFill>
                  <a:srgbClr val="FF0000"/>
                </a:solidFill>
              </a:rPr>
              <a:t>g</a:t>
            </a:r>
            <a:r>
              <a:rPr kumimoji="1" lang="en-US" altLang="zh-CN" b="1" dirty="0">
                <a:solidFill>
                  <a:srgbClr val="FF0000"/>
                </a:solidFill>
              </a:rPr>
              <a:t>)=0</a:t>
            </a:r>
            <a:r>
              <a:rPr kumimoji="1" lang="zh-CN" altLang="en-US" b="1" dirty="0"/>
              <a:t>，则称两者</a:t>
            </a:r>
            <a:r>
              <a:rPr kumimoji="1" lang="zh-CN" altLang="en-US" b="1" dirty="0">
                <a:solidFill>
                  <a:srgbClr val="FF0000"/>
                </a:solidFill>
              </a:rPr>
              <a:t>正交</a:t>
            </a:r>
            <a:r>
              <a:rPr kumimoji="1" lang="zh-CN" altLang="en-US" b="1" dirty="0"/>
              <a:t>。</a:t>
            </a:r>
            <a:endParaRPr lang="en-GB" dirty="0"/>
          </a:p>
        </p:txBody>
      </p:sp>
    </p:spTree>
    <p:extLst>
      <p:ext uri="{BB962C8B-B14F-4D97-AF65-F5344CB8AC3E}">
        <p14:creationId xmlns:p14="http://schemas.microsoft.com/office/powerpoint/2010/main" val="210977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ppt_x"/>
                                          </p:val>
                                        </p:tav>
                                        <p:tav tm="100000">
                                          <p:val>
                                            <p:strVal val="#ppt_x"/>
                                          </p:val>
                                        </p:tav>
                                      </p:tavLst>
                                    </p:anim>
                                    <p:anim calcmode="lin" valueType="num">
                                      <p:cBhvr additive="base">
                                        <p:cTn id="4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21"/>
                                        </p:tgtEl>
                                        <p:attrNameLst>
                                          <p:attrName>style.visibility</p:attrName>
                                        </p:attrNameLst>
                                      </p:cBhvr>
                                      <p:to>
                                        <p:strVal val="visible"/>
                                      </p:to>
                                    </p:set>
                                    <p:anim calcmode="lin" valueType="num">
                                      <p:cBhvr additive="base">
                                        <p:cTn id="60" dur="500" fill="hold"/>
                                        <p:tgtEl>
                                          <p:spTgt spid="21"/>
                                        </p:tgtEl>
                                        <p:attrNameLst>
                                          <p:attrName>ppt_x</p:attrName>
                                        </p:attrNameLst>
                                      </p:cBhvr>
                                      <p:tavLst>
                                        <p:tav tm="0">
                                          <p:val>
                                            <p:strVal val="#ppt_x"/>
                                          </p:val>
                                        </p:tav>
                                        <p:tav tm="100000">
                                          <p:val>
                                            <p:strVal val="#ppt_x"/>
                                          </p:val>
                                        </p:tav>
                                      </p:tavLst>
                                    </p:anim>
                                    <p:anim calcmode="lin" valueType="num">
                                      <p:cBhvr additive="base">
                                        <p:cTn id="6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anim calcmode="lin" valueType="num">
                                      <p:cBhvr>
                                        <p:cTn id="67" dur="1000" fill="hold"/>
                                        <p:tgtEl>
                                          <p:spTgt spid="20"/>
                                        </p:tgtEl>
                                        <p:attrNameLst>
                                          <p:attrName>ppt_x</p:attrName>
                                        </p:attrNameLst>
                                      </p:cBhvr>
                                      <p:tavLst>
                                        <p:tav tm="0">
                                          <p:val>
                                            <p:strVal val="#ppt_x"/>
                                          </p:val>
                                        </p:tav>
                                        <p:tav tm="100000">
                                          <p:val>
                                            <p:strVal val="#ppt_x"/>
                                          </p:val>
                                        </p:tav>
                                      </p:tavLst>
                                    </p:anim>
                                    <p:anim calcmode="lin" valueType="num">
                                      <p:cBhvr>
                                        <p:cTn id="6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9" grpId="0"/>
      <p:bldP spid="22" grpId="0" animBg="1"/>
      <p:bldP spid="23" grpId="0" animBg="1"/>
      <p:bldP spid="18" grpId="0"/>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楷体_GB2312"/>
              </a:rPr>
              <a:t>第</a:t>
            </a:r>
            <a:r>
              <a:rPr lang="en-US" altLang="zh-CN" dirty="0">
                <a:latin typeface="Times New Roman" panose="02020603050405020304" pitchFamily="18" charset="0"/>
                <a:ea typeface="楷体_GB2312"/>
              </a:rPr>
              <a:t>5</a:t>
            </a:r>
            <a:r>
              <a:rPr lang="zh-CN" altLang="en-US" dirty="0">
                <a:latin typeface="Times New Roman" panose="02020603050405020304" pitchFamily="18" charset="0"/>
                <a:ea typeface="楷体_GB2312"/>
              </a:rPr>
              <a:t>章  拟合法 </a:t>
            </a:r>
          </a:p>
        </p:txBody>
      </p:sp>
      <p:sp>
        <p:nvSpPr>
          <p:cNvPr id="3" name="内容占位符 2"/>
          <p:cNvSpPr>
            <a:spLocks noGrp="1"/>
          </p:cNvSpPr>
          <p:nvPr>
            <p:ph idx="1"/>
          </p:nvPr>
        </p:nvSpPr>
        <p:spPr/>
        <p:txBody>
          <a:bodyPr/>
          <a:lstStyle/>
          <a:p>
            <a:r>
              <a:rPr lang="en-US" altLang="zh-CN" dirty="0">
                <a:latin typeface="Times New Roman" panose="02020603050405020304" pitchFamily="18" charset="0"/>
                <a:ea typeface="楷体_GB2312"/>
              </a:rPr>
              <a:t>§1  </a:t>
            </a:r>
            <a:r>
              <a:rPr lang="zh-CN" altLang="en-US" dirty="0">
                <a:latin typeface="Times New Roman" panose="02020603050405020304" pitchFamily="18" charset="0"/>
                <a:ea typeface="楷体_GB2312"/>
              </a:rPr>
              <a:t>曲线拟合的概念</a:t>
            </a:r>
          </a:p>
          <a:p>
            <a:r>
              <a:rPr lang="en-US" altLang="zh-CN" dirty="0">
                <a:latin typeface="Times New Roman" panose="02020603050405020304" pitchFamily="18" charset="0"/>
                <a:ea typeface="楷体_GB2312"/>
              </a:rPr>
              <a:t>§2  </a:t>
            </a:r>
            <a:r>
              <a:rPr lang="zh-CN" altLang="en-US" dirty="0">
                <a:latin typeface="Times New Roman" panose="02020603050405020304" pitchFamily="18" charset="0"/>
                <a:ea typeface="楷体_GB2312"/>
              </a:rPr>
              <a:t>最小二乘拟合</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§3  </a:t>
            </a:r>
            <a:r>
              <a:rPr lang="zh-CN" altLang="en-US" dirty="0">
                <a:latin typeface="Times New Roman" panose="02020603050405020304" pitchFamily="18" charset="0"/>
                <a:ea typeface="楷体_GB2312"/>
              </a:rPr>
              <a:t>非线性最小二乘拟合</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§4  </a:t>
            </a:r>
            <a:r>
              <a:rPr lang="zh-CN" altLang="en-US" dirty="0">
                <a:latin typeface="Times New Roman" panose="02020603050405020304" pitchFamily="18" charset="0"/>
                <a:ea typeface="楷体_GB2312"/>
              </a:rPr>
              <a:t>函数逼近的概念</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§5  </a:t>
            </a:r>
            <a:r>
              <a:rPr lang="zh-CN" altLang="en-US" dirty="0">
                <a:latin typeface="Times New Roman" panose="02020603050405020304" pitchFamily="18" charset="0"/>
                <a:ea typeface="楷体_GB2312"/>
              </a:rPr>
              <a:t>最佳平方逼近</a:t>
            </a:r>
            <a:endParaRPr lang="en-US" altLang="zh-CN" dirty="0">
              <a:latin typeface="Times New Roman" panose="02020603050405020304" pitchFamily="18" charset="0"/>
              <a:ea typeface="楷体_GB2312"/>
            </a:endParaRPr>
          </a:p>
          <a:p>
            <a:pPr marL="0" indent="0">
              <a:buNone/>
            </a:pPr>
            <a:endParaRPr lang="zh-CN" altLang="en-US" dirty="0">
              <a:latin typeface="Times New Roman" panose="02020603050405020304" pitchFamily="18" charset="0"/>
              <a:ea typeface="楷体_GB2312"/>
            </a:endParaRPr>
          </a:p>
        </p:txBody>
      </p:sp>
    </p:spTree>
    <p:extLst>
      <p:ext uri="{BB962C8B-B14F-4D97-AF65-F5344CB8AC3E}">
        <p14:creationId xmlns:p14="http://schemas.microsoft.com/office/powerpoint/2010/main" val="16616190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376" name="Group 24"/>
          <p:cNvGrpSpPr>
            <a:grpSpLocks/>
          </p:cNvGrpSpPr>
          <p:nvPr/>
        </p:nvGrpSpPr>
        <p:grpSpPr bwMode="auto">
          <a:xfrm>
            <a:off x="962619" y="2028776"/>
            <a:ext cx="3833814" cy="488952"/>
            <a:chOff x="88" y="743"/>
            <a:chExt cx="2415" cy="308"/>
          </a:xfrm>
        </p:grpSpPr>
        <p:sp>
          <p:nvSpPr>
            <p:cNvPr id="100375" name="Rectangle 23"/>
            <p:cNvSpPr>
              <a:spLocks noChangeArrowheads="1"/>
            </p:cNvSpPr>
            <p:nvPr/>
          </p:nvSpPr>
          <p:spPr bwMode="auto">
            <a:xfrm>
              <a:off x="2387" y="760"/>
              <a:ext cx="11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endParaRPr kumimoji="1" lang="zh-CN" altLang="en-US" sz="2400" b="1" dirty="0"/>
            </a:p>
          </p:txBody>
        </p:sp>
        <p:sp>
          <p:nvSpPr>
            <p:cNvPr id="100369" name="Object 17"/>
            <p:cNvSpPr txBox="1"/>
            <p:nvPr/>
          </p:nvSpPr>
          <p:spPr bwMode="auto">
            <a:xfrm>
              <a:off x="1952" y="796"/>
              <a:ext cx="384" cy="244"/>
            </a:xfrm>
            <a:prstGeom prst="rect">
              <a:avLst/>
            </a:prstGeom>
            <a:noFill/>
          </p:spPr>
          <p:txBody>
            <a:bodyPr>
              <a:normAutofit fontScale="92500" lnSpcReduction="20000"/>
            </a:bodyPr>
            <a:lstStyle/>
            <a:p>
              <a:endParaRPr lang="zh-CN" altLang="en-US" dirty="0"/>
            </a:p>
          </p:txBody>
        </p:sp>
        <p:sp>
          <p:nvSpPr>
            <p:cNvPr id="100356" name="Object 4"/>
            <p:cNvSpPr txBox="1"/>
            <p:nvPr/>
          </p:nvSpPr>
          <p:spPr bwMode="auto">
            <a:xfrm>
              <a:off x="88" y="743"/>
              <a:ext cx="1152" cy="291"/>
            </a:xfrm>
            <a:prstGeom prst="rect">
              <a:avLst/>
            </a:prstGeom>
            <a:noFill/>
          </p:spPr>
          <p:txBody>
            <a:bodyPr>
              <a:normAutofit/>
            </a:bodyPr>
            <a:lstStyle/>
            <a:p>
              <a:endParaRPr lang="zh-CN" altLang="en-US" dirty="0"/>
            </a:p>
          </p:txBody>
        </p:sp>
      </p:grpSp>
      <p:sp>
        <p:nvSpPr>
          <p:cNvPr id="100379" name="Object 27"/>
          <p:cNvSpPr txBox="1"/>
          <p:nvPr/>
        </p:nvSpPr>
        <p:spPr bwMode="auto">
          <a:xfrm>
            <a:off x="6259513" y="2079625"/>
            <a:ext cx="2724150" cy="387350"/>
          </a:xfrm>
          <a:prstGeom prst="rect">
            <a:avLst/>
          </a:prstGeom>
          <a:noFill/>
        </p:spPr>
        <p:txBody>
          <a:bodyPr>
            <a:normAutofit fontScale="92500" lnSpcReduction="20000"/>
          </a:bodyPr>
          <a:lstStyle/>
          <a:p>
            <a:endParaRPr lang="zh-CN" altLang="en-US" dirty="0"/>
          </a:p>
        </p:txBody>
      </p:sp>
      <p:sp>
        <p:nvSpPr>
          <p:cNvPr id="100381" name="Object 29"/>
          <p:cNvSpPr txBox="1"/>
          <p:nvPr/>
        </p:nvSpPr>
        <p:spPr bwMode="auto">
          <a:xfrm>
            <a:off x="2430463" y="2997200"/>
            <a:ext cx="3194050" cy="871538"/>
          </a:xfrm>
          <a:prstGeom prst="rect">
            <a:avLst/>
          </a:prstGeom>
          <a:noFill/>
        </p:spPr>
        <p:txBody>
          <a:bodyPr>
            <a:normAutofit/>
          </a:bodyPr>
          <a:lstStyle/>
          <a:p>
            <a:endParaRPr lang="zh-CN" altLang="en-US" dirty="0"/>
          </a:p>
        </p:txBody>
      </p:sp>
      <mc:AlternateContent xmlns:mc="http://schemas.openxmlformats.org/markup-compatibility/2006" xmlns:a14="http://schemas.microsoft.com/office/drawing/2010/main">
        <mc:Choice Requires="a14">
          <p:sp>
            <p:nvSpPr>
              <p:cNvPr id="2" name="矩形 1"/>
              <p:cNvSpPr/>
              <p:nvPr/>
            </p:nvSpPr>
            <p:spPr>
              <a:xfrm>
                <a:off x="521205" y="1292371"/>
                <a:ext cx="8238310" cy="1988750"/>
              </a:xfrm>
              <a:prstGeom prst="rect">
                <a:avLst/>
              </a:prstGeom>
            </p:spPr>
            <p:txBody>
              <a:bodyPr wrap="square">
                <a:spAutoFit/>
              </a:bodyPr>
              <a:lstStyle/>
              <a:p>
                <a:pPr>
                  <a:lnSpc>
                    <a:spcPct val="130000"/>
                  </a:lnSpc>
                </a:pPr>
                <a:r>
                  <a:rPr kumimoji="1" lang="zh-CN" altLang="en-US" b="1" dirty="0"/>
                  <a:t>对于给定的数据，选取线性无关的函数族</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𝑚</m:t>
                        </m:r>
                      </m:sub>
                    </m:sSub>
                  </m:oMath>
                </a14:m>
                <a:r>
                  <a:rPr kumimoji="1" lang="zh-CN" altLang="en-US" b="1" dirty="0"/>
                  <a:t>，对于给定的数据</a:t>
                </a:r>
                <a14:m>
                  <m:oMath xmlns:m="http://schemas.openxmlformats.org/officeDocument/2006/math">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a14:m>
                <a:r>
                  <a:rPr lang="zh-CN" altLang="en-US" dirty="0">
                    <a:solidFill>
                      <a:srgbClr val="000000"/>
                    </a:solidFill>
                  </a:rPr>
                  <a:t> ，</a:t>
                </a:r>
                <a14:m>
                  <m:oMath xmlns:m="http://schemas.openxmlformats.org/officeDocument/2006/math">
                    <m:r>
                      <m:rPr>
                        <m:sty m:val="p"/>
                      </m:rPr>
                      <a:rPr lang="zh-CN" altLang="en-US" i="1">
                        <a:solidFill>
                          <a:srgbClr val="000000"/>
                        </a:solidFill>
                        <a:latin typeface="Cambria Math" panose="02040503050406030204" pitchFamily="18" charset="0"/>
                      </a:rPr>
                      <m:t>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𝑆𝑝𝑎𝑛</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m:t>
                    </m:r>
                  </m:oMath>
                </a14:m>
                <a:r>
                  <a:rPr kumimoji="1" lang="zh-CN" altLang="en-US" b="1" dirty="0"/>
                  <a:t>中寻找一个函数</a:t>
                </a:r>
                <a14:m>
                  <m:oMath xmlns:m="http://schemas.openxmlformats.org/officeDocument/2006/math">
                    <m:sSup>
                      <m:sSupPr>
                        <m:ctrlPr>
                          <a:rPr lang="en-US" altLang="zh-CN"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𝜑</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sSub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m:t>
                        </m:r>
                      </m:sup>
                    </m:sSub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𝑚</m:t>
                        </m:r>
                      </m:sub>
                      <m:sup>
                        <m:r>
                          <a:rPr lang="zh-CN" altLang="en-US" i="1">
                            <a:solidFill>
                              <a:srgbClr val="000000"/>
                            </a:solidFill>
                            <a:latin typeface="Cambria Math" panose="02040503050406030204" pitchFamily="18" charset="0"/>
                          </a:rPr>
                          <m:t>∗</m:t>
                        </m:r>
                      </m:sup>
                    </m:sSub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&lt;</m:t>
                    </m:r>
                    <m:r>
                      <a:rPr lang="zh-CN" altLang="en-US" i="1">
                        <a:solidFill>
                          <a:srgbClr val="000000"/>
                        </a:solidFill>
                        <a:latin typeface="Cambria Math" panose="02040503050406030204" pitchFamily="18" charset="0"/>
                      </a:rPr>
                      <m:t>𝑁</m:t>
                    </m:r>
                    <m:r>
                      <a:rPr lang="zh-CN" altLang="en-US" i="1">
                        <a:solidFill>
                          <a:srgbClr val="000000"/>
                        </a:solidFill>
                        <a:latin typeface="Cambria Math" panose="02040503050406030204" pitchFamily="18" charset="0"/>
                      </a:rPr>
                      <m:t>)</m:t>
                    </m:r>
                  </m:oMath>
                </a14:m>
                <a:r>
                  <a:rPr kumimoji="1" lang="zh-CN" altLang="en-US" b="1" dirty="0"/>
                  <a:t> ，使</a:t>
                </a:r>
                <a:endParaRPr kumimoji="1" lang="en-US" altLang="zh-CN" b="1" dirty="0"/>
              </a:p>
              <a:p>
                <a:pPr>
                  <a:lnSpc>
                    <a:spcPct val="130000"/>
                  </a:lnSpc>
                </a:pPr>
                <a:r>
                  <a:rPr kumimoji="1" lang="en-US" altLang="zh-CN" b="1" dirty="0">
                    <a:solidFill>
                      <a:srgbClr val="000000"/>
                    </a:solidFill>
                  </a:rPr>
                  <a:t>                       </a:t>
                </a:r>
                <a14:m>
                  <m:oMath xmlns:m="http://schemas.openxmlformats.org/officeDocument/2006/math">
                    <m:r>
                      <a:rPr lang="zh-CN" altLang="en-US" i="1">
                        <a:solidFill>
                          <a:srgbClr val="000000"/>
                        </a:solidFill>
                        <a:latin typeface="Cambria Math" panose="02040503050406030204" pitchFamily="18" charset="0"/>
                      </a:rPr>
                      <m:t>𝐼</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𝑁</m:t>
                        </m:r>
                      </m:sup>
                      <m:e>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𝜑</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nary>
                  </m:oMath>
                </a14:m>
                <a:r>
                  <a:rPr kumimoji="1" lang="zh-CN" altLang="en-US" b="1" dirty="0"/>
                  <a:t>达到极小</a:t>
                </a:r>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521205" y="1292371"/>
                <a:ext cx="8238310" cy="1988750"/>
              </a:xfrm>
              <a:prstGeom prst="rect">
                <a:avLst/>
              </a:prstGeom>
              <a:blipFill>
                <a:blip r:embed="rId2"/>
                <a:stretch>
                  <a:fillRect l="-1109" t="-307" b="-49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Object 15"/>
              <p:cNvSpPr txBox="1"/>
              <p:nvPr/>
            </p:nvSpPr>
            <p:spPr bwMode="auto">
              <a:xfrm>
                <a:off x="2144579" y="4785014"/>
                <a:ext cx="4229769" cy="907079"/>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𝑎</m:t>
                          </m:r>
                        </m:sub>
                        <m:sup>
                          <m:r>
                            <a:rPr lang="zh-CN" altLang="en-US" i="1">
                              <a:solidFill>
                                <a:srgbClr val="000000"/>
                              </a:solidFill>
                              <a:latin typeface="Cambria Math" panose="02040503050406030204" pitchFamily="18" charset="0"/>
                            </a:rPr>
                            <m:t>𝑏</m:t>
                          </m:r>
                        </m:sup>
                        <m:e>
                          <m:r>
                            <a:rPr lang="zh-CN" altLang="en-US" i="1">
                              <a:solidFill>
                                <a:srgbClr val="000000"/>
                              </a:solidFill>
                              <a:latin typeface="Cambria Math" panose="02040503050406030204" pitchFamily="18" charset="0"/>
                            </a:rPr>
                            <m:t>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smtClean="0">
                              <a:solidFill>
                                <a:srgbClr val="000000"/>
                              </a:solidFill>
                              <a:latin typeface="Cambria Math" panose="02040503050406030204" pitchFamily="18" charset="0"/>
                            </a:rPr>
                            <m:t>𝜑</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nary>
                      <m:r>
                        <a:rPr lang="zh-CN" altLang="en-US" i="1">
                          <a:solidFill>
                            <a:srgbClr val="000000"/>
                          </a:solidFill>
                          <a:latin typeface="Cambria Math" panose="02040503050406030204" pitchFamily="18" charset="0"/>
                        </a:rPr>
                        <m:t>𝑑𝑥</m:t>
                      </m:r>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min</m:t>
                      </m:r>
                    </m:oMath>
                  </m:oMathPara>
                </a14:m>
                <a:endParaRPr lang="zh-CN" altLang="en-US" dirty="0"/>
              </a:p>
            </p:txBody>
          </p:sp>
        </mc:Choice>
        <mc:Fallback xmlns="">
          <p:sp>
            <p:nvSpPr>
              <p:cNvPr id="23" name="Object 15"/>
              <p:cNvSpPr txBox="1">
                <a:spLocks noRot="1" noChangeAspect="1" noMove="1" noResize="1" noEditPoints="1" noAdjustHandles="1" noChangeArrowheads="1" noChangeShapeType="1" noTextEdit="1"/>
              </p:cNvSpPr>
              <p:nvPr/>
            </p:nvSpPr>
            <p:spPr bwMode="auto">
              <a:xfrm>
                <a:off x="2144579" y="4785014"/>
                <a:ext cx="4229769" cy="907079"/>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4" name="文本框 3"/>
          <p:cNvSpPr txBox="1"/>
          <p:nvPr/>
        </p:nvSpPr>
        <p:spPr>
          <a:xfrm>
            <a:off x="472765" y="662446"/>
            <a:ext cx="1152128" cy="461665"/>
          </a:xfrm>
          <a:prstGeom prst="rect">
            <a:avLst/>
          </a:prstGeom>
          <a:solidFill>
            <a:srgbClr val="FFFF00"/>
          </a:solidFill>
        </p:spPr>
        <p:txBody>
          <a:bodyPr wrap="square" rtlCol="0">
            <a:spAutoFit/>
          </a:bodyPr>
          <a:lstStyle/>
          <a:p>
            <a:r>
              <a:rPr lang="zh-CN" altLang="en-US" dirty="0"/>
              <a:t>回顾：</a:t>
            </a:r>
            <a:endParaRPr lang="en-GB" dirty="0"/>
          </a:p>
        </p:txBody>
      </p:sp>
      <p:sp>
        <p:nvSpPr>
          <p:cNvPr id="32" name="Text Box 11"/>
          <p:cNvSpPr txBox="1">
            <a:spLocks noChangeArrowheads="1"/>
          </p:cNvSpPr>
          <p:nvPr/>
        </p:nvSpPr>
        <p:spPr bwMode="auto">
          <a:xfrm>
            <a:off x="323528" y="-18701"/>
            <a:ext cx="44402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概念</a:t>
            </a:r>
          </a:p>
        </p:txBody>
      </p:sp>
      <p:sp>
        <p:nvSpPr>
          <p:cNvPr id="33" name="Rectangle 46"/>
          <p:cNvSpPr>
            <a:spLocks noChangeArrowheads="1"/>
          </p:cNvSpPr>
          <p:nvPr/>
        </p:nvSpPr>
        <p:spPr bwMode="auto">
          <a:xfrm>
            <a:off x="15639" y="0"/>
            <a:ext cx="45712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solidFill>
                  <a:schemeClr val="accent2"/>
                </a:solidFill>
                <a:sym typeface="Wingdings" panose="05000000000000000000" pitchFamily="2" charset="2"/>
              </a:rPr>
              <a:t></a:t>
            </a:r>
          </a:p>
        </p:txBody>
      </p:sp>
      <p:sp>
        <p:nvSpPr>
          <p:cNvPr id="5" name="文本框 4"/>
          <p:cNvSpPr txBox="1"/>
          <p:nvPr/>
        </p:nvSpPr>
        <p:spPr>
          <a:xfrm>
            <a:off x="591947" y="4314246"/>
            <a:ext cx="6316445" cy="461665"/>
          </a:xfrm>
          <a:prstGeom prst="rect">
            <a:avLst/>
          </a:prstGeom>
          <a:noFill/>
        </p:spPr>
        <p:txBody>
          <a:bodyPr wrap="square" rtlCol="0">
            <a:spAutoFit/>
          </a:bodyPr>
          <a:lstStyle/>
          <a:p>
            <a:r>
              <a:rPr lang="zh-CN" altLang="en-US" b="1" dirty="0"/>
              <a:t>给定连续函数</a:t>
            </a:r>
            <a:r>
              <a:rPr lang="en-US" altLang="zh-CN" b="1" i="1" dirty="0"/>
              <a:t>f</a:t>
            </a:r>
            <a:r>
              <a:rPr lang="en-US" altLang="zh-CN" b="1" dirty="0"/>
              <a:t>(</a:t>
            </a:r>
            <a:r>
              <a:rPr lang="en-US" altLang="zh-CN" b="1" i="1" dirty="0"/>
              <a:t>x</a:t>
            </a:r>
            <a:r>
              <a:rPr lang="en-US" altLang="zh-CN" b="1" dirty="0"/>
              <a:t>)</a:t>
            </a:r>
            <a:r>
              <a:rPr lang="zh-CN" altLang="en-US" b="1" dirty="0"/>
              <a:t>，则误差计算推广为：</a:t>
            </a:r>
            <a:endParaRPr lang="en-GB" b="1" dirty="0"/>
          </a:p>
        </p:txBody>
      </p:sp>
      <p:sp>
        <p:nvSpPr>
          <p:cNvPr id="34" name="Text Box 6"/>
          <p:cNvSpPr txBox="1">
            <a:spLocks noChangeArrowheads="1"/>
          </p:cNvSpPr>
          <p:nvPr/>
        </p:nvSpPr>
        <p:spPr bwMode="auto">
          <a:xfrm>
            <a:off x="6474028" y="4905046"/>
            <a:ext cx="27536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solidFill>
                  <a:srgbClr val="0509BB"/>
                </a:solidFill>
                <a:ea typeface="宋体" panose="02010600030101010101" pitchFamily="2" charset="-122"/>
              </a:rPr>
              <a:t>最佳平方逼近</a:t>
            </a:r>
          </a:p>
        </p:txBody>
      </p:sp>
      <p:sp>
        <p:nvSpPr>
          <p:cNvPr id="35" name="文本框 34"/>
          <p:cNvSpPr txBox="1"/>
          <p:nvPr/>
        </p:nvSpPr>
        <p:spPr>
          <a:xfrm>
            <a:off x="1899426" y="3695284"/>
            <a:ext cx="3528392" cy="461665"/>
          </a:xfrm>
          <a:prstGeom prst="rect">
            <a:avLst/>
          </a:prstGeom>
          <a:noFill/>
        </p:spPr>
        <p:txBody>
          <a:bodyPr wrap="square" rtlCol="0">
            <a:spAutoFit/>
          </a:bodyPr>
          <a:lstStyle/>
          <a:p>
            <a:r>
              <a:rPr lang="zh-CN" altLang="en-US" b="1" dirty="0"/>
              <a:t>推广到连续函数</a:t>
            </a:r>
            <a:endParaRPr lang="en-GB" b="1" dirty="0"/>
          </a:p>
        </p:txBody>
      </p:sp>
      <p:sp>
        <p:nvSpPr>
          <p:cNvPr id="36" name="文本框 35"/>
          <p:cNvSpPr txBox="1"/>
          <p:nvPr/>
        </p:nvSpPr>
        <p:spPr>
          <a:xfrm>
            <a:off x="591947" y="3669251"/>
            <a:ext cx="1152128" cy="461665"/>
          </a:xfrm>
          <a:prstGeom prst="rect">
            <a:avLst/>
          </a:prstGeom>
          <a:solidFill>
            <a:srgbClr val="FFFF00"/>
          </a:solidFill>
        </p:spPr>
        <p:txBody>
          <a:bodyPr wrap="square" rtlCol="0">
            <a:spAutoFit/>
          </a:bodyPr>
          <a:lstStyle/>
          <a:p>
            <a:r>
              <a:rPr lang="zh-CN" altLang="en-US" dirty="0"/>
              <a:t>推广：</a:t>
            </a:r>
            <a:endParaRPr lang="en-GB" dirty="0"/>
          </a:p>
        </p:txBody>
      </p:sp>
      <mc:AlternateContent xmlns:mc="http://schemas.openxmlformats.org/markup-compatibility/2006" xmlns:a14="http://schemas.microsoft.com/office/drawing/2010/main">
        <mc:Choice Requires="a14">
          <p:sp>
            <p:nvSpPr>
              <p:cNvPr id="17" name="Object 15">
                <a:extLst>
                  <a:ext uri="{FF2B5EF4-FFF2-40B4-BE49-F238E27FC236}">
                    <a16:creationId xmlns:a16="http://schemas.microsoft.com/office/drawing/2014/main" id="{3727C86D-1C7B-46DD-95A9-40015BD510E5}"/>
                  </a:ext>
                </a:extLst>
              </p:cNvPr>
              <p:cNvSpPr txBox="1"/>
              <p:nvPr/>
            </p:nvSpPr>
            <p:spPr bwMode="auto">
              <a:xfrm>
                <a:off x="2202473" y="5742014"/>
                <a:ext cx="4229769" cy="907079"/>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𝑎</m:t>
                          </m:r>
                        </m:sub>
                        <m:sup>
                          <m:r>
                            <a:rPr lang="zh-CN" altLang="en-US" i="1">
                              <a:solidFill>
                                <a:srgbClr val="000000"/>
                              </a:solidFill>
                              <a:latin typeface="Cambria Math" panose="02040503050406030204" pitchFamily="18" charset="0"/>
                            </a:rPr>
                            <m:t>𝑏</m:t>
                          </m:r>
                        </m:sup>
                        <m:e>
                          <m:r>
                            <a:rPr lang="zh-CN" altLang="en-US" i="1">
                              <a:solidFill>
                                <a:srgbClr val="000000"/>
                              </a:solidFill>
                              <a:latin typeface="Cambria Math" panose="02040503050406030204" pitchFamily="18" charset="0"/>
                            </a:rPr>
                            <m:t>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m:rPr>
                              <m:sty m:val="p"/>
                            </m:rPr>
                            <a:rPr lang="en-US" altLang="zh-CN" i="1">
                              <a:solidFill>
                                <a:srgbClr val="000000"/>
                              </a:solidFill>
                              <a:latin typeface="Cambria Math" panose="02040503050406030204" pitchFamily="18" charset="0"/>
                            </a:rPr>
                            <m:t>max</m:t>
                          </m:r>
                          <m:d>
                            <m:dPr>
                              <m:begChr m:val="|"/>
                              <m:endChr m:val="|"/>
                              <m:ctrlPr>
                                <a:rPr lang="en-US" altLang="zh-CN"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𝜑</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e>
                          </m:d>
                        </m:e>
                      </m:nary>
                      <m:r>
                        <a:rPr lang="zh-CN" altLang="en-US" i="1">
                          <a:solidFill>
                            <a:srgbClr val="000000"/>
                          </a:solidFill>
                          <a:latin typeface="Cambria Math" panose="02040503050406030204" pitchFamily="18" charset="0"/>
                        </a:rPr>
                        <m:t>𝑑𝑥</m:t>
                      </m:r>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min</m:t>
                      </m:r>
                    </m:oMath>
                  </m:oMathPara>
                </a14:m>
                <a:endParaRPr lang="zh-CN" altLang="en-US" dirty="0"/>
              </a:p>
            </p:txBody>
          </p:sp>
        </mc:Choice>
        <mc:Fallback xmlns="">
          <p:sp>
            <p:nvSpPr>
              <p:cNvPr id="17" name="Object 15">
                <a:extLst>
                  <a:ext uri="{FF2B5EF4-FFF2-40B4-BE49-F238E27FC236}">
                    <a16:creationId xmlns:a16="http://schemas.microsoft.com/office/drawing/2014/main" id="{3727C86D-1C7B-46DD-95A9-40015BD510E5}"/>
                  </a:ext>
                </a:extLst>
              </p:cNvPr>
              <p:cNvSpPr txBox="1">
                <a:spLocks noRot="1" noChangeAspect="1" noMove="1" noResize="1" noEditPoints="1" noAdjustHandles="1" noChangeArrowheads="1" noChangeShapeType="1" noTextEdit="1"/>
              </p:cNvSpPr>
              <p:nvPr/>
            </p:nvSpPr>
            <p:spPr bwMode="auto">
              <a:xfrm>
                <a:off x="2202473" y="5742014"/>
                <a:ext cx="4229769" cy="907079"/>
              </a:xfrm>
              <a:prstGeom prst="rect">
                <a:avLst/>
              </a:prstGeom>
              <a:blipFill>
                <a:blip r:embed="rId4"/>
                <a:stretch>
                  <a:fillRect/>
                </a:stretch>
              </a:blipFill>
              <a:ln>
                <a:noFill/>
              </a:ln>
              <a:effectLst/>
            </p:spPr>
            <p:txBody>
              <a:bodyPr/>
              <a:lstStyle/>
              <a:p>
                <a:r>
                  <a:rPr lang="zh-CN" altLang="en-US">
                    <a:noFill/>
                  </a:rPr>
                  <a:t> </a:t>
                </a:r>
              </a:p>
            </p:txBody>
          </p:sp>
        </mc:Fallback>
      </mc:AlternateContent>
      <p:sp>
        <p:nvSpPr>
          <p:cNvPr id="18" name="Text Box 6">
            <a:extLst>
              <a:ext uri="{FF2B5EF4-FFF2-40B4-BE49-F238E27FC236}">
                <a16:creationId xmlns:a16="http://schemas.microsoft.com/office/drawing/2014/main" id="{E609CD31-C498-4422-A945-9DFC760FA14E}"/>
              </a:ext>
            </a:extLst>
          </p:cNvPr>
          <p:cNvSpPr txBox="1">
            <a:spLocks noChangeArrowheads="1"/>
          </p:cNvSpPr>
          <p:nvPr/>
        </p:nvSpPr>
        <p:spPr bwMode="auto">
          <a:xfrm>
            <a:off x="6474028" y="5832645"/>
            <a:ext cx="27536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solidFill>
                  <a:srgbClr val="0509BB"/>
                </a:solidFill>
                <a:ea typeface="宋体" panose="02010600030101010101" pitchFamily="2" charset="-122"/>
              </a:rPr>
              <a:t>最佳一致逼近</a:t>
            </a:r>
          </a:p>
        </p:txBody>
      </p:sp>
      <p:sp>
        <p:nvSpPr>
          <p:cNvPr id="3" name="文本框 2">
            <a:extLst>
              <a:ext uri="{FF2B5EF4-FFF2-40B4-BE49-F238E27FC236}">
                <a16:creationId xmlns:a16="http://schemas.microsoft.com/office/drawing/2014/main" id="{4F5EDD21-E204-42BA-B8EB-1683A0A070CF}"/>
              </a:ext>
            </a:extLst>
          </p:cNvPr>
          <p:cNvSpPr txBox="1"/>
          <p:nvPr/>
        </p:nvSpPr>
        <p:spPr>
          <a:xfrm>
            <a:off x="2123728" y="662446"/>
            <a:ext cx="2016224" cy="461665"/>
          </a:xfrm>
          <a:prstGeom prst="rect">
            <a:avLst/>
          </a:prstGeom>
          <a:noFill/>
        </p:spPr>
        <p:txBody>
          <a:bodyPr wrap="square" rtlCol="0">
            <a:spAutoFit/>
          </a:bodyPr>
          <a:lstStyle/>
          <a:p>
            <a:r>
              <a:rPr lang="zh-CN" altLang="en-US" dirty="0"/>
              <a:t>最小二乘法</a:t>
            </a:r>
          </a:p>
        </p:txBody>
      </p:sp>
    </p:spTree>
    <p:extLst>
      <p:ext uri="{BB962C8B-B14F-4D97-AF65-F5344CB8AC3E}">
        <p14:creationId xmlns:p14="http://schemas.microsoft.com/office/powerpoint/2010/main" val="19827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500" fill="hold"/>
                                        <p:tgtEl>
                                          <p:spTgt spid="34"/>
                                        </p:tgtEl>
                                        <p:attrNameLst>
                                          <p:attrName>ppt_x</p:attrName>
                                        </p:attrNameLst>
                                      </p:cBhvr>
                                      <p:tavLst>
                                        <p:tav tm="0">
                                          <p:val>
                                            <p:strVal val="0-#ppt_w/2"/>
                                          </p:val>
                                        </p:tav>
                                        <p:tav tm="100000">
                                          <p:val>
                                            <p:strVal val="#ppt_x"/>
                                          </p:val>
                                        </p:tav>
                                      </p:tavLst>
                                    </p:anim>
                                    <p:anim calcmode="lin" valueType="num">
                                      <p:cBhvr additive="base">
                                        <p:cTn id="29"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0-#ppt_w/2"/>
                                          </p:val>
                                        </p:tav>
                                        <p:tav tm="100000">
                                          <p:val>
                                            <p:strVal val="#ppt_x"/>
                                          </p:val>
                                        </p:tav>
                                      </p:tavLst>
                                    </p:anim>
                                    <p:anim calcmode="lin" valueType="num">
                                      <p:cBhvr additive="base">
                                        <p:cTn id="40"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P spid="34" grpId="0"/>
      <p:bldP spid="35" grpId="0"/>
      <p:bldP spid="36" grpId="0" animBg="1"/>
      <p:bldP spid="17"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4"/>
          <p:cNvGrpSpPr>
            <a:grpSpLocks/>
          </p:cNvGrpSpPr>
          <p:nvPr/>
        </p:nvGrpSpPr>
        <p:grpSpPr bwMode="auto">
          <a:xfrm>
            <a:off x="472765" y="1329437"/>
            <a:ext cx="5764213" cy="476252"/>
            <a:chOff x="88" y="743"/>
            <a:chExt cx="3631" cy="300"/>
          </a:xfrm>
        </p:grpSpPr>
        <p:sp>
          <p:nvSpPr>
            <p:cNvPr id="6" name="Rectangle 23"/>
            <p:cNvSpPr>
              <a:spLocks noChangeArrowheads="1"/>
            </p:cNvSpPr>
            <p:nvPr/>
          </p:nvSpPr>
          <p:spPr bwMode="auto">
            <a:xfrm>
              <a:off x="1120" y="752"/>
              <a:ext cx="259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r>
                <a:rPr kumimoji="1" lang="zh-CN" altLang="en-US" sz="2400" b="1" dirty="0"/>
                <a:t>及权函数       ，要求在</a:t>
              </a:r>
              <a:r>
                <a:rPr kumimoji="1" lang="zh-CN" altLang="en-US" b="1" dirty="0"/>
                <a:t>函数类</a:t>
              </a:r>
              <a:endParaRPr kumimoji="1" lang="zh-CN" altLang="en-US" sz="2400" b="1" dirty="0"/>
            </a:p>
          </p:txBody>
        </p:sp>
        <p:graphicFrame>
          <p:nvGraphicFramePr>
            <p:cNvPr id="8" name="Object 4"/>
            <p:cNvGraphicFramePr>
              <a:graphicFrameLocks noChangeAspect="1"/>
            </p:cNvGraphicFramePr>
            <p:nvPr/>
          </p:nvGraphicFramePr>
          <p:xfrm>
            <a:off x="88" y="743"/>
            <a:ext cx="1152" cy="291"/>
          </p:xfrm>
          <a:graphic>
            <a:graphicData uri="http://schemas.openxmlformats.org/presentationml/2006/ole">
              <mc:AlternateContent xmlns:mc="http://schemas.openxmlformats.org/markup-compatibility/2006">
                <mc:Choice xmlns:v="urn:schemas-microsoft-com:vml" Requires="v">
                  <p:oleObj name="Equation" r:id="rId2" imgW="838080" imgH="228600" progId="Equation.3">
                    <p:embed/>
                  </p:oleObj>
                </mc:Choice>
                <mc:Fallback>
                  <p:oleObj name="Equation" r:id="rId2" imgW="838080" imgH="228600" progId="Equation.3">
                    <p:embed/>
                    <p:pic>
                      <p:nvPicPr>
                        <p:cNvPr id="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 y="743"/>
                          <a:ext cx="1152" cy="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 name="Rectangle 25"/>
          <p:cNvSpPr>
            <a:spLocks noChangeArrowheads="1"/>
          </p:cNvSpPr>
          <p:nvPr/>
        </p:nvSpPr>
        <p:spPr bwMode="auto">
          <a:xfrm>
            <a:off x="395536" y="1852232"/>
            <a:ext cx="23510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r>
              <a:rPr kumimoji="1" lang="zh-CN" altLang="en-US" sz="2400" b="1" dirty="0"/>
              <a:t>中寻找一个函数</a:t>
            </a:r>
          </a:p>
        </p:txBody>
      </p:sp>
      <p:grpSp>
        <p:nvGrpSpPr>
          <p:cNvPr id="11" name="Group 45"/>
          <p:cNvGrpSpPr>
            <a:grpSpLocks/>
          </p:cNvGrpSpPr>
          <p:nvPr/>
        </p:nvGrpSpPr>
        <p:grpSpPr bwMode="auto">
          <a:xfrm>
            <a:off x="2649481" y="1873750"/>
            <a:ext cx="5372100" cy="457200"/>
            <a:chOff x="1584" y="1152"/>
            <a:chExt cx="3384" cy="288"/>
          </a:xfrm>
        </p:grpSpPr>
        <p:sp>
          <p:nvSpPr>
            <p:cNvPr id="12" name="Rectangle 26"/>
            <p:cNvSpPr>
              <a:spLocks noChangeArrowheads="1"/>
            </p:cNvSpPr>
            <p:nvPr/>
          </p:nvSpPr>
          <p:spPr bwMode="auto">
            <a:xfrm>
              <a:off x="4464" y="1152"/>
              <a:ext cx="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r>
                <a:rPr kumimoji="1" lang="zh-CN" altLang="en-US" sz="2400" b="1"/>
                <a:t>，使</a:t>
              </a:r>
            </a:p>
          </p:txBody>
        </p:sp>
        <p:graphicFrame>
          <p:nvGraphicFramePr>
            <p:cNvPr id="13" name="Object 28"/>
            <p:cNvGraphicFramePr>
              <a:graphicFrameLocks noChangeAspect="1"/>
            </p:cNvGraphicFramePr>
            <p:nvPr/>
          </p:nvGraphicFramePr>
          <p:xfrm>
            <a:off x="1584" y="1152"/>
            <a:ext cx="2845" cy="270"/>
          </p:xfrm>
          <a:graphic>
            <a:graphicData uri="http://schemas.openxmlformats.org/presentationml/2006/ole">
              <mc:AlternateContent xmlns:mc="http://schemas.openxmlformats.org/markup-compatibility/2006">
                <mc:Choice xmlns:v="urn:schemas-microsoft-com:vml" Requires="v">
                  <p:oleObj name="Equation" r:id="rId4" imgW="2705040" imgH="253800" progId="Equation.3">
                    <p:embed/>
                  </p:oleObj>
                </mc:Choice>
                <mc:Fallback>
                  <p:oleObj name="Equation" r:id="rId4" imgW="2705040" imgH="253800" progId="Equation.3">
                    <p:embed/>
                    <p:pic>
                      <p:nvPicPr>
                        <p:cNvPr id="13"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 y="1152"/>
                          <a:ext cx="2845" cy="2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 name="矩形 13"/>
          <p:cNvSpPr/>
          <p:nvPr/>
        </p:nvSpPr>
        <p:spPr>
          <a:xfrm>
            <a:off x="5803718" y="829708"/>
            <a:ext cx="3280065" cy="461665"/>
          </a:xfrm>
          <a:prstGeom prst="rect">
            <a:avLst/>
          </a:prstGeom>
        </p:spPr>
        <p:txBody>
          <a:bodyPr wrap="none">
            <a:spAutoFit/>
          </a:bodyPr>
          <a:lstStyle/>
          <a:p>
            <a:r>
              <a:rPr kumimoji="1" lang="zh-CN" altLang="en-US" b="1" dirty="0"/>
              <a:t>选取线性无关的函数族</a:t>
            </a:r>
            <a:endParaRPr lang="en-GB" dirty="0"/>
          </a:p>
        </p:txBody>
      </p:sp>
      <p:sp>
        <p:nvSpPr>
          <p:cNvPr id="15" name="矩形 14"/>
          <p:cNvSpPr/>
          <p:nvPr/>
        </p:nvSpPr>
        <p:spPr>
          <a:xfrm>
            <a:off x="5477474" y="2520743"/>
            <a:ext cx="1731564" cy="461665"/>
          </a:xfrm>
          <a:prstGeom prst="rect">
            <a:avLst/>
          </a:prstGeom>
        </p:spPr>
        <p:txBody>
          <a:bodyPr wrap="none">
            <a:spAutoFit/>
          </a:bodyPr>
          <a:lstStyle/>
          <a:p>
            <a:r>
              <a:rPr kumimoji="1" lang="zh-CN" altLang="en-US" b="1" dirty="0"/>
              <a:t>达到极小。</a:t>
            </a:r>
            <a:endParaRPr lang="en-GB" dirty="0"/>
          </a:p>
        </p:txBody>
      </p:sp>
      <p:grpSp>
        <p:nvGrpSpPr>
          <p:cNvPr id="18" name="组合 17"/>
          <p:cNvGrpSpPr/>
          <p:nvPr/>
        </p:nvGrpSpPr>
        <p:grpSpPr>
          <a:xfrm>
            <a:off x="298169" y="836712"/>
            <a:ext cx="5900974" cy="461665"/>
            <a:chOff x="-151948" y="1502714"/>
            <a:chExt cx="5900974" cy="461665"/>
          </a:xfrm>
        </p:grpSpPr>
        <p:sp>
          <p:nvSpPr>
            <p:cNvPr id="3" name="Rectangle 21"/>
            <p:cNvSpPr>
              <a:spLocks noChangeArrowheads="1"/>
            </p:cNvSpPr>
            <p:nvPr/>
          </p:nvSpPr>
          <p:spPr bwMode="auto">
            <a:xfrm>
              <a:off x="-151948" y="1502714"/>
              <a:ext cx="59009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r>
                <a:rPr kumimoji="1" lang="zh-CN" altLang="en-US" sz="2400" b="1" dirty="0"/>
                <a:t>对于给定的函数        </a:t>
              </a:r>
              <a:r>
                <a:rPr kumimoji="1" lang="zh-CN" altLang="en-US" b="1" dirty="0"/>
                <a:t>在区间          上连续</a:t>
              </a:r>
              <a:r>
                <a:rPr kumimoji="1" lang="zh-CN" altLang="en-US" sz="2400" b="1" dirty="0"/>
                <a:t>，</a:t>
              </a:r>
            </a:p>
          </p:txBody>
        </p:sp>
        <p:graphicFrame>
          <p:nvGraphicFramePr>
            <p:cNvPr id="16" name="Object 52"/>
            <p:cNvGraphicFramePr>
              <a:graphicFrameLocks noChangeAspect="1"/>
            </p:cNvGraphicFramePr>
            <p:nvPr>
              <p:extLst>
                <p:ext uri="{D42A27DB-BD31-4B8C-83A1-F6EECF244321}">
                  <p14:modId xmlns:p14="http://schemas.microsoft.com/office/powerpoint/2010/main" val="1001833771"/>
                </p:ext>
              </p:extLst>
            </p:nvPr>
          </p:nvGraphicFramePr>
          <p:xfrm>
            <a:off x="2178673" y="1590133"/>
            <a:ext cx="580575" cy="320108"/>
          </p:xfrm>
          <a:graphic>
            <a:graphicData uri="http://schemas.openxmlformats.org/presentationml/2006/ole">
              <mc:AlternateContent xmlns:mc="http://schemas.openxmlformats.org/markup-compatibility/2006">
                <mc:Choice xmlns:v="urn:schemas-microsoft-com:vml" Requires="v">
                  <p:oleObj name="Equation" r:id="rId6" imgW="368280" imgH="203040" progId="Equation.DSMT4">
                    <p:embed/>
                  </p:oleObj>
                </mc:Choice>
                <mc:Fallback>
                  <p:oleObj name="Equation" r:id="rId6" imgW="368280" imgH="203040" progId="Equation.DSMT4">
                    <p:embed/>
                    <p:pic>
                      <p:nvPicPr>
                        <p:cNvPr id="16" name="Object 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8673" y="1590133"/>
                          <a:ext cx="580575" cy="320108"/>
                        </a:xfrm>
                        <a:prstGeom prst="rect">
                          <a:avLst/>
                        </a:prstGeom>
                        <a:noFill/>
                        <a:ln>
                          <a:noFill/>
                        </a:ln>
                        <a:effectLst/>
                      </p:spPr>
                    </p:pic>
                  </p:oleObj>
                </mc:Fallback>
              </mc:AlternateContent>
            </a:graphicData>
          </a:graphic>
        </p:graphicFrame>
        <p:graphicFrame>
          <p:nvGraphicFramePr>
            <p:cNvPr id="17" name="Object 53"/>
            <p:cNvGraphicFramePr>
              <a:graphicFrameLocks noChangeAspect="1"/>
            </p:cNvGraphicFramePr>
            <p:nvPr>
              <p:extLst>
                <p:ext uri="{D42A27DB-BD31-4B8C-83A1-F6EECF244321}">
                  <p14:modId xmlns:p14="http://schemas.microsoft.com/office/powerpoint/2010/main" val="2738564221"/>
                </p:ext>
              </p:extLst>
            </p:nvPr>
          </p:nvGraphicFramePr>
          <p:xfrm>
            <a:off x="3678700" y="1543309"/>
            <a:ext cx="663367" cy="392170"/>
          </p:xfrm>
          <a:graphic>
            <a:graphicData uri="http://schemas.openxmlformats.org/presentationml/2006/ole">
              <mc:AlternateContent xmlns:mc="http://schemas.openxmlformats.org/markup-compatibility/2006">
                <mc:Choice xmlns:v="urn:schemas-microsoft-com:vml" Requires="v">
                  <p:oleObj name="Equation" r:id="rId8" imgW="342720" imgH="203040" progId="Equation.DSMT4">
                    <p:embed/>
                  </p:oleObj>
                </mc:Choice>
                <mc:Fallback>
                  <p:oleObj name="Equation" r:id="rId8" imgW="342720" imgH="203040" progId="Equation.DSMT4">
                    <p:embed/>
                    <p:pic>
                      <p:nvPicPr>
                        <p:cNvPr id="17" name="Object 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78700" y="1543309"/>
                          <a:ext cx="663367" cy="392170"/>
                        </a:xfrm>
                        <a:prstGeom prst="rect">
                          <a:avLst/>
                        </a:prstGeom>
                        <a:noFill/>
                        <a:ln>
                          <a:noFill/>
                        </a:ln>
                        <a:effectLst/>
                      </p:spPr>
                    </p:pic>
                  </p:oleObj>
                </mc:Fallback>
              </mc:AlternateContent>
            </a:graphicData>
          </a:graphic>
        </p:graphicFrame>
      </p:grpSp>
      <p:graphicFrame>
        <p:nvGraphicFramePr>
          <p:cNvPr id="19" name="Object 7"/>
          <p:cNvGraphicFramePr>
            <a:graphicFrameLocks noChangeAspect="1"/>
          </p:cNvGraphicFramePr>
          <p:nvPr>
            <p:extLst>
              <p:ext uri="{D42A27DB-BD31-4B8C-83A1-F6EECF244321}">
                <p14:modId xmlns:p14="http://schemas.microsoft.com/office/powerpoint/2010/main" val="2333590426"/>
              </p:ext>
            </p:extLst>
          </p:nvPr>
        </p:nvGraphicFramePr>
        <p:xfrm>
          <a:off x="3414600" y="1367413"/>
          <a:ext cx="609600" cy="400050"/>
        </p:xfrm>
        <a:graphic>
          <a:graphicData uri="http://schemas.openxmlformats.org/presentationml/2006/ole">
            <mc:AlternateContent xmlns:mc="http://schemas.openxmlformats.org/markup-compatibility/2006">
              <mc:Choice xmlns:v="urn:schemas-microsoft-com:vml" Requires="v">
                <p:oleObj name="Equation" r:id="rId10" imgW="355320" imgH="203040" progId="Equation.3">
                  <p:embed/>
                </p:oleObj>
              </mc:Choice>
              <mc:Fallback>
                <p:oleObj name="Equation" r:id="rId10" imgW="355320" imgH="203040" progId="Equation.3">
                  <p:embed/>
                  <p:pic>
                    <p:nvPicPr>
                      <p:cNvPr id="19"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14600" y="1367413"/>
                        <a:ext cx="609600"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5"/>
          <p:cNvGraphicFramePr>
            <a:graphicFrameLocks noChangeAspect="1"/>
          </p:cNvGraphicFramePr>
          <p:nvPr>
            <p:extLst>
              <p:ext uri="{D42A27DB-BD31-4B8C-83A1-F6EECF244321}">
                <p14:modId xmlns:p14="http://schemas.microsoft.com/office/powerpoint/2010/main" val="498392630"/>
              </p:ext>
            </p:extLst>
          </p:nvPr>
        </p:nvGraphicFramePr>
        <p:xfrm>
          <a:off x="6179872" y="1374659"/>
          <a:ext cx="2750818" cy="392804"/>
        </p:xfrm>
        <a:graphic>
          <a:graphicData uri="http://schemas.openxmlformats.org/presentationml/2006/ole">
            <mc:AlternateContent xmlns:mc="http://schemas.openxmlformats.org/markup-compatibility/2006">
              <mc:Choice xmlns:v="urn:schemas-microsoft-com:vml" Requires="v">
                <p:oleObj name="Equation" r:id="rId12" imgW="1600200" imgH="228600" progId="Equation.3">
                  <p:embed/>
                </p:oleObj>
              </mc:Choice>
              <mc:Fallback>
                <p:oleObj name="Equation" r:id="rId12" imgW="1600200" imgH="228600" progId="Equation.3">
                  <p:embed/>
                  <p:pic>
                    <p:nvPicPr>
                      <p:cNvPr id="20"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79872" y="1374659"/>
                        <a:ext cx="2750818" cy="392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2" name="图片 21"/>
          <p:cNvPicPr>
            <a:picLocks noChangeAspect="1"/>
          </p:cNvPicPr>
          <p:nvPr/>
        </p:nvPicPr>
        <p:blipFill>
          <a:blip r:embed="rId14"/>
          <a:stretch>
            <a:fillRect/>
          </a:stretch>
        </p:blipFill>
        <p:spPr>
          <a:xfrm>
            <a:off x="2843808" y="2441344"/>
            <a:ext cx="2490283" cy="620465"/>
          </a:xfrm>
          <a:prstGeom prst="rect">
            <a:avLst/>
          </a:prstGeom>
        </p:spPr>
      </p:pic>
      <p:sp>
        <p:nvSpPr>
          <p:cNvPr id="23" name="Text Box 11"/>
          <p:cNvSpPr txBox="1">
            <a:spLocks noChangeArrowheads="1"/>
          </p:cNvSpPr>
          <p:nvPr/>
        </p:nvSpPr>
        <p:spPr bwMode="auto">
          <a:xfrm>
            <a:off x="278101" y="-3622"/>
            <a:ext cx="44402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最佳平方逼近的一般提法：</a:t>
            </a:r>
          </a:p>
        </p:txBody>
      </p:sp>
      <p:sp>
        <p:nvSpPr>
          <p:cNvPr id="24" name="Rectangle 46"/>
          <p:cNvSpPr>
            <a:spLocks noChangeArrowheads="1"/>
          </p:cNvSpPr>
          <p:nvPr/>
        </p:nvSpPr>
        <p:spPr bwMode="auto">
          <a:xfrm>
            <a:off x="15639" y="10768"/>
            <a:ext cx="45712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solidFill>
                  <a:schemeClr val="accent2"/>
                </a:solidFill>
                <a:sym typeface="Wingdings" panose="05000000000000000000" pitchFamily="2" charset="2"/>
              </a:rPr>
              <a:t></a:t>
            </a:r>
          </a:p>
        </p:txBody>
      </p:sp>
      <p:grpSp>
        <p:nvGrpSpPr>
          <p:cNvPr id="31" name="组合 30"/>
          <p:cNvGrpSpPr/>
          <p:nvPr/>
        </p:nvGrpSpPr>
        <p:grpSpPr>
          <a:xfrm>
            <a:off x="368698" y="3164012"/>
            <a:ext cx="7186583" cy="461665"/>
            <a:chOff x="551493" y="3946179"/>
            <a:chExt cx="7186583" cy="461665"/>
          </a:xfrm>
        </p:grpSpPr>
        <p:sp>
          <p:nvSpPr>
            <p:cNvPr id="26" name="Text Box 58"/>
            <p:cNvSpPr txBox="1">
              <a:spLocks noChangeArrowheads="1"/>
            </p:cNvSpPr>
            <p:nvPr/>
          </p:nvSpPr>
          <p:spPr bwMode="auto">
            <a:xfrm>
              <a:off x="551493" y="3946179"/>
              <a:ext cx="71865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t>则称        为        在    中关于       的最佳平方逼近函数</a:t>
              </a:r>
            </a:p>
          </p:txBody>
        </p:sp>
        <p:graphicFrame>
          <p:nvGraphicFramePr>
            <p:cNvPr id="27" name="Object 60"/>
            <p:cNvGraphicFramePr>
              <a:graphicFrameLocks noChangeAspect="1"/>
            </p:cNvGraphicFramePr>
            <p:nvPr/>
          </p:nvGraphicFramePr>
          <p:xfrm>
            <a:off x="1247043" y="3985295"/>
            <a:ext cx="648072" cy="383431"/>
          </p:xfrm>
          <a:graphic>
            <a:graphicData uri="http://schemas.openxmlformats.org/presentationml/2006/ole">
              <mc:AlternateContent xmlns:mc="http://schemas.openxmlformats.org/markup-compatibility/2006">
                <mc:Choice xmlns:v="urn:schemas-microsoft-com:vml" Requires="v">
                  <p:oleObj name="Equation" r:id="rId15" imgW="342720" imgH="203040" progId="Equation.DSMT4">
                    <p:embed/>
                  </p:oleObj>
                </mc:Choice>
                <mc:Fallback>
                  <p:oleObj name="Equation" r:id="rId15" imgW="342720" imgH="203040" progId="Equation.DSMT4">
                    <p:embed/>
                    <p:pic>
                      <p:nvPicPr>
                        <p:cNvPr id="27" name="Object 6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47043" y="3985295"/>
                          <a:ext cx="648072" cy="383431"/>
                        </a:xfrm>
                        <a:prstGeom prst="rect">
                          <a:avLst/>
                        </a:prstGeom>
                        <a:noFill/>
                        <a:ln>
                          <a:noFill/>
                        </a:ln>
                        <a:effectLst/>
                      </p:spPr>
                    </p:pic>
                  </p:oleObj>
                </mc:Fallback>
              </mc:AlternateContent>
            </a:graphicData>
          </a:graphic>
        </p:graphicFrame>
        <p:graphicFrame>
          <p:nvGraphicFramePr>
            <p:cNvPr id="28" name="Object 61"/>
            <p:cNvGraphicFramePr>
              <a:graphicFrameLocks noChangeAspect="1"/>
            </p:cNvGraphicFramePr>
            <p:nvPr/>
          </p:nvGraphicFramePr>
          <p:xfrm>
            <a:off x="2132385" y="4011631"/>
            <a:ext cx="647531" cy="357095"/>
          </p:xfrm>
          <a:graphic>
            <a:graphicData uri="http://schemas.openxmlformats.org/presentationml/2006/ole">
              <mc:AlternateContent xmlns:mc="http://schemas.openxmlformats.org/markup-compatibility/2006">
                <mc:Choice xmlns:v="urn:schemas-microsoft-com:vml" Requires="v">
                  <p:oleObj name="Equation" r:id="rId17" imgW="368280" imgH="203040" progId="Equation.DSMT4">
                    <p:embed/>
                  </p:oleObj>
                </mc:Choice>
                <mc:Fallback>
                  <p:oleObj name="Equation" r:id="rId17" imgW="368280" imgH="203040" progId="Equation.DSMT4">
                    <p:embed/>
                    <p:pic>
                      <p:nvPicPr>
                        <p:cNvPr id="28" name="Object 6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32385" y="4011631"/>
                          <a:ext cx="647531" cy="357095"/>
                        </a:xfrm>
                        <a:prstGeom prst="rect">
                          <a:avLst/>
                        </a:prstGeom>
                        <a:noFill/>
                        <a:ln>
                          <a:noFill/>
                        </a:ln>
                        <a:effectLst/>
                      </p:spPr>
                    </p:pic>
                  </p:oleObj>
                </mc:Fallback>
              </mc:AlternateContent>
            </a:graphicData>
          </a:graphic>
        </p:graphicFrame>
        <p:graphicFrame>
          <p:nvGraphicFramePr>
            <p:cNvPr id="29" name="Object 62"/>
            <p:cNvGraphicFramePr>
              <a:graphicFrameLocks noChangeAspect="1"/>
            </p:cNvGraphicFramePr>
            <p:nvPr/>
          </p:nvGraphicFramePr>
          <p:xfrm>
            <a:off x="3064749" y="4017507"/>
            <a:ext cx="367807" cy="319005"/>
          </p:xfrm>
          <a:graphic>
            <a:graphicData uri="http://schemas.openxmlformats.org/presentationml/2006/ole">
              <mc:AlternateContent xmlns:mc="http://schemas.openxmlformats.org/markup-compatibility/2006">
                <mc:Choice xmlns:v="urn:schemas-microsoft-com:vml" Requires="v">
                  <p:oleObj name="Equation" r:id="rId19" imgW="190440" imgH="164880" progId="Equation.DSMT4">
                    <p:embed/>
                  </p:oleObj>
                </mc:Choice>
                <mc:Fallback>
                  <p:oleObj name="Equation" r:id="rId19" imgW="190440" imgH="164880" progId="Equation.DSMT4">
                    <p:embed/>
                    <p:pic>
                      <p:nvPicPr>
                        <p:cNvPr id="29" name="Object 6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64749" y="4017507"/>
                          <a:ext cx="367807" cy="319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7"/>
            <p:cNvGraphicFramePr>
              <a:graphicFrameLocks noChangeAspect="1"/>
            </p:cNvGraphicFramePr>
            <p:nvPr/>
          </p:nvGraphicFramePr>
          <p:xfrm>
            <a:off x="4206995" y="3965513"/>
            <a:ext cx="609600" cy="400050"/>
          </p:xfrm>
          <a:graphic>
            <a:graphicData uri="http://schemas.openxmlformats.org/presentationml/2006/ole">
              <mc:AlternateContent xmlns:mc="http://schemas.openxmlformats.org/markup-compatibility/2006">
                <mc:Choice xmlns:v="urn:schemas-microsoft-com:vml" Requires="v">
                  <p:oleObj name="Equation" r:id="rId10" imgW="355320" imgH="203040" progId="Equation.3">
                    <p:embed/>
                  </p:oleObj>
                </mc:Choice>
                <mc:Fallback>
                  <p:oleObj name="Equation" r:id="rId10" imgW="355320" imgH="203040" progId="Equation.3">
                    <p:embed/>
                    <p:pic>
                      <p:nvPicPr>
                        <p:cNvPr id="3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06995" y="3965513"/>
                          <a:ext cx="609600"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2" name="Text Box 40"/>
          <p:cNvSpPr txBox="1">
            <a:spLocks noChangeArrowheads="1"/>
          </p:cNvSpPr>
          <p:nvPr/>
        </p:nvSpPr>
        <p:spPr bwMode="auto">
          <a:xfrm>
            <a:off x="399646" y="4567094"/>
            <a:ext cx="33802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solidFill>
                  <a:srgbClr val="0000FF"/>
                </a:solidFill>
                <a:ea typeface="宋体" panose="02010600030101010101" pitchFamily="2" charset="-122"/>
              </a:rPr>
              <a:t>与最小二乘拟合对比：</a:t>
            </a:r>
          </a:p>
        </p:txBody>
      </p:sp>
      <mc:AlternateContent xmlns:mc="http://schemas.openxmlformats.org/markup-compatibility/2006" xmlns:a14="http://schemas.microsoft.com/office/drawing/2010/main">
        <mc:Choice Requires="a14">
          <p:sp>
            <p:nvSpPr>
              <p:cNvPr id="33" name="Object 15"/>
              <p:cNvSpPr txBox="1"/>
              <p:nvPr/>
            </p:nvSpPr>
            <p:spPr bwMode="auto">
              <a:xfrm>
                <a:off x="2414299" y="5059180"/>
                <a:ext cx="4608177" cy="988569"/>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ary>
                        <m:naryPr>
                          <m:chr m:val="∑"/>
                          <m:subHide m:val="on"/>
                          <m:supHide m:val="on"/>
                          <m:ctrlPr>
                            <a:rPr lang="zh-CN" altLang="en-US" i="1">
                              <a:solidFill>
                                <a:srgbClr val="000000"/>
                              </a:solidFill>
                              <a:latin typeface="Cambria Math" panose="02040503050406030204" pitchFamily="18" charset="0"/>
                            </a:rPr>
                          </m:ctrlPr>
                        </m:naryPr>
                        <m:sub/>
                        <m:sup/>
                        <m:e/>
                      </m:nary>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𝑎</m:t>
                          </m:r>
                        </m:sub>
                        <m:sup>
                          <m:r>
                            <a:rPr lang="zh-CN" altLang="en-US" i="1">
                              <a:solidFill>
                                <a:srgbClr val="000000"/>
                              </a:solidFill>
                              <a:latin typeface="Cambria Math" panose="02040503050406030204" pitchFamily="18" charset="0"/>
                            </a:rPr>
                            <m:t>𝑏</m:t>
                          </m:r>
                        </m:sup>
                        <m:e/>
                      </m:nary>
                    </m:oMath>
                  </m:oMathPara>
                </a14:m>
                <a:endParaRPr lang="zh-CN" altLang="en-US" dirty="0"/>
              </a:p>
            </p:txBody>
          </p:sp>
        </mc:Choice>
        <mc:Fallback xmlns="">
          <p:sp>
            <p:nvSpPr>
              <p:cNvPr id="33" name="Object 15"/>
              <p:cNvSpPr txBox="1">
                <a:spLocks noRot="1" noChangeAspect="1" noMove="1" noResize="1" noEditPoints="1" noAdjustHandles="1" noChangeArrowheads="1" noChangeShapeType="1" noTextEdit="1"/>
              </p:cNvSpPr>
              <p:nvPr/>
            </p:nvSpPr>
            <p:spPr bwMode="auto">
              <a:xfrm>
                <a:off x="2414299" y="5059180"/>
                <a:ext cx="4608177" cy="988569"/>
              </a:xfrm>
              <a:prstGeom prst="rect">
                <a:avLst/>
              </a:prstGeom>
              <a:blipFill>
                <a:blip r:embed="rId21"/>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 Box 40"/>
              <p:cNvSpPr txBox="1">
                <a:spLocks noChangeArrowheads="1"/>
              </p:cNvSpPr>
              <p:nvPr/>
            </p:nvSpPr>
            <p:spPr bwMode="auto">
              <a:xfrm>
                <a:off x="2483768" y="6047749"/>
                <a:ext cx="4176464" cy="461665"/>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求函数</a:t>
                </a:r>
                <a14:m>
                  <m:oMath xmlns:m="http://schemas.openxmlformats.org/officeDocument/2006/math">
                    <m:r>
                      <a:rPr lang="zh-CN" altLang="en-US" sz="2400" i="1" smtClean="0">
                        <a:latin typeface="Cambria Math" panose="02040503050406030204" pitchFamily="18" charset="0"/>
                      </a:rPr>
                      <m:t>𝝋</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a14:m>
                <a:r>
                  <a:rPr lang="zh-CN" altLang="en-US" sz="2400" dirty="0">
                    <a:ea typeface="宋体" panose="02010600030101010101" pitchFamily="2" charset="-122"/>
                  </a:rPr>
                  <a:t>的过程不变！</a:t>
                </a:r>
              </a:p>
            </p:txBody>
          </p:sp>
        </mc:Choice>
        <mc:Fallback xmlns="">
          <p:sp>
            <p:nvSpPr>
              <p:cNvPr id="35" name="Text Box 40"/>
              <p:cNvSpPr txBox="1">
                <a:spLocks noRot="1" noChangeAspect="1" noMove="1" noResize="1" noEditPoints="1" noAdjustHandles="1" noChangeArrowheads="1" noChangeShapeType="1" noTextEdit="1"/>
              </p:cNvSpPr>
              <p:nvPr/>
            </p:nvSpPr>
            <p:spPr bwMode="auto">
              <a:xfrm>
                <a:off x="2483768" y="6047749"/>
                <a:ext cx="4176464" cy="461665"/>
              </a:xfrm>
              <a:prstGeom prst="rect">
                <a:avLst/>
              </a:prstGeom>
              <a:blipFill>
                <a:blip r:embed="rId23"/>
                <a:stretch>
                  <a:fillRect l="-2187" t="-14474" b="-2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p>
                <a:r>
                  <a:rPr lang="zh-CN" altLang="en-US">
                    <a:noFill/>
                  </a:rPr>
                  <a:t> </a:t>
                </a:r>
              </a:p>
            </p:txBody>
          </p:sp>
        </mc:Fallback>
      </mc:AlternateContent>
      <p:sp>
        <p:nvSpPr>
          <p:cNvPr id="37" name="Rectangle 327"/>
          <p:cNvSpPr>
            <a:spLocks noChangeArrowheads="1"/>
          </p:cNvSpPr>
          <p:nvPr/>
        </p:nvSpPr>
        <p:spPr bwMode="auto">
          <a:xfrm>
            <a:off x="5652120" y="-27384"/>
            <a:ext cx="34918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1600" b="1" dirty="0"/>
              <a:t>§5 </a:t>
            </a:r>
            <a:r>
              <a:rPr kumimoji="1" lang="en-US" altLang="zh-CN" sz="1600" b="1" dirty="0" err="1"/>
              <a:t>Least_Squares</a:t>
            </a:r>
            <a:r>
              <a:rPr kumimoji="1" lang="en-US" altLang="zh-CN" sz="1600" b="1" dirty="0"/>
              <a:t> Approximation </a:t>
            </a:r>
          </a:p>
        </p:txBody>
      </p:sp>
    </p:spTree>
    <p:extLst>
      <p:ext uri="{BB962C8B-B14F-4D97-AF65-F5344CB8AC3E}">
        <p14:creationId xmlns:p14="http://schemas.microsoft.com/office/powerpoint/2010/main" val="16944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500" fill="hold"/>
                                        <p:tgtEl>
                                          <p:spTgt spid="32"/>
                                        </p:tgtEl>
                                        <p:attrNameLst>
                                          <p:attrName>ppt_x</p:attrName>
                                        </p:attrNameLst>
                                      </p:cBhvr>
                                      <p:tavLst>
                                        <p:tav tm="0">
                                          <p:val>
                                            <p:strVal val="0-#ppt_w/2"/>
                                          </p:val>
                                        </p:tav>
                                        <p:tav tm="100000">
                                          <p:val>
                                            <p:strVal val="#ppt_x"/>
                                          </p:val>
                                        </p:tav>
                                      </p:tavLst>
                                    </p:anim>
                                    <p:anim calcmode="lin" valueType="num">
                                      <p:cBhvr additive="base">
                                        <p:cTn id="5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down)">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additive="base">
                                        <p:cTn id="60" dur="500" fill="hold"/>
                                        <p:tgtEl>
                                          <p:spTgt spid="35"/>
                                        </p:tgtEl>
                                        <p:attrNameLst>
                                          <p:attrName>ppt_x</p:attrName>
                                        </p:attrNameLst>
                                      </p:cBhvr>
                                      <p:tavLst>
                                        <p:tav tm="0">
                                          <p:val>
                                            <p:strVal val="0-#ppt_w/2"/>
                                          </p:val>
                                        </p:tav>
                                        <p:tav tm="100000">
                                          <p:val>
                                            <p:strVal val="#ppt_x"/>
                                          </p:val>
                                        </p:tav>
                                      </p:tavLst>
                                    </p:anim>
                                    <p:anim calcmode="lin" valueType="num">
                                      <p:cBhvr additive="base">
                                        <p:cTn id="61"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5" grpId="0"/>
      <p:bldP spid="32" grpId="0"/>
      <p:bldP spid="33" grpId="0"/>
      <p:bldP spid="3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Object 9"/>
              <p:cNvSpPr txBox="1"/>
              <p:nvPr/>
            </p:nvSpPr>
            <p:spPr bwMode="auto">
              <a:xfrm>
                <a:off x="971600" y="767715"/>
                <a:ext cx="7344816" cy="1536161"/>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4"/>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m:t>
                                </m:r>
                              </m:e>
                            </m:mr>
                            <m:mr>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m:t>
                                </m:r>
                              </m:e>
                            </m:mr>
                            <m:mr>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mr>
                            <m:mr>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 </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e>
                            </m:mr>
                            <m:mr>
                              <m:e>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𝑚</m:t>
                                    </m:r>
                                  </m:sub>
                                </m:sSub>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e>
                            </m:mr>
                            <m:mr>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e>
                            </m:mr>
                            <m:mr>
                              <m:e>
                                <m:r>
                                  <a:rPr lang="zh-CN" altLang="en-US" i="1">
                                    <a:solidFill>
                                      <a:srgbClr val="000000"/>
                                    </a:solidFill>
                                    <a:latin typeface="Cambria Math" panose="02040503050406030204" pitchFamily="18" charset="0"/>
                                  </a:rPr>
                                  <m:t>⋮</m:t>
                                </m:r>
                              </m:e>
                            </m:mr>
                            <m:mr>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e>
                            </m:mr>
                          </m:m>
                        </m:e>
                      </m:d>
                    </m:oMath>
                  </m:oMathPara>
                </a14:m>
                <a:endParaRPr lang="zh-CN" altLang="en-US" dirty="0"/>
              </a:p>
            </p:txBody>
          </p:sp>
        </mc:Choice>
        <mc:Fallback xmlns="">
          <p:sp>
            <p:nvSpPr>
              <p:cNvPr id="28" name="Object 9"/>
              <p:cNvSpPr txBox="1">
                <a:spLocks noRot="1" noChangeAspect="1" noMove="1" noResize="1" noEditPoints="1" noAdjustHandles="1" noChangeArrowheads="1" noChangeShapeType="1" noTextEdit="1"/>
              </p:cNvSpPr>
              <p:nvPr/>
            </p:nvSpPr>
            <p:spPr bwMode="auto">
              <a:xfrm>
                <a:off x="971600" y="767715"/>
                <a:ext cx="7344816" cy="1536161"/>
              </a:xfrm>
              <a:prstGeom prst="rect">
                <a:avLst/>
              </a:prstGeom>
              <a:blipFill>
                <a:blip r:embed="rId2"/>
                <a:stretch>
                  <a:fillRect/>
                </a:stretch>
              </a:blipFill>
            </p:spPr>
            <p:txBody>
              <a:bodyPr/>
              <a:lstStyle/>
              <a:p>
                <a:r>
                  <a:rPr lang="zh-CN" altLang="en-US">
                    <a:noFill/>
                  </a:rPr>
                  <a:t> </a:t>
                </a:r>
              </a:p>
            </p:txBody>
          </p:sp>
        </mc:Fallback>
      </mc:AlternateContent>
      <p:sp>
        <p:nvSpPr>
          <p:cNvPr id="29" name="矩形 28"/>
          <p:cNvSpPr/>
          <p:nvPr/>
        </p:nvSpPr>
        <p:spPr>
          <a:xfrm>
            <a:off x="703452" y="2534734"/>
            <a:ext cx="6624736" cy="461665"/>
          </a:xfrm>
          <a:prstGeom prst="rect">
            <a:avLst/>
          </a:prstGeom>
        </p:spPr>
        <p:txBody>
          <a:bodyPr wrap="square">
            <a:spAutoFit/>
          </a:bodyPr>
          <a:lstStyle/>
          <a:p>
            <a:r>
              <a:rPr kumimoji="1" lang="zh-CN" altLang="en-US" b="1" dirty="0"/>
              <a:t>这个方程组称为</a:t>
            </a:r>
            <a:r>
              <a:rPr kumimoji="1" lang="zh-CN" altLang="en-US" b="1" u="sng" dirty="0">
                <a:solidFill>
                  <a:srgbClr val="FF0000"/>
                </a:solidFill>
              </a:rPr>
              <a:t>法方程</a:t>
            </a:r>
            <a:r>
              <a:rPr kumimoji="1" lang="zh-CN" altLang="en-US" b="1" dirty="0"/>
              <a:t>或</a:t>
            </a:r>
            <a:r>
              <a:rPr kumimoji="1" lang="zh-CN" altLang="en-US" b="1" u="sng" dirty="0">
                <a:solidFill>
                  <a:srgbClr val="FF0000"/>
                </a:solidFill>
              </a:rPr>
              <a:t>正规方程组</a:t>
            </a:r>
            <a:endParaRPr lang="en-GB" dirty="0"/>
          </a:p>
        </p:txBody>
      </p:sp>
      <p:grpSp>
        <p:nvGrpSpPr>
          <p:cNvPr id="30" name="组合 29"/>
          <p:cNvGrpSpPr/>
          <p:nvPr/>
        </p:nvGrpSpPr>
        <p:grpSpPr>
          <a:xfrm>
            <a:off x="31389" y="69846"/>
            <a:ext cx="4343400" cy="472277"/>
            <a:chOff x="307918" y="1196752"/>
            <a:chExt cx="3760026" cy="838438"/>
          </a:xfrm>
        </p:grpSpPr>
        <p:sp>
          <p:nvSpPr>
            <p:cNvPr id="31" name="Text Box 11"/>
            <p:cNvSpPr txBox="1">
              <a:spLocks noChangeArrowheads="1"/>
            </p:cNvSpPr>
            <p:nvPr/>
          </p:nvSpPr>
          <p:spPr bwMode="auto">
            <a:xfrm>
              <a:off x="635769" y="1204193"/>
              <a:ext cx="34321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法方程</a:t>
              </a:r>
            </a:p>
          </p:txBody>
        </p:sp>
        <p:sp>
          <p:nvSpPr>
            <p:cNvPr id="32" name="Rectangle 46"/>
            <p:cNvSpPr>
              <a:spLocks noChangeArrowheads="1"/>
            </p:cNvSpPr>
            <p:nvPr/>
          </p:nvSpPr>
          <p:spPr bwMode="auto">
            <a:xfrm>
              <a:off x="307918" y="1196752"/>
              <a:ext cx="457126" cy="819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solidFill>
                    <a:schemeClr val="accent2"/>
                  </a:solidFill>
                  <a:sym typeface="Wingdings" panose="05000000000000000000" pitchFamily="2" charset="2"/>
                </a:rPr>
                <a:t></a:t>
              </a:r>
            </a:p>
          </p:txBody>
        </p:sp>
      </p:grpSp>
      <p:sp>
        <p:nvSpPr>
          <p:cNvPr id="13" name="Text Box 40"/>
          <p:cNvSpPr txBox="1">
            <a:spLocks noChangeArrowheads="1"/>
          </p:cNvSpPr>
          <p:nvPr/>
        </p:nvSpPr>
        <p:spPr bwMode="auto">
          <a:xfrm>
            <a:off x="702315" y="3304262"/>
            <a:ext cx="33802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solidFill>
                  <a:srgbClr val="0000FF"/>
                </a:solidFill>
                <a:ea typeface="宋体" panose="02010600030101010101" pitchFamily="2" charset="-122"/>
              </a:rPr>
              <a:t>与最小二乘拟合对比：</a:t>
            </a:r>
          </a:p>
        </p:txBody>
      </p:sp>
      <mc:AlternateContent xmlns:mc="http://schemas.openxmlformats.org/markup-compatibility/2006" xmlns:a14="http://schemas.microsoft.com/office/drawing/2010/main">
        <mc:Choice Requires="a14">
          <p:sp>
            <p:nvSpPr>
              <p:cNvPr id="14" name="Object 15"/>
              <p:cNvSpPr txBox="1"/>
              <p:nvPr/>
            </p:nvSpPr>
            <p:spPr bwMode="auto">
              <a:xfrm>
                <a:off x="4992055" y="4004935"/>
                <a:ext cx="3848422" cy="901990"/>
              </a:xfrm>
              <a:prstGeom prst="rect">
                <a:avLst/>
              </a:prstGeom>
              <a:noFill/>
              <a:ln w="9525">
                <a:solidFill>
                  <a:schemeClr val="bg1"/>
                </a:solidFill>
                <a:miter lim="800000"/>
                <a:headEnd/>
                <a:tailEnd/>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h</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𝑔</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𝑎</m:t>
                          </m:r>
                        </m:sub>
                        <m:sup>
                          <m:r>
                            <a:rPr lang="zh-CN" altLang="en-US" i="1">
                              <a:solidFill>
                                <a:srgbClr val="000000"/>
                              </a:solidFill>
                              <a:latin typeface="Cambria Math" panose="02040503050406030204" pitchFamily="18" charset="0"/>
                            </a:rPr>
                            <m:t>𝑏</m:t>
                          </m:r>
                        </m:sup>
                        <m:e>
                          <m:r>
                            <a:rPr lang="zh-CN" altLang="en-US" i="1">
                              <a:solidFill>
                                <a:srgbClr val="000000"/>
                              </a:solidFill>
                              <a:latin typeface="Cambria Math" panose="02040503050406030204" pitchFamily="18" charset="0"/>
                            </a:rPr>
                            <m:t>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h</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𝑔</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𝑑𝑥</m:t>
                          </m:r>
                        </m:e>
                      </m:nary>
                    </m:oMath>
                  </m:oMathPara>
                </a14:m>
                <a:endParaRPr lang="zh-CN" altLang="en-US" dirty="0"/>
              </a:p>
            </p:txBody>
          </p:sp>
        </mc:Choice>
        <mc:Fallback xmlns="">
          <p:sp>
            <p:nvSpPr>
              <p:cNvPr id="14" name="Object 15"/>
              <p:cNvSpPr txBox="1">
                <a:spLocks noRot="1" noChangeAspect="1" noMove="1" noResize="1" noEditPoints="1" noAdjustHandles="1" noChangeArrowheads="1" noChangeShapeType="1" noTextEdit="1"/>
              </p:cNvSpPr>
              <p:nvPr/>
            </p:nvSpPr>
            <p:spPr bwMode="auto">
              <a:xfrm>
                <a:off x="4992055" y="4004935"/>
                <a:ext cx="3848422" cy="901990"/>
              </a:xfrm>
              <a:prstGeom prst="rect">
                <a:avLst/>
              </a:prstGeom>
              <a:blipFill>
                <a:blip r:embed="rId3"/>
                <a:stretch>
                  <a:fillRect/>
                </a:stretch>
              </a:blipFill>
              <a:ln w="9525">
                <a:solidFill>
                  <a:schemeClr val="bg1"/>
                </a:solidFill>
                <a:miter lim="800000"/>
                <a:headEnd/>
                <a:tailEnd/>
              </a:ln>
              <a:effectLst/>
            </p:spPr>
            <p:txBody>
              <a:bodyPr/>
              <a:lstStyle/>
              <a:p>
                <a:r>
                  <a:rPr lang="zh-CN" altLang="en-US">
                    <a:noFill/>
                  </a:rPr>
                  <a:t> </a:t>
                </a:r>
              </a:p>
            </p:txBody>
          </p:sp>
        </mc:Fallback>
      </mc:AlternateContent>
      <p:sp>
        <p:nvSpPr>
          <p:cNvPr id="15" name="Rectangle 25"/>
          <p:cNvSpPr>
            <a:spLocks noChangeArrowheads="1"/>
          </p:cNvSpPr>
          <p:nvPr/>
        </p:nvSpPr>
        <p:spPr bwMode="auto">
          <a:xfrm>
            <a:off x="522094" y="5093085"/>
            <a:ext cx="28458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kumimoji="1" lang="zh-CN" altLang="en-US" sz="2400" b="1" dirty="0">
                <a:solidFill>
                  <a:srgbClr val="FF0000"/>
                </a:solidFill>
              </a:rPr>
              <a:t>最小平方误差为</a:t>
            </a:r>
            <a:r>
              <a:rPr kumimoji="1" lang="en-US" altLang="zh-CN" sz="2400" b="1" dirty="0">
                <a:solidFill>
                  <a:srgbClr val="FF0000"/>
                </a:solidFill>
              </a:rPr>
              <a:t>:</a:t>
            </a:r>
            <a:endParaRPr kumimoji="1" lang="zh-CN" altLang="en-US" sz="2400" b="1" dirty="0">
              <a:solidFill>
                <a:srgbClr val="FF0000"/>
              </a:solidFill>
            </a:endParaRPr>
          </a:p>
        </p:txBody>
      </p:sp>
      <mc:AlternateContent xmlns:mc="http://schemas.openxmlformats.org/markup-compatibility/2006" xmlns:a14="http://schemas.microsoft.com/office/drawing/2010/main">
        <mc:Choice Requires="a14">
          <p:sp>
            <p:nvSpPr>
              <p:cNvPr id="19" name="Object 26"/>
              <p:cNvSpPr txBox="1"/>
              <p:nvPr/>
            </p:nvSpPr>
            <p:spPr bwMode="auto">
              <a:xfrm>
                <a:off x="1363047" y="5549501"/>
                <a:ext cx="7477430" cy="1025252"/>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𝛿</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smtClean="0">
                                      <a:solidFill>
                                        <a:srgbClr val="000000"/>
                                      </a:solidFill>
                                      <a:latin typeface="Cambria Math" panose="02040503050406030204" pitchFamily="18" charset="0"/>
                                    </a:rPr>
                                    <m:t>𝜑</m:t>
                                  </m:r>
                                </m:e>
                                <m:sup>
                                  <m:r>
                                    <a:rPr lang="zh-CN" altLang="en-US" i="1">
                                      <a:solidFill>
                                        <a:srgbClr val="000000"/>
                                      </a:solidFill>
                                      <a:latin typeface="Cambria Math" panose="02040503050406030204" pitchFamily="18" charset="0"/>
                                    </a:rPr>
                                    <m:t>∗</m:t>
                                  </m:r>
                                </m:sup>
                              </m:sSup>
                            </m:e>
                          </m:d>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smtClean="0">
                              <a:solidFill>
                                <a:srgbClr val="000000"/>
                              </a:solidFill>
                              <a:latin typeface="Cambria Math" panose="02040503050406030204" pitchFamily="18" charset="0"/>
                            </a:rPr>
                            <m:t>𝜑</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smtClean="0">
                              <a:solidFill>
                                <a:srgbClr val="000000"/>
                              </a:solidFill>
                              <a:latin typeface="Cambria Math" panose="02040503050406030204" pitchFamily="18" charset="0"/>
                            </a:rPr>
                            <m:t>𝜑</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𝑦</m:t>
                              </m:r>
                            </m:e>
                          </m:d>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𝑚</m:t>
                          </m:r>
                        </m:sup>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𝑗</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e>
                      </m:nary>
                    </m:oMath>
                  </m:oMathPara>
                </a14:m>
                <a:endParaRPr lang="zh-CN" altLang="en-US" dirty="0"/>
              </a:p>
            </p:txBody>
          </p:sp>
        </mc:Choice>
        <mc:Fallback xmlns="">
          <p:sp>
            <p:nvSpPr>
              <p:cNvPr id="19" name="Object 26"/>
              <p:cNvSpPr txBox="1">
                <a:spLocks noRot="1" noChangeAspect="1" noMove="1" noResize="1" noEditPoints="1" noAdjustHandles="1" noChangeArrowheads="1" noChangeShapeType="1" noTextEdit="1"/>
              </p:cNvSpPr>
              <p:nvPr/>
            </p:nvSpPr>
            <p:spPr bwMode="auto">
              <a:xfrm>
                <a:off x="1363047" y="5549501"/>
                <a:ext cx="7477430" cy="1025252"/>
              </a:xfrm>
              <a:prstGeom prst="rect">
                <a:avLst/>
              </a:prstGeom>
              <a:blipFill>
                <a:blip r:embed="rId4"/>
                <a:stretch>
                  <a:fillRect/>
                </a:stretch>
              </a:blipFill>
            </p:spPr>
            <p:txBody>
              <a:bodyPr/>
              <a:lstStyle/>
              <a:p>
                <a:r>
                  <a:rPr lang="zh-CN" altLang="en-US">
                    <a:noFill/>
                  </a:rPr>
                  <a:t> </a:t>
                </a:r>
              </a:p>
            </p:txBody>
          </p:sp>
        </mc:Fallback>
      </mc:AlternateContent>
      <p:sp>
        <p:nvSpPr>
          <p:cNvPr id="23" name="AutoShape 15"/>
          <p:cNvSpPr>
            <a:spLocks noChangeArrowheads="1"/>
          </p:cNvSpPr>
          <p:nvPr/>
        </p:nvSpPr>
        <p:spPr bwMode="auto">
          <a:xfrm>
            <a:off x="6288182" y="4923554"/>
            <a:ext cx="1944216" cy="609596"/>
          </a:xfrm>
          <a:prstGeom prst="wedgeEllipseCallout">
            <a:avLst>
              <a:gd name="adj1" fmla="val -66351"/>
              <a:gd name="adj2" fmla="val 109664"/>
            </a:avLst>
          </a:prstGeom>
          <a:gradFill rotWithShape="0">
            <a:gsLst>
              <a:gs pos="0">
                <a:srgbClr val="C0C0C0"/>
              </a:gs>
              <a:gs pos="100000">
                <a:schemeClr val="bg1"/>
              </a:gs>
            </a:gsLst>
            <a:lin ang="189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lnSpc>
                <a:spcPct val="90000"/>
              </a:lnSpc>
            </a:pPr>
            <a:r>
              <a:rPr lang="en-US" altLang="zh-CN" sz="2000" b="1" i="1" dirty="0">
                <a:solidFill>
                  <a:schemeClr val="accent2"/>
                </a:solidFill>
              </a:rPr>
              <a:t>y</a:t>
            </a:r>
            <a:r>
              <a:rPr lang="en-US" altLang="zh-CN" sz="2000" b="1" dirty="0">
                <a:solidFill>
                  <a:schemeClr val="accent2"/>
                </a:solidFill>
              </a:rPr>
              <a:t>=</a:t>
            </a:r>
            <a:r>
              <a:rPr lang="en-US" altLang="zh-CN" sz="2000" b="1" i="1" dirty="0">
                <a:solidFill>
                  <a:schemeClr val="accent2"/>
                </a:solidFill>
              </a:rPr>
              <a:t>f</a:t>
            </a:r>
            <a:r>
              <a:rPr lang="en-US" altLang="zh-CN" sz="2000" b="1" dirty="0">
                <a:solidFill>
                  <a:schemeClr val="accent2"/>
                </a:solidFill>
              </a:rPr>
              <a:t>(</a:t>
            </a:r>
            <a:r>
              <a:rPr lang="en-US" altLang="zh-CN" sz="2000" b="1" i="1" dirty="0">
                <a:solidFill>
                  <a:schemeClr val="accent2"/>
                </a:solidFill>
              </a:rPr>
              <a:t>x</a:t>
            </a:r>
            <a:r>
              <a:rPr lang="en-US" altLang="zh-CN" sz="2000" b="1" dirty="0">
                <a:solidFill>
                  <a:schemeClr val="accent2"/>
                </a:solidFill>
              </a:rPr>
              <a:t>)</a:t>
            </a:r>
            <a:r>
              <a:rPr lang="zh-CN" altLang="en-US" sz="2000" b="1" dirty="0">
                <a:solidFill>
                  <a:schemeClr val="accent2"/>
                </a:solidFill>
              </a:rPr>
              <a:t>是函数</a:t>
            </a:r>
            <a:endParaRPr lang="en-US" altLang="zh-CN" sz="1800" b="1" dirty="0">
              <a:solidFill>
                <a:srgbClr val="008000"/>
              </a:solidFill>
            </a:endParaRPr>
          </a:p>
        </p:txBody>
      </p:sp>
      <p:sp>
        <p:nvSpPr>
          <p:cNvPr id="24" name="Rectangle 327"/>
          <p:cNvSpPr>
            <a:spLocks noChangeArrowheads="1"/>
          </p:cNvSpPr>
          <p:nvPr/>
        </p:nvSpPr>
        <p:spPr bwMode="auto">
          <a:xfrm>
            <a:off x="3708400" y="-27384"/>
            <a:ext cx="5435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r" eaLnBrk="1" hangingPunct="1">
              <a:spcBef>
                <a:spcPct val="50000"/>
              </a:spcBef>
            </a:pPr>
            <a:r>
              <a:rPr kumimoji="1" lang="en-US" altLang="zh-CN" sz="1600" b="1" dirty="0"/>
              <a:t>§5 </a:t>
            </a:r>
            <a:r>
              <a:rPr kumimoji="1" lang="en-US" altLang="zh-CN" sz="1600" b="1" dirty="0" err="1"/>
              <a:t>Least_Squares</a:t>
            </a:r>
            <a:r>
              <a:rPr kumimoji="1" lang="en-US" altLang="zh-CN" sz="1600" b="1" dirty="0"/>
              <a:t> Approximation </a:t>
            </a:r>
          </a:p>
        </p:txBody>
      </p:sp>
      <mc:AlternateContent xmlns:mc="http://schemas.openxmlformats.org/markup-compatibility/2006" xmlns:a14="http://schemas.microsoft.com/office/drawing/2010/main">
        <mc:Choice Requires="a14">
          <p:sp>
            <p:nvSpPr>
              <p:cNvPr id="27" name="Object 37"/>
              <p:cNvSpPr txBox="1"/>
              <p:nvPr/>
            </p:nvSpPr>
            <p:spPr bwMode="auto">
              <a:xfrm>
                <a:off x="865560" y="3909101"/>
                <a:ext cx="3625379" cy="108815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𝑔</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𝑁</m:t>
                          </m:r>
                        </m:sup>
                        <m:e>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𝑔</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e>
                      </m:nary>
                    </m:oMath>
                  </m:oMathPara>
                </a14:m>
                <a:endParaRPr lang="zh-CN" altLang="en-US" dirty="0"/>
              </a:p>
            </p:txBody>
          </p:sp>
        </mc:Choice>
        <mc:Fallback xmlns="">
          <p:sp>
            <p:nvSpPr>
              <p:cNvPr id="27" name="Object 37"/>
              <p:cNvSpPr txBox="1">
                <a:spLocks noRot="1" noChangeAspect="1" noMove="1" noResize="1" noEditPoints="1" noAdjustHandles="1" noChangeArrowheads="1" noChangeShapeType="1" noTextEdit="1"/>
              </p:cNvSpPr>
              <p:nvPr/>
            </p:nvSpPr>
            <p:spPr bwMode="auto">
              <a:xfrm>
                <a:off x="865560" y="3909101"/>
                <a:ext cx="3625379" cy="1088150"/>
              </a:xfrm>
              <a:prstGeom prst="rect">
                <a:avLst/>
              </a:prstGeom>
              <a:blipFill>
                <a:blip r:embed="rId5"/>
                <a:stretch>
                  <a:fillRect/>
                </a:stretch>
              </a:blipFill>
            </p:spPr>
            <p:txBody>
              <a:bodyPr/>
              <a:lstStyle/>
              <a:p>
                <a:r>
                  <a:rPr lang="zh-CN" altLang="en-US">
                    <a:noFill/>
                  </a:rPr>
                  <a:t> </a:t>
                </a:r>
              </a:p>
            </p:txBody>
          </p:sp>
        </mc:Fallback>
      </mc:AlternateContent>
      <p:sp>
        <p:nvSpPr>
          <p:cNvPr id="2" name="右箭头 1"/>
          <p:cNvSpPr/>
          <p:nvPr/>
        </p:nvSpPr>
        <p:spPr>
          <a:xfrm>
            <a:off x="4475998" y="4369861"/>
            <a:ext cx="353144" cy="201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889933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2" name="Text Box 7"/>
          <p:cNvSpPr txBox="1">
            <a:spLocks noChangeArrowheads="1"/>
          </p:cNvSpPr>
          <p:nvPr/>
        </p:nvSpPr>
        <p:spPr bwMode="auto">
          <a:xfrm>
            <a:off x="323528" y="549236"/>
            <a:ext cx="8361362" cy="96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lnSpc>
                <a:spcPct val="125000"/>
              </a:lnSpc>
            </a:pPr>
            <a:r>
              <a:rPr lang="zh-CN" altLang="en-US" sz="2400" dirty="0">
                <a:solidFill>
                  <a:srgbClr val="FF0000"/>
                </a:solidFill>
                <a:ea typeface="宋体" panose="02010600030101010101" pitchFamily="2" charset="-122"/>
              </a:rPr>
              <a:t>例</a:t>
            </a:r>
            <a:r>
              <a:rPr lang="en-US" altLang="zh-CN" sz="2400" dirty="0">
                <a:solidFill>
                  <a:srgbClr val="FF0000"/>
                </a:solidFill>
                <a:ea typeface="宋体" panose="02010600030101010101" pitchFamily="2" charset="-122"/>
              </a:rPr>
              <a:t>5-11: </a:t>
            </a:r>
            <a:r>
              <a:rPr lang="zh-CN" altLang="en-US" sz="2400" dirty="0">
                <a:ea typeface="宋体" panose="02010600030101010101" pitchFamily="2" charset="-122"/>
              </a:rPr>
              <a:t>求</a:t>
            </a:r>
            <a:r>
              <a:rPr lang="en-US" altLang="zh-CN" sz="2400" i="1" dirty="0">
                <a:ea typeface="宋体" panose="02010600030101010101" pitchFamily="2" charset="-122"/>
              </a:rPr>
              <a:t>f(x)</a:t>
            </a:r>
            <a:r>
              <a:rPr lang="en-US" altLang="zh-CN" sz="2400" dirty="0">
                <a:ea typeface="宋体" panose="02010600030101010101" pitchFamily="2" charset="-122"/>
              </a:rPr>
              <a:t>=</a:t>
            </a:r>
            <a:r>
              <a:rPr lang="en-US" altLang="zh-CN" sz="2400" i="1" dirty="0">
                <a:ea typeface="宋体" panose="02010600030101010101" pitchFamily="2" charset="-122"/>
              </a:rPr>
              <a:t>x</a:t>
            </a:r>
            <a:r>
              <a:rPr lang="en-US" altLang="zh-CN" sz="2400" baseline="30000" dirty="0">
                <a:ea typeface="宋体" panose="02010600030101010101" pitchFamily="2" charset="-122"/>
              </a:rPr>
              <a:t>4</a:t>
            </a:r>
            <a:r>
              <a:rPr lang="en-US" altLang="zh-CN" sz="2400" dirty="0">
                <a:ea typeface="宋体" panose="02010600030101010101" pitchFamily="2" charset="-122"/>
              </a:rPr>
              <a:t> </a:t>
            </a:r>
            <a:r>
              <a:rPr lang="zh-CN" altLang="en-US" sz="2400" dirty="0">
                <a:ea typeface="宋体" panose="02010600030101010101" pitchFamily="2" charset="-122"/>
              </a:rPr>
              <a:t>在</a:t>
            </a:r>
            <a:r>
              <a:rPr lang="en-US" altLang="zh-CN" sz="2400" dirty="0">
                <a:ea typeface="宋体" panose="02010600030101010101" pitchFamily="2" charset="-122"/>
              </a:rPr>
              <a:t>[-1,1] </a:t>
            </a:r>
            <a:r>
              <a:rPr lang="zh-CN" altLang="en-US" sz="2400" dirty="0">
                <a:ea typeface="宋体" panose="02010600030101010101" pitchFamily="2" charset="-122"/>
              </a:rPr>
              <a:t>上关于权函数</a:t>
            </a:r>
            <a:r>
              <a:rPr lang="el-GR" altLang="zh-CN" sz="2400" i="1" dirty="0">
                <a:ea typeface="宋体" panose="02010600030101010101" pitchFamily="2" charset="-122"/>
              </a:rPr>
              <a:t>ρ</a:t>
            </a:r>
            <a:r>
              <a:rPr lang="en-US" altLang="zh-CN" sz="2400" dirty="0">
                <a:ea typeface="宋体" panose="02010600030101010101" pitchFamily="2" charset="-122"/>
              </a:rPr>
              <a:t>(</a:t>
            </a:r>
            <a:r>
              <a:rPr lang="en-US" altLang="zh-CN" sz="2400" i="1" dirty="0">
                <a:ea typeface="宋体" panose="02010600030101010101" pitchFamily="2" charset="-122"/>
              </a:rPr>
              <a:t>x</a:t>
            </a:r>
            <a:r>
              <a:rPr lang="en-US" altLang="zh-CN" sz="2400" dirty="0">
                <a:ea typeface="宋体" panose="02010600030101010101" pitchFamily="2" charset="-122"/>
              </a:rPr>
              <a:t>)=1 </a:t>
            </a:r>
            <a:r>
              <a:rPr lang="zh-CN" altLang="en-US" sz="2400" dirty="0">
                <a:ea typeface="宋体" panose="02010600030101010101" pitchFamily="2" charset="-122"/>
              </a:rPr>
              <a:t>的二次最佳平方逼近多项式。</a:t>
            </a:r>
          </a:p>
        </p:txBody>
      </p:sp>
      <p:sp>
        <p:nvSpPr>
          <p:cNvPr id="15" name="Text Box 40"/>
          <p:cNvSpPr txBox="1">
            <a:spLocks noChangeArrowheads="1"/>
          </p:cNvSpPr>
          <p:nvPr/>
        </p:nvSpPr>
        <p:spPr bwMode="auto">
          <a:xfrm>
            <a:off x="251520" y="1658382"/>
            <a:ext cx="839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解</a:t>
            </a:r>
            <a:r>
              <a:rPr lang="en-US" altLang="zh-CN" sz="2400" dirty="0">
                <a:ea typeface="宋体" panose="02010600030101010101" pitchFamily="2" charset="-122"/>
              </a:rPr>
              <a:t>:</a:t>
            </a:r>
            <a:endParaRPr lang="zh-CN" altLang="en-US" sz="2400" dirty="0">
              <a:ea typeface="宋体" panose="02010600030101010101" pitchFamily="2" charset="-122"/>
            </a:endParaRPr>
          </a:p>
        </p:txBody>
      </p:sp>
      <p:graphicFrame>
        <p:nvGraphicFramePr>
          <p:cNvPr id="6" name="Object 15"/>
          <p:cNvGraphicFramePr>
            <a:graphicFrameLocks noChangeAspect="1"/>
          </p:cNvGraphicFramePr>
          <p:nvPr>
            <p:extLst>
              <p:ext uri="{D42A27DB-BD31-4B8C-83A1-F6EECF244321}">
                <p14:modId xmlns:p14="http://schemas.microsoft.com/office/powerpoint/2010/main" val="730560246"/>
              </p:ext>
            </p:extLst>
          </p:nvPr>
        </p:nvGraphicFramePr>
        <p:xfrm>
          <a:off x="900113" y="1652588"/>
          <a:ext cx="3875087" cy="506412"/>
        </p:xfrm>
        <a:graphic>
          <a:graphicData uri="http://schemas.openxmlformats.org/presentationml/2006/ole">
            <mc:AlternateContent xmlns:mc="http://schemas.openxmlformats.org/markup-compatibility/2006">
              <mc:Choice xmlns:v="urn:schemas-microsoft-com:vml" Requires="v">
                <p:oleObj name="Equation" r:id="rId3" imgW="1739880" imgH="228600" progId="Equation.DSMT4">
                  <p:embed/>
                </p:oleObj>
              </mc:Choice>
              <mc:Fallback>
                <p:oleObj name="Equation" r:id="rId3" imgW="1739880" imgH="228600" progId="Equation.DSMT4">
                  <p:embed/>
                  <p:pic>
                    <p:nvPicPr>
                      <p:cNvPr id="6"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652588"/>
                        <a:ext cx="3875087" cy="506412"/>
                      </a:xfrm>
                      <a:prstGeom prst="rect">
                        <a:avLst/>
                      </a:prstGeom>
                      <a:noFill/>
                      <a:ln>
                        <a:noFill/>
                      </a:ln>
                      <a:effectLst/>
                    </p:spPr>
                  </p:pic>
                </p:oleObj>
              </mc:Fallback>
            </mc:AlternateContent>
          </a:graphicData>
        </a:graphic>
      </p:graphicFrame>
      <p:sp>
        <p:nvSpPr>
          <p:cNvPr id="13" name="Text Box 40"/>
          <p:cNvSpPr txBox="1">
            <a:spLocks noChangeArrowheads="1"/>
          </p:cNvSpPr>
          <p:nvPr/>
        </p:nvSpPr>
        <p:spPr bwMode="auto">
          <a:xfrm>
            <a:off x="899592" y="2800579"/>
            <a:ext cx="5951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设所求最佳平方逼近多项式为</a:t>
            </a:r>
          </a:p>
        </p:txBody>
      </p:sp>
      <p:graphicFrame>
        <p:nvGraphicFramePr>
          <p:cNvPr id="4" name="Object 15"/>
          <p:cNvGraphicFramePr>
            <a:graphicFrameLocks noChangeAspect="1"/>
          </p:cNvGraphicFramePr>
          <p:nvPr>
            <p:extLst>
              <p:ext uri="{D42A27DB-BD31-4B8C-83A1-F6EECF244321}">
                <p14:modId xmlns:p14="http://schemas.microsoft.com/office/powerpoint/2010/main" val="433044862"/>
              </p:ext>
            </p:extLst>
          </p:nvPr>
        </p:nvGraphicFramePr>
        <p:xfrm>
          <a:off x="1979613" y="2151063"/>
          <a:ext cx="4287837" cy="569912"/>
        </p:xfrm>
        <a:graphic>
          <a:graphicData uri="http://schemas.openxmlformats.org/presentationml/2006/ole">
            <mc:AlternateContent xmlns:mc="http://schemas.openxmlformats.org/markup-compatibility/2006">
              <mc:Choice xmlns:v="urn:schemas-microsoft-com:vml" Requires="v">
                <p:oleObj name="Equation" r:id="rId5" imgW="1968480" imgH="241200" progId="Equation.DSMT4">
                  <p:embed/>
                </p:oleObj>
              </mc:Choice>
              <mc:Fallback>
                <p:oleObj name="Equation" r:id="rId5" imgW="1968480" imgH="241200" progId="Equation.DSMT4">
                  <p:embed/>
                  <p:pic>
                    <p:nvPicPr>
                      <p:cNvPr id="4"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2151063"/>
                        <a:ext cx="4287837" cy="569912"/>
                      </a:xfrm>
                      <a:prstGeom prst="rect">
                        <a:avLst/>
                      </a:prstGeom>
                      <a:noFill/>
                      <a:ln>
                        <a:noFill/>
                      </a:ln>
                      <a:effectLst/>
                    </p:spPr>
                  </p:pic>
                </p:oleObj>
              </mc:Fallback>
            </mc:AlternateContent>
          </a:graphicData>
        </a:graphic>
      </p:graphicFrame>
      <p:graphicFrame>
        <p:nvGraphicFramePr>
          <p:cNvPr id="5" name="Object 15"/>
          <p:cNvGraphicFramePr>
            <a:graphicFrameLocks noChangeAspect="1"/>
          </p:cNvGraphicFramePr>
          <p:nvPr>
            <p:extLst>
              <p:ext uri="{D42A27DB-BD31-4B8C-83A1-F6EECF244321}">
                <p14:modId xmlns:p14="http://schemas.microsoft.com/office/powerpoint/2010/main" val="1367984777"/>
              </p:ext>
            </p:extLst>
          </p:nvPr>
        </p:nvGraphicFramePr>
        <p:xfrm>
          <a:off x="2987675" y="3309938"/>
          <a:ext cx="2520950" cy="571500"/>
        </p:xfrm>
        <a:graphic>
          <a:graphicData uri="http://schemas.openxmlformats.org/presentationml/2006/ole">
            <mc:AlternateContent xmlns:mc="http://schemas.openxmlformats.org/markup-compatibility/2006">
              <mc:Choice xmlns:v="urn:schemas-microsoft-com:vml" Requires="v">
                <p:oleObj name="Equation" r:id="rId7" imgW="1155600" imgH="241200" progId="Equation.DSMT4">
                  <p:embed/>
                </p:oleObj>
              </mc:Choice>
              <mc:Fallback>
                <p:oleObj name="Equation" r:id="rId7" imgW="1155600" imgH="241200" progId="Equation.DSMT4">
                  <p:embed/>
                  <p:pic>
                    <p:nvPicPr>
                      <p:cNvPr id="5"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7675" y="3309938"/>
                        <a:ext cx="2520950" cy="571500"/>
                      </a:xfrm>
                      <a:prstGeom prst="rect">
                        <a:avLst/>
                      </a:prstGeom>
                      <a:noFill/>
                      <a:ln w="9525">
                        <a:solidFill>
                          <a:srgbClr val="FFFFFF"/>
                        </a:solidFill>
                        <a:miter lim="800000"/>
                        <a:headEnd/>
                        <a:tailEnd/>
                      </a:ln>
                      <a:effectLst/>
                    </p:spPr>
                  </p:pic>
                </p:oleObj>
              </mc:Fallback>
            </mc:AlternateContent>
          </a:graphicData>
        </a:graphic>
      </p:graphicFrame>
      <p:sp>
        <p:nvSpPr>
          <p:cNvPr id="16" name="Text Box 40"/>
          <p:cNvSpPr txBox="1">
            <a:spLocks noChangeArrowheads="1"/>
          </p:cNvSpPr>
          <p:nvPr/>
        </p:nvSpPr>
        <p:spPr bwMode="auto">
          <a:xfrm>
            <a:off x="899592" y="3799433"/>
            <a:ext cx="3541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对应的法方程组为</a:t>
            </a:r>
          </a:p>
        </p:txBody>
      </p:sp>
      <p:graphicFrame>
        <p:nvGraphicFramePr>
          <p:cNvPr id="2" name="Object 15"/>
          <p:cNvGraphicFramePr>
            <a:graphicFrameLocks noChangeAspect="1"/>
          </p:cNvGraphicFramePr>
          <p:nvPr>
            <p:extLst>
              <p:ext uri="{D42A27DB-BD31-4B8C-83A1-F6EECF244321}">
                <p14:modId xmlns:p14="http://schemas.microsoft.com/office/powerpoint/2010/main" val="1037274855"/>
              </p:ext>
            </p:extLst>
          </p:nvPr>
        </p:nvGraphicFramePr>
        <p:xfrm>
          <a:off x="2054225" y="4418627"/>
          <a:ext cx="5035550" cy="1568450"/>
        </p:xfrm>
        <a:graphic>
          <a:graphicData uri="http://schemas.openxmlformats.org/presentationml/2006/ole">
            <mc:AlternateContent xmlns:mc="http://schemas.openxmlformats.org/markup-compatibility/2006">
              <mc:Choice xmlns:v="urn:schemas-microsoft-com:vml" Requires="v">
                <p:oleObj name="Equation" r:id="rId9" imgW="2781000" imgH="711000" progId="Equation.DSMT4">
                  <p:embed/>
                </p:oleObj>
              </mc:Choice>
              <mc:Fallback>
                <p:oleObj name="Equation" r:id="rId9" imgW="2781000" imgH="711000" progId="Equation.DSMT4">
                  <p:embed/>
                  <p:pic>
                    <p:nvPicPr>
                      <p:cNvPr id="2"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4225" y="4418627"/>
                        <a:ext cx="5035550" cy="1568450"/>
                      </a:xfrm>
                      <a:prstGeom prst="rect">
                        <a:avLst/>
                      </a:prstGeom>
                      <a:noFill/>
                      <a:ln w="9525">
                        <a:solidFill>
                          <a:srgbClr val="FFFFFF"/>
                        </a:solidFill>
                        <a:miter lim="800000"/>
                        <a:headEnd/>
                        <a:tailEnd/>
                      </a:ln>
                      <a:effectLst/>
                    </p:spPr>
                  </p:pic>
                </p:oleObj>
              </mc:Fallback>
            </mc:AlternateContent>
          </a:graphicData>
        </a:graphic>
      </p:graphicFrame>
      <p:sp>
        <p:nvSpPr>
          <p:cNvPr id="17" name="Rectangle 327"/>
          <p:cNvSpPr>
            <a:spLocks noChangeArrowheads="1"/>
          </p:cNvSpPr>
          <p:nvPr/>
        </p:nvSpPr>
        <p:spPr bwMode="auto">
          <a:xfrm>
            <a:off x="5652120" y="-27384"/>
            <a:ext cx="34918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1600" b="1" dirty="0"/>
              <a:t>§5 </a:t>
            </a:r>
            <a:r>
              <a:rPr kumimoji="1" lang="en-US" altLang="zh-CN" sz="1600" b="1" dirty="0" err="1"/>
              <a:t>Least_Squares</a:t>
            </a:r>
            <a:r>
              <a:rPr kumimoji="1" lang="en-US" altLang="zh-CN" sz="1600" b="1" dirty="0"/>
              <a:t> Approximation </a:t>
            </a:r>
          </a:p>
        </p:txBody>
      </p:sp>
    </p:spTree>
    <p:extLst>
      <p:ext uri="{BB962C8B-B14F-4D97-AF65-F5344CB8AC3E}">
        <p14:creationId xmlns:p14="http://schemas.microsoft.com/office/powerpoint/2010/main" val="5265234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0-#ppt_w/2"/>
                                          </p:val>
                                        </p:tav>
                                        <p:tav tm="100000">
                                          <p:val>
                                            <p:strVal val="#ppt_x"/>
                                          </p:val>
                                        </p:tav>
                                      </p:tavLst>
                                    </p:anim>
                                    <p:anim calcmode="lin" valueType="num">
                                      <p:cBhvr additive="base">
                                        <p:cTn id="35"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3"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a:extLst>
              <a:ext uri="{FF2B5EF4-FFF2-40B4-BE49-F238E27FC236}">
                <a16:creationId xmlns:a16="http://schemas.microsoft.com/office/drawing/2014/main" id="{F81B6CD3-E254-4962-B500-CE76F9FF3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8544" y="2827758"/>
            <a:ext cx="4171867" cy="242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227" name="Text Box 11"/>
          <p:cNvSpPr txBox="1">
            <a:spLocks noChangeArrowheads="1"/>
          </p:cNvSpPr>
          <p:nvPr/>
        </p:nvSpPr>
        <p:spPr bwMode="auto">
          <a:xfrm>
            <a:off x="374157" y="1406226"/>
            <a:ext cx="7850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lvl="0" eaLnBrk="1" hangingPunct="1"/>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已知函数 </a:t>
            </a:r>
            <a:r>
              <a:rPr lang="en-US" altLang="zh-CN" sz="2400" i="1" dirty="0">
                <a:solidFill>
                  <a:srgbClr val="000000"/>
                </a:solidFill>
                <a:ea typeface="宋体" panose="02010600030101010101" pitchFamily="2" charset="-122"/>
              </a:rPr>
              <a:t>y=f </a:t>
            </a:r>
            <a:r>
              <a:rPr lang="en-US" altLang="zh-CN" sz="2400" dirty="0">
                <a:solidFill>
                  <a:srgbClr val="000000"/>
                </a:solidFill>
                <a:ea typeface="宋体" panose="02010600030101010101" pitchFamily="2" charset="-122"/>
              </a:rPr>
              <a:t>(</a:t>
            </a:r>
            <a:r>
              <a:rPr lang="en-US" altLang="zh-CN" sz="2400" i="1" dirty="0">
                <a:solidFill>
                  <a:srgbClr val="000000"/>
                </a:solidFill>
                <a:ea typeface="宋体" panose="02010600030101010101" pitchFamily="2" charset="-122"/>
              </a:rPr>
              <a:t>x</a:t>
            </a:r>
            <a:r>
              <a:rPr lang="en-US" altLang="zh-CN" sz="2400" dirty="0">
                <a:solidFill>
                  <a:srgbClr val="000000"/>
                </a:solidFill>
                <a:ea typeface="宋体" panose="02010600030101010101" pitchFamily="2" charset="-122"/>
              </a:rPr>
              <a: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在</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n+1</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个点上的函数值</a:t>
            </a:r>
          </a:p>
        </p:txBody>
      </p:sp>
      <p:graphicFrame>
        <p:nvGraphicFramePr>
          <p:cNvPr id="265236" name="Object 8"/>
          <p:cNvGraphicFramePr>
            <a:graphicFrameLocks noChangeAspect="1"/>
          </p:cNvGraphicFramePr>
          <p:nvPr>
            <p:extLst>
              <p:ext uri="{D42A27DB-BD31-4B8C-83A1-F6EECF244321}">
                <p14:modId xmlns:p14="http://schemas.microsoft.com/office/powerpoint/2010/main" val="3275772522"/>
              </p:ext>
            </p:extLst>
          </p:nvPr>
        </p:nvGraphicFramePr>
        <p:xfrm>
          <a:off x="5652120" y="1307639"/>
          <a:ext cx="1679575" cy="550862"/>
        </p:xfrm>
        <a:graphic>
          <a:graphicData uri="http://schemas.openxmlformats.org/presentationml/2006/ole">
            <mc:AlternateContent xmlns:mc="http://schemas.openxmlformats.org/markup-compatibility/2006">
              <mc:Choice xmlns:v="urn:schemas-microsoft-com:vml" Requires="v">
                <p:oleObj name="Equation" r:id="rId3" imgW="698400" imgH="228600" progId="Equation.DSMT4">
                  <p:embed/>
                </p:oleObj>
              </mc:Choice>
              <mc:Fallback>
                <p:oleObj name="Equation" r:id="rId3" imgW="698400" imgH="228600" progId="Equation.DSMT4">
                  <p:embed/>
                  <p:pic>
                    <p:nvPicPr>
                      <p:cNvPr id="26523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1307639"/>
                        <a:ext cx="1679575" cy="550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组合 1"/>
          <p:cNvGrpSpPr/>
          <p:nvPr/>
        </p:nvGrpSpPr>
        <p:grpSpPr>
          <a:xfrm>
            <a:off x="484806" y="986295"/>
            <a:ext cx="3760026" cy="469106"/>
            <a:chOff x="499733" y="1303710"/>
            <a:chExt cx="3760026" cy="469106"/>
          </a:xfrm>
        </p:grpSpPr>
        <p:sp>
          <p:nvSpPr>
            <p:cNvPr id="19" name="Text Box 11"/>
            <p:cNvSpPr txBox="1">
              <a:spLocks noChangeArrowheads="1"/>
            </p:cNvSpPr>
            <p:nvPr/>
          </p:nvSpPr>
          <p:spPr bwMode="auto">
            <a:xfrm>
              <a:off x="827584" y="1311151"/>
              <a:ext cx="3432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问题提出</a:t>
              </a:r>
              <a:endParaRPr kumimoji="1" lang="zh-CN" altLang="en-US"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0" name="Rectangle 46"/>
            <p:cNvSpPr>
              <a:spLocks noChangeArrowheads="1"/>
            </p:cNvSpPr>
            <p:nvPr/>
          </p:nvSpPr>
          <p:spPr bwMode="auto">
            <a:xfrm>
              <a:off x="499733" y="1303710"/>
              <a:ext cx="45712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sym typeface="Wingdings" panose="05000000000000000000" pitchFamily="2" charset="2"/>
                </a:rPr>
                <a:t></a:t>
              </a:r>
            </a:p>
          </p:txBody>
        </p:sp>
      </p:grpSp>
      <mc:AlternateContent xmlns:mc="http://schemas.openxmlformats.org/markup-compatibility/2006" xmlns:a14="http://schemas.microsoft.com/office/drawing/2010/main">
        <mc:Choice Requires="a14">
          <p:sp>
            <p:nvSpPr>
              <p:cNvPr id="24" name="Text Box 4"/>
              <p:cNvSpPr txBox="1">
                <a:spLocks noChangeArrowheads="1"/>
              </p:cNvSpPr>
              <p:nvPr/>
            </p:nvSpPr>
            <p:spPr bwMode="auto">
              <a:xfrm>
                <a:off x="459653" y="1974177"/>
                <a:ext cx="8200757" cy="87171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1246188">
                  <a:defRPr kumimoji="1" sz="2400">
                    <a:solidFill>
                      <a:schemeClr val="tx1"/>
                    </a:solidFill>
                    <a:latin typeface="Times New Roman" panose="02020603050405020304" pitchFamily="18" charset="0"/>
                    <a:ea typeface="宋体" panose="02010600030101010101" pitchFamily="2" charset="-122"/>
                  </a:defRPr>
                </a:lvl2pPr>
                <a:lvl3pPr marL="1436688">
                  <a:defRPr kumimoji="1" sz="2400">
                    <a:solidFill>
                      <a:schemeClr val="tx1"/>
                    </a:solidFill>
                    <a:latin typeface="Times New Roman" panose="02020603050405020304" pitchFamily="18" charset="0"/>
                    <a:ea typeface="宋体" panose="02010600030101010101" pitchFamily="2" charset="-122"/>
                  </a:defRPr>
                </a:lvl3pPr>
                <a:lvl4pPr marL="1627188">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仍然是已知 </a:t>
                </a:r>
                <a:r>
                  <a:rPr lang="en-US" altLang="zh-CN" b="1" i="1" dirty="0">
                    <a:solidFill>
                      <a:srgbClr val="3333CC"/>
                    </a:solidFill>
                  </a:rPr>
                  <a:t>x</a:t>
                </a:r>
                <a:r>
                  <a:rPr lang="en-US" altLang="zh-CN" b="1" baseline="-25000" dirty="0">
                    <a:solidFill>
                      <a:srgbClr val="3333CC"/>
                    </a:solidFill>
                  </a:rPr>
                  <a:t>0 ,</a:t>
                </a:r>
                <a:r>
                  <a:rPr kumimoji="1" lang="en-US" altLang="zh-CN" sz="2400" b="1" i="1"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x</a:t>
                </a:r>
                <a:r>
                  <a:rPr kumimoji="1" lang="en-US" altLang="zh-CN" sz="2400" b="1" i="0" u="none" strike="noStrike" kern="1200" cap="none" spc="0" normalizeH="0" baseline="-25000" noProof="0" dirty="0">
                    <a:ln>
                      <a:noFill/>
                    </a:ln>
                    <a:solidFill>
                      <a:srgbClr val="3333CC"/>
                    </a:solidFill>
                    <a:effectLst/>
                    <a:uLnTx/>
                    <a:uFillTx/>
                    <a:latin typeface="Times New Roman" panose="02020603050405020304" pitchFamily="18" charset="0"/>
                    <a:ea typeface="宋体" panose="02010600030101010101" pitchFamily="2" charset="-122"/>
                    <a:cs typeface="+mn-cs"/>
                  </a:rPr>
                  <a:t>1 </a:t>
                </a:r>
                <a:r>
                  <a:rPr kumimoji="1" lang="en-US" altLang="zh-CN" sz="24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 </a:t>
                </a:r>
                <a:r>
                  <a:rPr kumimoji="1" lang="en-US" altLang="zh-CN" sz="2400" b="1" i="1" u="none" strike="noStrike" kern="1200" cap="none" spc="0" normalizeH="0" baseline="0" noProof="0" dirty="0" err="1">
                    <a:ln>
                      <a:noFill/>
                    </a:ln>
                    <a:solidFill>
                      <a:srgbClr val="3333CC"/>
                    </a:solidFill>
                    <a:effectLst/>
                    <a:uLnTx/>
                    <a:uFillTx/>
                    <a:latin typeface="Times New Roman" panose="02020603050405020304" pitchFamily="18" charset="0"/>
                    <a:ea typeface="宋体" panose="02010600030101010101" pitchFamily="2" charset="-122"/>
                    <a:cs typeface="+mn-cs"/>
                  </a:rPr>
                  <a:t>x</a:t>
                </a:r>
                <a:r>
                  <a:rPr kumimoji="1" lang="en-US" altLang="zh-CN" sz="2400" b="1" i="1" u="none" strike="noStrike" kern="1200" cap="none" spc="0" normalizeH="0" baseline="-25000" noProof="0" dirty="0" err="1">
                    <a:ln>
                      <a:noFill/>
                    </a:ln>
                    <a:solidFill>
                      <a:srgbClr val="3333CC"/>
                    </a:solidFill>
                    <a:effectLst/>
                    <a:uLnTx/>
                    <a:uFillTx/>
                    <a:latin typeface="Times New Roman" panose="02020603050405020304" pitchFamily="18" charset="0"/>
                    <a:ea typeface="宋体" panose="02010600030101010101" pitchFamily="2" charset="-122"/>
                    <a:cs typeface="+mn-cs"/>
                  </a:rPr>
                  <a:t>n</a:t>
                </a:r>
                <a:r>
                  <a:rPr kumimoji="1" lang="en-US" altLang="zh-CN" sz="24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lang="en-US" altLang="zh-CN" b="1" i="1" dirty="0">
                    <a:solidFill>
                      <a:srgbClr val="3333CC"/>
                    </a:solidFill>
                  </a:rPr>
                  <a:t>y</a:t>
                </a:r>
                <a:r>
                  <a:rPr lang="en-US" altLang="zh-CN" b="1" baseline="-25000" dirty="0">
                    <a:solidFill>
                      <a:srgbClr val="3333CC"/>
                    </a:solidFill>
                  </a:rPr>
                  <a:t>0 , </a:t>
                </a:r>
                <a:r>
                  <a:rPr kumimoji="1" lang="en-US" altLang="zh-CN" sz="2400" b="1" i="1"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y</a:t>
                </a:r>
                <a:r>
                  <a:rPr kumimoji="1" lang="en-US" altLang="zh-CN" sz="2400" b="1" i="0" u="none" strike="noStrike" kern="1200" cap="none" spc="0" normalizeH="0" baseline="-25000" noProof="0" dirty="0">
                    <a:ln>
                      <a:noFill/>
                    </a:ln>
                    <a:solidFill>
                      <a:srgbClr val="3333CC"/>
                    </a:solidFill>
                    <a:effectLst/>
                    <a:uLnTx/>
                    <a:uFillTx/>
                    <a:latin typeface="Times New Roman" panose="02020603050405020304" pitchFamily="18" charset="0"/>
                    <a:ea typeface="宋体" panose="02010600030101010101" pitchFamily="2" charset="-122"/>
                    <a:cs typeface="+mn-cs"/>
                  </a:rPr>
                  <a:t>1 </a:t>
                </a:r>
                <a:r>
                  <a:rPr kumimoji="1" lang="en-US" altLang="zh-CN" sz="24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 </a:t>
                </a:r>
                <a:r>
                  <a:rPr kumimoji="1" lang="en-US" altLang="zh-CN" sz="2400" b="1" i="1"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y</a:t>
                </a:r>
                <a:r>
                  <a:rPr lang="en-US" altLang="zh-CN" b="1" i="1" baseline="-25000" dirty="0">
                    <a:solidFill>
                      <a:srgbClr val="3333CC"/>
                    </a:solidFill>
                  </a:rPr>
                  <a:t>n</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求一个简单易算的近似函数</a:t>
                </a:r>
                <a14:m>
                  <m:oMath xmlns:m="http://schemas.openxmlformats.org/officeDocument/2006/math">
                    <m:r>
                      <a:rPr lang="zh-CN" altLang="en-US" i="1" smtClean="0">
                        <a:solidFill>
                          <a:srgbClr val="FF0000"/>
                        </a:solidFill>
                        <a:latin typeface="Cambria Math" panose="02040503050406030204" pitchFamily="18" charset="0"/>
                      </a:rPr>
                      <m:t>𝜑</m:t>
                    </m:r>
                  </m:oMath>
                </a14:m>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r>
                  <a:rPr kumimoji="1" lang="en-US" altLang="zh-CN" sz="2400" b="1" i="1"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x</a:t>
                </a: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 </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f</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x</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p>
            </p:txBody>
          </p:sp>
        </mc:Choice>
        <mc:Fallback xmlns="">
          <p:sp>
            <p:nvSpPr>
              <p:cNvPr id="24" name="Text Box 4"/>
              <p:cNvSpPr txBox="1">
                <a:spLocks noRot="1" noChangeAspect="1" noMove="1" noResize="1" noEditPoints="1" noAdjustHandles="1" noChangeArrowheads="1" noChangeShapeType="1" noTextEdit="1"/>
              </p:cNvSpPr>
              <p:nvPr/>
            </p:nvSpPr>
            <p:spPr bwMode="auto">
              <a:xfrm>
                <a:off x="459653" y="1974177"/>
                <a:ext cx="8200757" cy="871713"/>
              </a:xfrm>
              <a:prstGeom prst="rect">
                <a:avLst/>
              </a:prstGeom>
              <a:blipFill>
                <a:blip r:embed="rId5"/>
                <a:stretch>
                  <a:fillRect l="-1114" t="-6993" b="-1608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Text Box 9"/>
              <p:cNvSpPr txBox="1">
                <a:spLocks noChangeArrowheads="1"/>
              </p:cNvSpPr>
              <p:nvPr/>
            </p:nvSpPr>
            <p:spPr bwMode="auto">
              <a:xfrm>
                <a:off x="672879" y="6229742"/>
                <a:ext cx="8075585"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eaLnBrk="1" hangingPunct="1">
                  <a:spcBef>
                    <a:spcPct val="50000"/>
                  </a:spcBef>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利用</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拟合</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方法构造</a:t>
                </a:r>
                <a14:m>
                  <m:oMath xmlns:m="http://schemas.openxmlformats.org/officeDocument/2006/math">
                    <m:r>
                      <a:rPr lang="zh-CN" altLang="en-US" i="1" smtClean="0">
                        <a:solidFill>
                          <a:srgbClr val="FF0000"/>
                        </a:solidFill>
                        <a:latin typeface="Cambria Math" panose="02040503050406030204" pitchFamily="18" charset="0"/>
                      </a:rPr>
                      <m:t>𝜑</m:t>
                    </m:r>
                  </m:oMath>
                </a14:m>
                <a:r>
                  <a:rPr kumimoji="1" lang="en-US" altLang="zh-CN" b="1" dirty="0">
                    <a:solidFill>
                      <a:srgbClr val="FF0000"/>
                    </a:solidFill>
                  </a:rPr>
                  <a:t>(</a:t>
                </a:r>
                <a:r>
                  <a:rPr kumimoji="1" lang="en-US" altLang="zh-CN" b="1" i="1" dirty="0">
                    <a:solidFill>
                      <a:srgbClr val="FF0000"/>
                    </a:solidFill>
                  </a:rPr>
                  <a:t>x</a:t>
                </a:r>
                <a:r>
                  <a:rPr kumimoji="1" lang="en-US" altLang="zh-CN" b="1" dirty="0">
                    <a:solidFill>
                      <a:srgbClr val="FF0000"/>
                    </a:solidFill>
                  </a:rPr>
                  <a:t>)</a:t>
                </a:r>
                <a:r>
                  <a:rPr kumimoji="1" lang="zh-CN" altLang="en-US" b="1" dirty="0">
                    <a:solidFill>
                      <a:srgbClr val="FF0000"/>
                    </a:solidFill>
                  </a:rPr>
                  <a: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使所有</a:t>
                </a:r>
                <a14:m>
                  <m:oMath xmlns:m="http://schemas.openxmlformats.org/officeDocument/2006/math">
                    <m:r>
                      <a:rPr lang="zh-CN" altLang="en-US" i="1">
                        <a:latin typeface="Cambria Math" panose="02040503050406030204" pitchFamily="18" charset="0"/>
                      </a:rPr>
                      <m:t>𝜑</m:t>
                    </m:r>
                  </m:oMath>
                </a14:m>
                <a:r>
                  <a:rPr kumimoji="1" lang="en-US" altLang="zh-CN" sz="24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mn-cs"/>
                  </a:rPr>
                  <a:t>(</a:t>
                </a:r>
                <a:r>
                  <a:rPr kumimoji="1" lang="en-US" altLang="zh-CN" sz="2400" b="1" i="1" u="none" strike="noStrike" kern="1200" cap="none" spc="0" normalizeH="0" baseline="0" noProof="0" dirty="0" err="1">
                    <a:ln>
                      <a:noFill/>
                    </a:ln>
                    <a:effectLst/>
                    <a:uLnTx/>
                    <a:uFillTx/>
                    <a:latin typeface="Times New Roman" panose="02020603050405020304" pitchFamily="18" charset="0"/>
                    <a:ea typeface="宋体" panose="02010600030101010101" pitchFamily="2" charset="-122"/>
                    <a:cs typeface="+mn-cs"/>
                  </a:rPr>
                  <a:t>x</a:t>
                </a:r>
                <a:r>
                  <a:rPr kumimoji="1" lang="en-US" altLang="zh-CN" sz="2400" b="1" i="1" u="none" strike="noStrike" kern="1200" cap="none" spc="0" normalizeH="0" baseline="-25000" noProof="0" dirty="0" err="1">
                    <a:ln>
                      <a:noFill/>
                    </a:ln>
                    <a:effectLst/>
                    <a:uLnTx/>
                    <a:uFillTx/>
                    <a:latin typeface="Times New Roman" panose="02020603050405020304" pitchFamily="18" charset="0"/>
                    <a:ea typeface="宋体" panose="02010600030101010101" pitchFamily="2" charset="-122"/>
                    <a:cs typeface="+mn-cs"/>
                  </a:rPr>
                  <a:t>k</a:t>
                </a:r>
                <a:r>
                  <a:rPr kumimoji="1" lang="en-US" altLang="zh-CN" sz="24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mn-cs"/>
                    <a:sym typeface="Symbol" panose="05050102010706020507" pitchFamily="18" charset="2"/>
                  </a:rPr>
                  <a:t>与</a:t>
                </a:r>
                <a:r>
                  <a:rPr kumimoji="1" lang="en-US" altLang="zh-CN" sz="24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mn-cs"/>
                    <a:sym typeface="Symbol" panose="05050102010706020507" pitchFamily="18" charset="2"/>
                  </a:rPr>
                  <a:t> </a:t>
                </a:r>
                <a14:m>
                  <m:oMath xmlns:m="http://schemas.openxmlformats.org/officeDocument/2006/math">
                    <m:r>
                      <a:rPr lang="en-US" altLang="zh-CN" i="1">
                        <a:latin typeface="Cambria Math" panose="02040503050406030204" pitchFamily="18" charset="0"/>
                      </a:rPr>
                      <m:t>𝑓</m:t>
                    </m:r>
                  </m:oMath>
                </a14:m>
                <a:r>
                  <a:rPr kumimoji="1" lang="en-US" altLang="zh-CN" b="1" dirty="0"/>
                  <a:t>(</a:t>
                </a:r>
                <a:r>
                  <a:rPr kumimoji="1" lang="en-US" altLang="zh-CN" b="1" i="1" dirty="0" err="1"/>
                  <a:t>x</a:t>
                </a:r>
                <a:r>
                  <a:rPr kumimoji="1" lang="en-US" altLang="zh-CN" b="1" i="1" baseline="-25000" dirty="0" err="1"/>
                  <a:t>k</a:t>
                </a:r>
                <a:r>
                  <a:rPr kumimoji="1" lang="en-US" altLang="zh-CN" b="1" dirty="0"/>
                  <a:t>)</a:t>
                </a:r>
                <a:r>
                  <a:rPr kumimoji="1" lang="zh-CN" altLang="en-US" b="1" dirty="0"/>
                  <a:t>尽量接近</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p>
            </p:txBody>
          </p:sp>
        </mc:Choice>
        <mc:Fallback xmlns="">
          <p:sp>
            <p:nvSpPr>
              <p:cNvPr id="30" name="Text Box 9"/>
              <p:cNvSpPr txBox="1">
                <a:spLocks noRot="1" noChangeAspect="1" noMove="1" noResize="1" noEditPoints="1" noAdjustHandles="1" noChangeArrowheads="1" noChangeShapeType="1" noTextEdit="1"/>
              </p:cNvSpPr>
              <p:nvPr/>
            </p:nvSpPr>
            <p:spPr bwMode="auto">
              <a:xfrm>
                <a:off x="672879" y="6229742"/>
                <a:ext cx="8075585" cy="461665"/>
              </a:xfrm>
              <a:prstGeom prst="rect">
                <a:avLst/>
              </a:prstGeom>
              <a:blipFill>
                <a:blip r:embed="rId6"/>
                <a:stretch>
                  <a:fillRect l="-1132" t="-14474"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2" name="Rectangle 27"/>
          <p:cNvSpPr>
            <a:spLocks noChangeArrowheads="1"/>
          </p:cNvSpPr>
          <p:nvPr/>
        </p:nvSpPr>
        <p:spPr bwMode="auto">
          <a:xfrm>
            <a:off x="157134" y="397425"/>
            <a:ext cx="84442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 </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曲线拟合的概念</a:t>
            </a:r>
            <a:r>
              <a:rPr kumimoji="1" lang="en-US" altLang="zh-CN" sz="2000" b="1" i="0" u="none" strike="noStrike" kern="1200" cap="none" spc="0" normalizeH="0" baseline="0" noProof="0" dirty="0">
                <a:ln>
                  <a:noFill/>
                </a:ln>
                <a:solidFill>
                  <a:srgbClr val="008000"/>
                </a:solidFill>
                <a:effectLst/>
                <a:uLnTx/>
                <a:uFillTx/>
                <a:latin typeface="Times New Roman" panose="02020603050405020304" pitchFamily="18" charset="0"/>
                <a:ea typeface="宋体" panose="02010600030101010101" pitchFamily="2" charset="-122"/>
                <a:cs typeface="+mn-cs"/>
              </a:rPr>
              <a:t>/*Introduction of Curve Fitting*/</a:t>
            </a:r>
          </a:p>
        </p:txBody>
      </p:sp>
      <p:sp>
        <p:nvSpPr>
          <p:cNvPr id="18" name="流程图: 接点 17">
            <a:extLst>
              <a:ext uri="{FF2B5EF4-FFF2-40B4-BE49-F238E27FC236}">
                <a16:creationId xmlns:a16="http://schemas.microsoft.com/office/drawing/2014/main" id="{CEC47AA7-B537-449E-9735-ABBBA59151E8}"/>
              </a:ext>
            </a:extLst>
          </p:cNvPr>
          <p:cNvSpPr/>
          <p:nvPr/>
        </p:nvSpPr>
        <p:spPr>
          <a:xfrm>
            <a:off x="6790253" y="3528307"/>
            <a:ext cx="106883" cy="1105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21" name="Picture 4">
            <a:extLst>
              <a:ext uri="{FF2B5EF4-FFF2-40B4-BE49-F238E27FC236}">
                <a16:creationId xmlns:a16="http://schemas.microsoft.com/office/drawing/2014/main" id="{D3EE10E6-D1F8-4E70-B834-9A1386F7E0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973" y="2921423"/>
            <a:ext cx="3787181" cy="2327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流程图: 接点 21">
            <a:extLst>
              <a:ext uri="{FF2B5EF4-FFF2-40B4-BE49-F238E27FC236}">
                <a16:creationId xmlns:a16="http://schemas.microsoft.com/office/drawing/2014/main" id="{2B602AEA-D1F7-444C-BA6B-06CDCA24EA99}"/>
              </a:ext>
            </a:extLst>
          </p:cNvPr>
          <p:cNvSpPr/>
          <p:nvPr/>
        </p:nvSpPr>
        <p:spPr>
          <a:xfrm>
            <a:off x="2874986" y="3583594"/>
            <a:ext cx="106883" cy="1105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Times New Roman"/>
              <a:ea typeface="宋体"/>
              <a:cs typeface="+mn-cs"/>
            </a:endParaRPr>
          </a:p>
        </p:txBody>
      </p:sp>
    </p:spTree>
    <p:extLst>
      <p:ext uri="{BB962C8B-B14F-4D97-AF65-F5344CB8AC3E}">
        <p14:creationId xmlns:p14="http://schemas.microsoft.com/office/powerpoint/2010/main" val="107798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8" presetClass="entr" presetSubtype="6"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strips(downRight)">
                                      <p:cBhvr>
                                        <p:cTn id="1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utoUpdateAnimBg="0"/>
      <p:bldP spid="1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2"/>
          <p:cNvSpPr>
            <a:spLocks noGrp="1" noChangeArrowheads="1"/>
          </p:cNvSpPr>
          <p:nvPr>
            <p:ph type="title"/>
          </p:nvPr>
        </p:nvSpPr>
        <p:spPr>
          <a:xfrm>
            <a:off x="952597" y="482985"/>
            <a:ext cx="2811463" cy="730250"/>
          </a:xfrm>
          <a:ln>
            <a:solidFill>
              <a:schemeClr val="bg1"/>
            </a:solidFill>
          </a:ln>
        </p:spPr>
        <p:txBody>
          <a:bodyPr/>
          <a:lstStyle/>
          <a:p>
            <a:pPr algn="l">
              <a:defRPr/>
            </a:pPr>
            <a:r>
              <a:rPr lang="zh-CN" altLang="en-US" sz="2400" b="1" dirty="0">
                <a:latin typeface="Times New Roman" panose="02020603050405020304" pitchFamily="18" charset="0"/>
                <a:ea typeface="宋体" panose="02010600030101010101" pitchFamily="2" charset="-122"/>
              </a:rPr>
              <a:t>用内积公式：</a:t>
            </a:r>
            <a:endParaRPr lang="zh-CN" altLang="en-US" sz="2400" dirty="0">
              <a:latin typeface="Times New Roman" panose="02020603050405020304" pitchFamily="18" charset="0"/>
              <a:ea typeface="宋体" panose="02010600030101010101" pitchFamily="2" charset="-122"/>
            </a:endParaRPr>
          </a:p>
        </p:txBody>
      </p:sp>
      <p:graphicFrame>
        <p:nvGraphicFramePr>
          <p:cNvPr id="4" name="Object 8"/>
          <p:cNvGraphicFramePr>
            <a:graphicFrameLocks noChangeAspect="1"/>
          </p:cNvGraphicFramePr>
          <p:nvPr>
            <p:extLst>
              <p:ext uri="{D42A27DB-BD31-4B8C-83A1-F6EECF244321}">
                <p14:modId xmlns:p14="http://schemas.microsoft.com/office/powerpoint/2010/main" val="3532952377"/>
              </p:ext>
            </p:extLst>
          </p:nvPr>
        </p:nvGraphicFramePr>
        <p:xfrm>
          <a:off x="2515244" y="465426"/>
          <a:ext cx="3863355" cy="822671"/>
        </p:xfrm>
        <a:graphic>
          <a:graphicData uri="http://schemas.openxmlformats.org/presentationml/2006/ole">
            <mc:AlternateContent xmlns:mc="http://schemas.openxmlformats.org/markup-compatibility/2006">
              <mc:Choice xmlns:v="urn:schemas-microsoft-com:vml" Requires="v">
                <p:oleObj name="Equation" r:id="rId2" imgW="1549080" imgH="330120" progId="Equation.DSMT4">
                  <p:embed/>
                </p:oleObj>
              </mc:Choice>
              <mc:Fallback>
                <p:oleObj name="Equation" r:id="rId2" imgW="1549080" imgH="330120" progId="Equation.DSMT4">
                  <p:embed/>
                  <p:pic>
                    <p:nvPicPr>
                      <p:cNvPr id="4"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44" y="465426"/>
                        <a:ext cx="3863355" cy="822671"/>
                      </a:xfrm>
                      <a:prstGeom prst="rect">
                        <a:avLst/>
                      </a:prstGeom>
                      <a:noFill/>
                      <a:ln>
                        <a:noFill/>
                      </a:ln>
                      <a:effectLst/>
                    </p:spPr>
                  </p:pic>
                </p:oleObj>
              </mc:Fallback>
            </mc:AlternateContent>
          </a:graphicData>
        </a:graphic>
      </p:graphicFrame>
      <p:sp>
        <p:nvSpPr>
          <p:cNvPr id="76810" name="Rectangle 2"/>
          <p:cNvSpPr txBox="1">
            <a:spLocks noChangeArrowheads="1"/>
          </p:cNvSpPr>
          <p:nvPr/>
        </p:nvSpPr>
        <p:spPr bwMode="auto">
          <a:xfrm>
            <a:off x="947625" y="1302147"/>
            <a:ext cx="766762" cy="69373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得</a:t>
            </a:r>
          </a:p>
        </p:txBody>
      </p:sp>
      <p:graphicFrame>
        <p:nvGraphicFramePr>
          <p:cNvPr id="265236" name="Object 8"/>
          <p:cNvGraphicFramePr>
            <a:graphicFrameLocks noChangeAspect="1"/>
          </p:cNvGraphicFramePr>
          <p:nvPr>
            <p:extLst>
              <p:ext uri="{D42A27DB-BD31-4B8C-83A1-F6EECF244321}">
                <p14:modId xmlns:p14="http://schemas.microsoft.com/office/powerpoint/2010/main" val="3164971692"/>
              </p:ext>
            </p:extLst>
          </p:nvPr>
        </p:nvGraphicFramePr>
        <p:xfrm>
          <a:off x="1547664" y="1224359"/>
          <a:ext cx="6392862" cy="771525"/>
        </p:xfrm>
        <a:graphic>
          <a:graphicData uri="http://schemas.openxmlformats.org/presentationml/2006/ole">
            <mc:AlternateContent xmlns:mc="http://schemas.openxmlformats.org/markup-compatibility/2006">
              <mc:Choice xmlns:v="urn:schemas-microsoft-com:vml" Requires="v">
                <p:oleObj name="Equation" r:id="rId4" imgW="3149280" imgH="330120" progId="Equation.DSMT4">
                  <p:embed/>
                </p:oleObj>
              </mc:Choice>
              <mc:Fallback>
                <p:oleObj name="Equation" r:id="rId4" imgW="3149280" imgH="330120" progId="Equation.DSMT4">
                  <p:embed/>
                  <p:pic>
                    <p:nvPicPr>
                      <p:cNvPr id="26523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4" y="1224359"/>
                        <a:ext cx="6392862" cy="771525"/>
                      </a:xfrm>
                      <a:prstGeom prst="rect">
                        <a:avLst/>
                      </a:prstGeom>
                      <a:noFill/>
                      <a:ln>
                        <a:noFill/>
                      </a:ln>
                      <a:effectLst/>
                    </p:spPr>
                  </p:pic>
                </p:oleObj>
              </mc:Fallback>
            </mc:AlternateContent>
          </a:graphicData>
        </a:graphic>
      </p:graphicFrame>
      <p:graphicFrame>
        <p:nvGraphicFramePr>
          <p:cNvPr id="3" name="Object 8"/>
          <p:cNvGraphicFramePr>
            <a:graphicFrameLocks noChangeAspect="1"/>
          </p:cNvGraphicFramePr>
          <p:nvPr>
            <p:extLst>
              <p:ext uri="{D42A27DB-BD31-4B8C-83A1-F6EECF244321}">
                <p14:modId xmlns:p14="http://schemas.microsoft.com/office/powerpoint/2010/main" val="3824468210"/>
              </p:ext>
            </p:extLst>
          </p:nvPr>
        </p:nvGraphicFramePr>
        <p:xfrm>
          <a:off x="1547664" y="2056829"/>
          <a:ext cx="6213127" cy="1819004"/>
        </p:xfrm>
        <a:graphic>
          <a:graphicData uri="http://schemas.openxmlformats.org/presentationml/2006/ole">
            <mc:AlternateContent xmlns:mc="http://schemas.openxmlformats.org/markup-compatibility/2006">
              <mc:Choice xmlns:v="urn:schemas-microsoft-com:vml" Requires="v">
                <p:oleObj name="Equation" r:id="rId6" imgW="2514600" imgH="736560" progId="Equation.DSMT4">
                  <p:embed/>
                </p:oleObj>
              </mc:Choice>
              <mc:Fallback>
                <p:oleObj name="Equation" r:id="rId6" imgW="2514600" imgH="736560" progId="Equation.DSMT4">
                  <p:embed/>
                  <p:pic>
                    <p:nvPicPr>
                      <p:cNvPr id="3"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664" y="2056829"/>
                        <a:ext cx="6213127" cy="1819004"/>
                      </a:xfrm>
                      <a:prstGeom prst="rect">
                        <a:avLst/>
                      </a:prstGeom>
                      <a:noFill/>
                      <a:ln>
                        <a:noFill/>
                      </a:ln>
                      <a:effectLst/>
                    </p:spPr>
                  </p:pic>
                </p:oleObj>
              </mc:Fallback>
            </mc:AlternateContent>
          </a:graphicData>
        </a:graphic>
      </p:graphicFrame>
      <p:graphicFrame>
        <p:nvGraphicFramePr>
          <p:cNvPr id="5" name="Object 8"/>
          <p:cNvGraphicFramePr>
            <a:graphicFrameLocks noChangeAspect="1"/>
          </p:cNvGraphicFramePr>
          <p:nvPr>
            <p:extLst>
              <p:ext uri="{D42A27DB-BD31-4B8C-83A1-F6EECF244321}">
                <p14:modId xmlns:p14="http://schemas.microsoft.com/office/powerpoint/2010/main" val="1608787775"/>
              </p:ext>
            </p:extLst>
          </p:nvPr>
        </p:nvGraphicFramePr>
        <p:xfrm>
          <a:off x="1547664" y="3759098"/>
          <a:ext cx="6350237" cy="1874543"/>
        </p:xfrm>
        <a:graphic>
          <a:graphicData uri="http://schemas.openxmlformats.org/presentationml/2006/ole">
            <mc:AlternateContent xmlns:mc="http://schemas.openxmlformats.org/markup-compatibility/2006">
              <mc:Choice xmlns:v="urn:schemas-microsoft-com:vml" Requires="v">
                <p:oleObj name="Equation" r:id="rId8" imgW="2679480" imgH="812520" progId="Equation.DSMT4">
                  <p:embed/>
                </p:oleObj>
              </mc:Choice>
              <mc:Fallback>
                <p:oleObj name="Equation" r:id="rId8" imgW="2679480" imgH="812520" progId="Equation.DSMT4">
                  <p:embed/>
                  <p:pic>
                    <p:nvPicPr>
                      <p:cNvPr id="5"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7664" y="3759098"/>
                        <a:ext cx="6350237" cy="1874543"/>
                      </a:xfrm>
                      <a:prstGeom prst="rect">
                        <a:avLst/>
                      </a:prstGeom>
                      <a:noFill/>
                      <a:ln>
                        <a:noFill/>
                      </a:ln>
                      <a:effectLst/>
                    </p:spPr>
                  </p:pic>
                </p:oleObj>
              </mc:Fallback>
            </mc:AlternateContent>
          </a:graphicData>
        </a:graphic>
      </p:graphicFrame>
      <p:sp>
        <p:nvSpPr>
          <p:cNvPr id="14" name="Rectangle 327"/>
          <p:cNvSpPr>
            <a:spLocks noChangeArrowheads="1"/>
          </p:cNvSpPr>
          <p:nvPr/>
        </p:nvSpPr>
        <p:spPr bwMode="auto">
          <a:xfrm>
            <a:off x="5652120" y="-27384"/>
            <a:ext cx="34918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1600" b="1" dirty="0"/>
              <a:t>§5 </a:t>
            </a:r>
            <a:r>
              <a:rPr kumimoji="1" lang="en-US" altLang="zh-CN" sz="1600" b="1" dirty="0" err="1"/>
              <a:t>Least_Squares</a:t>
            </a:r>
            <a:r>
              <a:rPr kumimoji="1" lang="en-US" altLang="zh-CN" sz="1600" b="1" dirty="0"/>
              <a:t> Approximation </a:t>
            </a:r>
          </a:p>
        </p:txBody>
      </p:sp>
    </p:spTree>
    <p:extLst>
      <p:ext uri="{BB962C8B-B14F-4D97-AF65-F5344CB8AC3E}">
        <p14:creationId xmlns:p14="http://schemas.microsoft.com/office/powerpoint/2010/main" val="35780366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65236"/>
                                        </p:tgtEl>
                                        <p:attrNameLst>
                                          <p:attrName>style.visibility</p:attrName>
                                        </p:attrNameLst>
                                      </p:cBhvr>
                                      <p:to>
                                        <p:strVal val="visible"/>
                                      </p:to>
                                    </p:set>
                                    <p:animEffect transition="in" filter="wipe(left)">
                                      <p:cBhvr>
                                        <p:cTn id="7" dur="500"/>
                                        <p:tgtEl>
                                          <p:spTgt spid="2652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40"/>
          <p:cNvSpPr txBox="1">
            <a:spLocks noChangeArrowheads="1"/>
          </p:cNvSpPr>
          <p:nvPr/>
        </p:nvSpPr>
        <p:spPr bwMode="auto">
          <a:xfrm>
            <a:off x="537369" y="709921"/>
            <a:ext cx="4235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得法方程组为</a:t>
            </a:r>
          </a:p>
        </p:txBody>
      </p:sp>
      <p:graphicFrame>
        <p:nvGraphicFramePr>
          <p:cNvPr id="4" name="Object 15"/>
          <p:cNvGraphicFramePr>
            <a:graphicFrameLocks noChangeAspect="1"/>
          </p:cNvGraphicFramePr>
          <p:nvPr>
            <p:extLst>
              <p:ext uri="{D42A27DB-BD31-4B8C-83A1-F6EECF244321}">
                <p14:modId xmlns:p14="http://schemas.microsoft.com/office/powerpoint/2010/main" val="3931702532"/>
              </p:ext>
            </p:extLst>
          </p:nvPr>
        </p:nvGraphicFramePr>
        <p:xfrm>
          <a:off x="2633100" y="849894"/>
          <a:ext cx="4293170" cy="2617714"/>
        </p:xfrm>
        <a:graphic>
          <a:graphicData uri="http://schemas.openxmlformats.org/presentationml/2006/ole">
            <mc:AlternateContent xmlns:mc="http://schemas.openxmlformats.org/markup-compatibility/2006">
              <mc:Choice xmlns:v="urn:schemas-microsoft-com:vml" Requires="v">
                <p:oleObj name="Equation" r:id="rId3" imgW="1434960" imgH="1244520" progId="Equation.DSMT4">
                  <p:embed/>
                </p:oleObj>
              </mc:Choice>
              <mc:Fallback>
                <p:oleObj name="Equation" r:id="rId3" imgW="1434960" imgH="1244520" progId="Equation.DSMT4">
                  <p:embed/>
                  <p:pic>
                    <p:nvPicPr>
                      <p:cNvPr id="4"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100" y="849894"/>
                        <a:ext cx="4293170" cy="2617714"/>
                      </a:xfrm>
                      <a:prstGeom prst="rect">
                        <a:avLst/>
                      </a:prstGeom>
                      <a:noFill/>
                      <a:ln>
                        <a:noFill/>
                      </a:ln>
                      <a:effectLst/>
                    </p:spPr>
                  </p:pic>
                </p:oleObj>
              </mc:Fallback>
            </mc:AlternateContent>
          </a:graphicData>
        </a:graphic>
      </p:graphicFrame>
      <p:sp>
        <p:nvSpPr>
          <p:cNvPr id="16" name="Text Box 40"/>
          <p:cNvSpPr txBox="1">
            <a:spLocks noChangeArrowheads="1"/>
          </p:cNvSpPr>
          <p:nvPr/>
        </p:nvSpPr>
        <p:spPr bwMode="auto">
          <a:xfrm>
            <a:off x="899592" y="3990255"/>
            <a:ext cx="1095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解得</a:t>
            </a:r>
          </a:p>
        </p:txBody>
      </p:sp>
      <p:graphicFrame>
        <p:nvGraphicFramePr>
          <p:cNvPr id="5" name="Object 15"/>
          <p:cNvGraphicFramePr>
            <a:graphicFrameLocks noChangeAspect="1"/>
          </p:cNvGraphicFramePr>
          <p:nvPr>
            <p:extLst>
              <p:ext uri="{D42A27DB-BD31-4B8C-83A1-F6EECF244321}">
                <p14:modId xmlns:p14="http://schemas.microsoft.com/office/powerpoint/2010/main" val="220048933"/>
              </p:ext>
            </p:extLst>
          </p:nvPr>
        </p:nvGraphicFramePr>
        <p:xfrm>
          <a:off x="2804861" y="3789039"/>
          <a:ext cx="2641244" cy="864096"/>
        </p:xfrm>
        <a:graphic>
          <a:graphicData uri="http://schemas.openxmlformats.org/presentationml/2006/ole">
            <mc:AlternateContent xmlns:mc="http://schemas.openxmlformats.org/markup-compatibility/2006">
              <mc:Choice xmlns:v="urn:schemas-microsoft-com:vml" Requires="v">
                <p:oleObj name="Equation" r:id="rId5" imgW="1307880" imgH="393480" progId="Equation.DSMT4">
                  <p:embed/>
                </p:oleObj>
              </mc:Choice>
              <mc:Fallback>
                <p:oleObj name="Equation" r:id="rId5" imgW="1307880" imgH="393480" progId="Equation.DSMT4">
                  <p:embed/>
                  <p:pic>
                    <p:nvPicPr>
                      <p:cNvPr id="5"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4861" y="3789039"/>
                        <a:ext cx="2641244" cy="864096"/>
                      </a:xfrm>
                      <a:prstGeom prst="rect">
                        <a:avLst/>
                      </a:prstGeom>
                      <a:noFill/>
                      <a:ln>
                        <a:noFill/>
                      </a:ln>
                      <a:effectLst/>
                    </p:spPr>
                  </p:pic>
                </p:oleObj>
              </mc:Fallback>
            </mc:AlternateContent>
          </a:graphicData>
        </a:graphic>
      </p:graphicFrame>
      <p:graphicFrame>
        <p:nvGraphicFramePr>
          <p:cNvPr id="9" name="Object 15"/>
          <p:cNvGraphicFramePr>
            <a:graphicFrameLocks noChangeAspect="1"/>
          </p:cNvGraphicFramePr>
          <p:nvPr>
            <p:extLst>
              <p:ext uri="{D42A27DB-BD31-4B8C-83A1-F6EECF244321}">
                <p14:modId xmlns:p14="http://schemas.microsoft.com/office/powerpoint/2010/main" val="719294405"/>
              </p:ext>
            </p:extLst>
          </p:nvPr>
        </p:nvGraphicFramePr>
        <p:xfrm>
          <a:off x="2483768" y="4869160"/>
          <a:ext cx="3427447" cy="936104"/>
        </p:xfrm>
        <a:graphic>
          <a:graphicData uri="http://schemas.openxmlformats.org/presentationml/2006/ole">
            <mc:AlternateContent xmlns:mc="http://schemas.openxmlformats.org/markup-compatibility/2006">
              <mc:Choice xmlns:v="urn:schemas-microsoft-com:vml" Requires="v">
                <p:oleObj name="Equation" r:id="rId7" imgW="1257120" imgH="393480" progId="Equation.DSMT4">
                  <p:embed/>
                </p:oleObj>
              </mc:Choice>
              <mc:Fallback>
                <p:oleObj name="Equation" r:id="rId7" imgW="1257120" imgH="393480" progId="Equation.DSMT4">
                  <p:embed/>
                  <p:pic>
                    <p:nvPicPr>
                      <p:cNvPr id="9"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3768" y="4869160"/>
                        <a:ext cx="3427447" cy="936104"/>
                      </a:xfrm>
                      <a:prstGeom prst="rect">
                        <a:avLst/>
                      </a:prstGeom>
                      <a:noFill/>
                      <a:ln>
                        <a:noFill/>
                      </a:ln>
                      <a:effectLst/>
                    </p:spPr>
                  </p:pic>
                </p:oleObj>
              </mc:Fallback>
            </mc:AlternateContent>
          </a:graphicData>
        </a:graphic>
      </p:graphicFrame>
      <p:sp>
        <p:nvSpPr>
          <p:cNvPr id="12" name="Rectangle 327"/>
          <p:cNvSpPr>
            <a:spLocks noChangeArrowheads="1"/>
          </p:cNvSpPr>
          <p:nvPr/>
        </p:nvSpPr>
        <p:spPr bwMode="auto">
          <a:xfrm>
            <a:off x="5652120" y="-27384"/>
            <a:ext cx="34918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1600" b="1" dirty="0"/>
              <a:t>§5 </a:t>
            </a:r>
            <a:r>
              <a:rPr kumimoji="1" lang="en-US" altLang="zh-CN" sz="1600" b="1" dirty="0" err="1"/>
              <a:t>Least_Squares</a:t>
            </a:r>
            <a:r>
              <a:rPr kumimoji="1" lang="en-US" altLang="zh-CN" sz="1600" b="1" dirty="0"/>
              <a:t> Approximation </a:t>
            </a:r>
          </a:p>
        </p:txBody>
      </p:sp>
    </p:spTree>
    <p:extLst>
      <p:ext uri="{BB962C8B-B14F-4D97-AF65-F5344CB8AC3E}">
        <p14:creationId xmlns:p14="http://schemas.microsoft.com/office/powerpoint/2010/main" val="25125930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0-#ppt_w/2"/>
                                          </p:val>
                                        </p:tav>
                                        <p:tav tm="100000">
                                          <p:val>
                                            <p:strVal val="#ppt_x"/>
                                          </p:val>
                                        </p:tav>
                                      </p:tavLst>
                                    </p:anim>
                                    <p:anim calcmode="lin" valueType="num">
                                      <p:cBhvr additive="base">
                                        <p:cTn id="19"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C2797E7-79AD-4DA4-A73E-3634C2AA7667}"/>
              </a:ext>
            </a:extLst>
          </p:cNvPr>
          <p:cNvSpPr txBox="1"/>
          <p:nvPr>
            <p:custDataLst>
              <p:tags r:id="rId2"/>
            </p:custDataLst>
          </p:nvPr>
        </p:nvSpPr>
        <p:spPr>
          <a:xfrm>
            <a:off x="914400" y="635001"/>
            <a:ext cx="7315200" cy="1497856"/>
          </a:xfrm>
          <a:prstGeom prst="rect">
            <a:avLst/>
          </a:prstGeom>
          <a:noFill/>
        </p:spPr>
        <p:txBody>
          <a:bodyPr vert="horz" wrap="square" rtlCol="0" anchor="ctr" anchorCtr="0">
            <a:noAutofit/>
          </a:bodyPr>
          <a:lstStyle/>
          <a:p>
            <a:pPr>
              <a:lnSpc>
                <a:spcPct val="150000"/>
              </a:lnSpc>
            </a:pPr>
            <a:r>
              <a:rPr lang="zh-CN" altLang="en-US" b="1" i="0" dirty="0">
                <a:solidFill>
                  <a:srgbClr val="333333"/>
                </a:solidFill>
                <a:effectLst/>
                <a:latin typeface="-apple-system"/>
              </a:rPr>
              <a:t>在函数的最佳平方逼近问题中，评价逼近程度的指标用的是函数的二范数</a:t>
            </a:r>
            <a:endParaRPr lang="zh-CN" altLang="en-US"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5201F121-88A8-4D23-B0C5-3318AAE05423}"/>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宋体" panose="02010600030101010101" pitchFamily="2" charset="-122"/>
                <a:sym typeface="Microsoft Yahei" panose="020B0503020204020204" pitchFamily="34" charset="-122"/>
              </a:rPr>
              <a:t>正确</a:t>
            </a:r>
          </a:p>
        </p:txBody>
      </p:sp>
      <p:sp>
        <p:nvSpPr>
          <p:cNvPr id="7" name="文本框 6">
            <a:extLst>
              <a:ext uri="{FF2B5EF4-FFF2-40B4-BE49-F238E27FC236}">
                <a16:creationId xmlns:a16="http://schemas.microsoft.com/office/drawing/2014/main" id="{2F34FC53-FE44-4E98-8D56-C71B29EA7F2C}"/>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宋体" panose="02010600030101010101" pitchFamily="2" charset="-122"/>
                <a:sym typeface="Microsoft Yahei" panose="020B0503020204020204" pitchFamily="34" charset="-122"/>
              </a:rPr>
              <a:t>错误</a:t>
            </a:r>
          </a:p>
        </p:txBody>
      </p:sp>
      <p:sp>
        <p:nvSpPr>
          <p:cNvPr id="10" name="椭圆 9">
            <a:extLst>
              <a:ext uri="{FF2B5EF4-FFF2-40B4-BE49-F238E27FC236}">
                <a16:creationId xmlns:a16="http://schemas.microsoft.com/office/drawing/2014/main" id="{FA4CAC27-1252-4415-8671-BC204D79B018}"/>
              </a:ext>
            </a:extLst>
          </p:cNvPr>
          <p:cNvSpPr>
            <a:spLocks noChangeAspect="1"/>
          </p:cNvSpPr>
          <p:nvPr>
            <p:custDataLst>
              <p:tags r:id="rId5"/>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B83B21C3-9ABD-49F3-AF3B-2F84A9F5189D}"/>
              </a:ext>
            </a:extLst>
          </p:cNvPr>
          <p:cNvSpPr>
            <a:spLocks noChangeAspect="1"/>
          </p:cNvSpPr>
          <p:nvPr>
            <p:custDataLst>
              <p:tags r:id="rId6"/>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圆角 13">
            <a:extLst>
              <a:ext uri="{FF2B5EF4-FFF2-40B4-BE49-F238E27FC236}">
                <a16:creationId xmlns:a16="http://schemas.microsoft.com/office/drawing/2014/main" id="{FDC773F6-B913-4E13-BECC-481D777A77E8}"/>
              </a:ext>
            </a:extLst>
          </p:cNvPr>
          <p:cNvSpPr/>
          <p:nvPr>
            <p:custDataLst>
              <p:tags r:id="rId7"/>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a:extLst>
              <a:ext uri="{FF2B5EF4-FFF2-40B4-BE49-F238E27FC236}">
                <a16:creationId xmlns:a16="http://schemas.microsoft.com/office/drawing/2014/main" id="{3C757F5C-1B51-4C24-8155-6A1804485FF4}"/>
              </a:ext>
            </a:extLst>
          </p:cNvPr>
          <p:cNvGrpSpPr/>
          <p:nvPr>
            <p:custDataLst>
              <p:tags r:id="rId8"/>
            </p:custDataLst>
          </p:nvPr>
        </p:nvGrpSpPr>
        <p:grpSpPr>
          <a:xfrm>
            <a:off x="0" y="0"/>
            <a:ext cx="9144000" cy="635000"/>
            <a:chOff x="0" y="0"/>
            <a:chExt cx="9144000" cy="635000"/>
          </a:xfrm>
        </p:grpSpPr>
        <p:sp>
          <p:nvSpPr>
            <p:cNvPr id="15" name="TitleBackground">
              <a:extLst>
                <a:ext uri="{FF2B5EF4-FFF2-40B4-BE49-F238E27FC236}">
                  <a16:creationId xmlns:a16="http://schemas.microsoft.com/office/drawing/2014/main" id="{9386D2A6-B8F1-488F-91CA-C3413112E94C}"/>
                </a:ext>
              </a:extLst>
            </p:cNvPr>
            <p:cNvSpPr/>
            <p:nvPr>
              <p:custDataLst>
                <p:tags r:id="rId10"/>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a:extLst>
                <a:ext uri="{FF2B5EF4-FFF2-40B4-BE49-F238E27FC236}">
                  <a16:creationId xmlns:a16="http://schemas.microsoft.com/office/drawing/2014/main" id="{3400270D-E7A2-4EFE-9FC3-56CDF8719AC9}"/>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a:extLst>
                <a:ext uri="{FF2B5EF4-FFF2-40B4-BE49-F238E27FC236}">
                  <a16:creationId xmlns:a16="http://schemas.microsoft.com/office/drawing/2014/main" id="{9E06C927-96EA-48D0-9E3D-7395C53B3927}"/>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8" name="TipText">
              <a:extLst>
                <a:ext uri="{FF2B5EF4-FFF2-40B4-BE49-F238E27FC236}">
                  <a16:creationId xmlns:a16="http://schemas.microsoft.com/office/drawing/2014/main" id="{540A0FF1-825D-4407-8873-44E2D0C5ECAE}"/>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EB8CB27D-0323-4857-BB7F-051439935965}"/>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744281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577607"/>
            <a:ext cx="9144000" cy="307777"/>
          </a:xfrm>
          <a:prstGeom prst="rect">
            <a:avLst/>
          </a:prstGeom>
        </p:spPr>
        <p:txBody>
          <a:bodyPr wrap="square">
            <a:spAutoFit/>
          </a:bodyPr>
          <a:lstStyle/>
          <a:p>
            <a:pPr algn="ctr" latinLnBrk="1"/>
            <a:r>
              <a:rPr lang="en-US" altLang="zh-CN" sz="1400" dirty="0"/>
              <a:t>Real-time Scene Text Detection with Differentiable </a:t>
            </a:r>
            <a:r>
              <a:rPr lang="en-US" altLang="zh-CN" sz="1400" dirty="0" err="1"/>
              <a:t>Binarization</a:t>
            </a:r>
            <a:r>
              <a:rPr lang="en-US" altLang="zh-CN" sz="1400" dirty="0"/>
              <a:t>, AAAI 2020.</a:t>
            </a:r>
          </a:p>
        </p:txBody>
      </p:sp>
      <p:sp>
        <p:nvSpPr>
          <p:cNvPr id="5" name="TextBox 9"/>
          <p:cNvSpPr txBox="1"/>
          <p:nvPr/>
        </p:nvSpPr>
        <p:spPr>
          <a:xfrm>
            <a:off x="3108806" y="516693"/>
            <a:ext cx="2350323" cy="461665"/>
          </a:xfrm>
          <a:prstGeom prst="rect">
            <a:avLst/>
          </a:prstGeom>
          <a:noFill/>
        </p:spPr>
        <p:txBody>
          <a:bodyPr wrap="none" rtlCol="0">
            <a:spAutoFit/>
          </a:bodyPr>
          <a:lstStyle/>
          <a:p>
            <a:pPr>
              <a:spcAft>
                <a:spcPts val="600"/>
              </a:spcAft>
            </a:pPr>
            <a:r>
              <a:rPr lang="zh-CN" altLang="en-US" b="1" dirty="0"/>
              <a:t>二值操作可导化</a:t>
            </a:r>
            <a:endParaRPr lang="en-US" altLang="zh-CN" b="1"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4460999"/>
            <a:ext cx="2367720"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3312677"/>
            <a:ext cx="3024336" cy="2970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p:nvPr/>
        </p:nvGrpSpPr>
        <p:grpSpPr>
          <a:xfrm>
            <a:off x="1259632" y="1076814"/>
            <a:ext cx="6408713" cy="2229711"/>
            <a:chOff x="1403648" y="788559"/>
            <a:chExt cx="6408713" cy="2229711"/>
          </a:xfrm>
        </p:grpSpPr>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788559"/>
              <a:ext cx="6048672" cy="214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图片 7"/>
            <p:cNvPicPr>
              <a:picLocks noChangeAspect="1"/>
            </p:cNvPicPr>
            <p:nvPr/>
          </p:nvPicPr>
          <p:blipFill>
            <a:blip r:embed="rId5"/>
            <a:stretch>
              <a:fillRect/>
            </a:stretch>
          </p:blipFill>
          <p:spPr>
            <a:xfrm>
              <a:off x="4644009" y="2492896"/>
              <a:ext cx="3168352" cy="525374"/>
            </a:xfrm>
            <a:prstGeom prst="rect">
              <a:avLst/>
            </a:prstGeom>
          </p:spPr>
        </p:pic>
      </p:grpSp>
      <p:sp>
        <p:nvSpPr>
          <p:cNvPr id="10" name="文本框 9"/>
          <p:cNvSpPr txBox="1"/>
          <p:nvPr/>
        </p:nvSpPr>
        <p:spPr>
          <a:xfrm>
            <a:off x="-13740" y="-34291"/>
            <a:ext cx="451230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b="1" dirty="0"/>
              <a:t>曲线拟合的科研应用</a:t>
            </a:r>
            <a:endParaRPr lang="en-GB" b="1" dirty="0"/>
          </a:p>
        </p:txBody>
      </p:sp>
    </p:spTree>
    <p:extLst>
      <p:ext uri="{BB962C8B-B14F-4D97-AF65-F5344CB8AC3E}">
        <p14:creationId xmlns:p14="http://schemas.microsoft.com/office/powerpoint/2010/main" val="108277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ChangeArrowheads="1"/>
          </p:cNvSpPr>
          <p:nvPr/>
        </p:nvSpPr>
        <p:spPr bwMode="auto">
          <a:xfrm>
            <a:off x="251520" y="452320"/>
            <a:ext cx="8748713" cy="9686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b="1" dirty="0">
                <a:solidFill>
                  <a:srgbClr val="800080"/>
                </a:solidFill>
              </a:rPr>
              <a:t>用多项式｛</a:t>
            </a:r>
            <a:r>
              <a:rPr kumimoji="1" lang="en-US" altLang="zh-CN" b="1" dirty="0">
                <a:solidFill>
                  <a:srgbClr val="800080"/>
                </a:solidFill>
              </a:rPr>
              <a:t>1, </a:t>
            </a:r>
            <a:r>
              <a:rPr kumimoji="1" lang="en-US" altLang="zh-CN" b="1" i="1" dirty="0">
                <a:solidFill>
                  <a:srgbClr val="800080"/>
                </a:solidFill>
              </a:rPr>
              <a:t>x</a:t>
            </a:r>
            <a:r>
              <a:rPr kumimoji="1" lang="en-US" altLang="zh-CN" b="1" dirty="0">
                <a:solidFill>
                  <a:srgbClr val="800080"/>
                </a:solidFill>
              </a:rPr>
              <a:t>, </a:t>
            </a:r>
            <a:r>
              <a:rPr kumimoji="1" lang="en-US" altLang="zh-CN" b="1" i="1" dirty="0">
                <a:solidFill>
                  <a:srgbClr val="800080"/>
                </a:solidFill>
              </a:rPr>
              <a:t>x</a:t>
            </a:r>
            <a:r>
              <a:rPr kumimoji="1" lang="en-US" altLang="zh-CN" b="1" baseline="30000" dirty="0">
                <a:solidFill>
                  <a:srgbClr val="800080"/>
                </a:solidFill>
              </a:rPr>
              <a:t>2</a:t>
            </a:r>
            <a:r>
              <a:rPr kumimoji="1" lang="en-US" altLang="zh-CN" b="1" dirty="0">
                <a:solidFill>
                  <a:srgbClr val="800080"/>
                </a:solidFill>
              </a:rPr>
              <a:t>,…, </a:t>
            </a:r>
            <a:r>
              <a:rPr kumimoji="1" lang="en-US" altLang="zh-CN" b="1" i="1" dirty="0" err="1">
                <a:solidFill>
                  <a:srgbClr val="800080"/>
                </a:solidFill>
              </a:rPr>
              <a:t>x</a:t>
            </a:r>
            <a:r>
              <a:rPr kumimoji="1" lang="en-US" altLang="zh-CN" b="1" i="1" baseline="30000" dirty="0" err="1">
                <a:solidFill>
                  <a:srgbClr val="800080"/>
                </a:solidFill>
              </a:rPr>
              <a:t>n</a:t>
            </a:r>
            <a:r>
              <a:rPr kumimoji="1" lang="zh-CN" altLang="en-US" b="1" dirty="0">
                <a:solidFill>
                  <a:srgbClr val="800080"/>
                </a:solidFill>
              </a:rPr>
              <a:t>｝作</a:t>
            </a:r>
            <a:r>
              <a:rPr kumimoji="1" lang="en-US" altLang="zh-CN" b="1" i="1" dirty="0">
                <a:solidFill>
                  <a:srgbClr val="800080"/>
                </a:solidFill>
              </a:rPr>
              <a:t>n</a:t>
            </a:r>
            <a:r>
              <a:rPr kumimoji="1" lang="zh-CN" altLang="en-US" b="1" dirty="0">
                <a:solidFill>
                  <a:srgbClr val="800080"/>
                </a:solidFill>
              </a:rPr>
              <a:t>次最佳平方多项式 </a:t>
            </a:r>
            <a:r>
              <a:rPr kumimoji="1" lang="en-US" altLang="zh-CN" b="1" i="1" dirty="0">
                <a:solidFill>
                  <a:srgbClr val="800080"/>
                </a:solidFill>
              </a:rPr>
              <a:t>p</a:t>
            </a:r>
            <a:r>
              <a:rPr kumimoji="1" lang="en-US" altLang="zh-CN" b="1" dirty="0">
                <a:solidFill>
                  <a:srgbClr val="800080"/>
                </a:solidFill>
              </a:rPr>
              <a:t>*(</a:t>
            </a:r>
            <a:r>
              <a:rPr kumimoji="1" lang="en-US" altLang="zh-CN" b="1" i="1" dirty="0">
                <a:solidFill>
                  <a:srgbClr val="800080"/>
                </a:solidFill>
              </a:rPr>
              <a:t>x</a:t>
            </a:r>
            <a:r>
              <a:rPr kumimoji="1" lang="en-US" altLang="zh-CN" b="1" dirty="0">
                <a:solidFill>
                  <a:srgbClr val="800080"/>
                </a:solidFill>
              </a:rPr>
              <a:t>) </a:t>
            </a:r>
            <a:r>
              <a:rPr kumimoji="1" lang="zh-CN" altLang="en-US" b="1" dirty="0">
                <a:solidFill>
                  <a:srgbClr val="800080"/>
                </a:solidFill>
              </a:rPr>
              <a:t>逼近步骤</a:t>
            </a:r>
            <a:r>
              <a:rPr kumimoji="1" lang="en-US" altLang="zh-CN" b="1" dirty="0">
                <a:solidFill>
                  <a:srgbClr val="800080"/>
                </a:solidFill>
              </a:rPr>
              <a:t>/</a:t>
            </a:r>
            <a:r>
              <a:rPr kumimoji="1" lang="zh-CN" altLang="en-US" b="1" dirty="0">
                <a:solidFill>
                  <a:srgbClr val="800080"/>
                </a:solidFill>
              </a:rPr>
              <a:t>方法</a:t>
            </a:r>
            <a:r>
              <a:rPr kumimoji="1" lang="en-US" altLang="zh-CN" b="1" dirty="0">
                <a:solidFill>
                  <a:srgbClr val="800080"/>
                </a:solidFill>
              </a:rPr>
              <a:t>(</a:t>
            </a:r>
            <a:r>
              <a:rPr kumimoji="1" lang="zh-CN" altLang="en-US" b="1" dirty="0">
                <a:solidFill>
                  <a:srgbClr val="FF0000"/>
                </a:solidFill>
              </a:rPr>
              <a:t>权函数为１时，［</a:t>
            </a:r>
            <a:r>
              <a:rPr kumimoji="1" lang="en-US" altLang="zh-CN" b="1" i="1" dirty="0">
                <a:solidFill>
                  <a:srgbClr val="FF0000"/>
                </a:solidFill>
              </a:rPr>
              <a:t>a</a:t>
            </a:r>
            <a:r>
              <a:rPr kumimoji="1" lang="en-US" altLang="zh-CN" b="1" dirty="0">
                <a:solidFill>
                  <a:srgbClr val="FF0000"/>
                </a:solidFill>
              </a:rPr>
              <a:t>, </a:t>
            </a:r>
            <a:r>
              <a:rPr kumimoji="1" lang="en-US" altLang="zh-CN" b="1" i="1" dirty="0">
                <a:solidFill>
                  <a:srgbClr val="FF0000"/>
                </a:solidFill>
              </a:rPr>
              <a:t>b</a:t>
            </a:r>
            <a:r>
              <a:rPr kumimoji="1" lang="zh-CN" altLang="en-US" b="1" dirty="0">
                <a:solidFill>
                  <a:srgbClr val="FF0000"/>
                </a:solidFill>
              </a:rPr>
              <a:t>］</a:t>
            </a:r>
            <a:r>
              <a:rPr kumimoji="1" lang="en-US" altLang="zh-CN" b="1" dirty="0">
                <a:solidFill>
                  <a:srgbClr val="FF0000"/>
                </a:solidFill>
              </a:rPr>
              <a:t>=[0,1</a:t>
            </a:r>
            <a:r>
              <a:rPr kumimoji="1" lang="en-US" altLang="zh-CN" b="1" dirty="0">
                <a:solidFill>
                  <a:srgbClr val="800080"/>
                </a:solidFill>
              </a:rPr>
              <a:t>])</a:t>
            </a:r>
          </a:p>
        </p:txBody>
      </p:sp>
      <p:sp>
        <p:nvSpPr>
          <p:cNvPr id="390147" name="Rectangle 3"/>
          <p:cNvSpPr>
            <a:spLocks noChangeArrowheads="1"/>
          </p:cNvSpPr>
          <p:nvPr/>
        </p:nvSpPr>
        <p:spPr bwMode="auto">
          <a:xfrm>
            <a:off x="360362" y="3963272"/>
            <a:ext cx="39608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solidFill>
                  <a:schemeClr val="accent2"/>
                </a:solidFill>
              </a:rPr>
              <a:t>解法方程组 </a:t>
            </a:r>
            <a:r>
              <a:rPr lang="en-US" altLang="zh-CN" b="1" i="1" dirty="0">
                <a:solidFill>
                  <a:schemeClr val="accent2"/>
                </a:solidFill>
              </a:rPr>
              <a:t>Ga</a:t>
            </a:r>
            <a:r>
              <a:rPr lang="en-US" altLang="zh-CN" b="1" dirty="0">
                <a:solidFill>
                  <a:schemeClr val="accent2"/>
                </a:solidFill>
              </a:rPr>
              <a:t>=</a:t>
            </a:r>
            <a:r>
              <a:rPr lang="en-US" altLang="zh-CN" b="1" i="1" dirty="0">
                <a:solidFill>
                  <a:schemeClr val="accent2"/>
                </a:solidFill>
              </a:rPr>
              <a:t>d</a:t>
            </a:r>
          </a:p>
        </p:txBody>
      </p:sp>
      <mc:AlternateContent xmlns:mc="http://schemas.openxmlformats.org/markup-compatibility/2006" xmlns:a14="http://schemas.microsoft.com/office/drawing/2010/main">
        <mc:Choice Requires="a14">
          <p:sp>
            <p:nvSpPr>
              <p:cNvPr id="390148" name="Object 4"/>
              <p:cNvSpPr txBox="1"/>
              <p:nvPr/>
            </p:nvSpPr>
            <p:spPr bwMode="auto">
              <a:xfrm>
                <a:off x="539552" y="4393489"/>
                <a:ext cx="4715694" cy="2232248"/>
              </a:xfrm>
              <a:prstGeom prst="rect">
                <a:avLst/>
              </a:prstGeom>
              <a:solidFill>
                <a:schemeClr val="bg1"/>
              </a:solidFill>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000" i="1">
                              <a:solidFill>
                                <a:srgbClr val="000000"/>
                              </a:solidFill>
                              <a:latin typeface="Cambria Math" panose="02040503050406030204" pitchFamily="18" charset="0"/>
                            </a:rPr>
                          </m:ctrlPr>
                        </m:dPr>
                        <m:e>
                          <m:m>
                            <m:mPr>
                              <m:plcHide m:val="on"/>
                              <m:mcs>
                                <m:mc>
                                  <m:mcPr>
                                    <m:count m:val="4"/>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1</m:t>
                                </m:r>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2</m:t>
                                    </m:r>
                                  </m:den>
                                </m:f>
                              </m:e>
                              <m:e>
                                <m:r>
                                  <a:rPr lang="zh-CN" altLang="en-US" sz="2000" i="1">
                                    <a:solidFill>
                                      <a:srgbClr val="000000"/>
                                    </a:solidFill>
                                    <a:latin typeface="Cambria Math" panose="02040503050406030204" pitchFamily="18" charset="0"/>
                                  </a:rPr>
                                  <m:t>⋯</m:t>
                                </m:r>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+1</m:t>
                                    </m:r>
                                  </m:den>
                                </m:f>
                              </m:e>
                            </m:mr>
                            <m:m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2</m:t>
                                    </m:r>
                                  </m:den>
                                </m:f>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3</m:t>
                                    </m:r>
                                  </m:den>
                                </m:f>
                              </m:e>
                              <m:e>
                                <m:r>
                                  <a:rPr lang="zh-CN" altLang="en-US" sz="2000" i="1">
                                    <a:solidFill>
                                      <a:srgbClr val="000000"/>
                                    </a:solidFill>
                                    <a:latin typeface="Cambria Math" panose="02040503050406030204" pitchFamily="18" charset="0"/>
                                  </a:rPr>
                                  <m:t>⋯</m:t>
                                </m:r>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+1</m:t>
                                    </m:r>
                                  </m:den>
                                </m:f>
                              </m:e>
                            </m:mr>
                            <m:mr>
                              <m:e>
                                <m:r>
                                  <a:rPr lang="zh-CN" altLang="en-US" sz="2000" i="1">
                                    <a:solidFill>
                                      <a:srgbClr val="000000"/>
                                    </a:solidFill>
                                    <a:latin typeface="Cambria Math" panose="02040503050406030204" pitchFamily="18" charset="0"/>
                                  </a:rPr>
                                  <m:t>⋮</m:t>
                                </m:r>
                              </m:e>
                              <m:e/>
                              <m:e/>
                              <m:e/>
                            </m:mr>
                            <m:m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+1</m:t>
                                    </m:r>
                                  </m:den>
                                </m:f>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+2</m:t>
                                    </m:r>
                                  </m:den>
                                </m:f>
                              </m:e>
                              <m:e>
                                <m:r>
                                  <a:rPr lang="zh-CN" altLang="en-US" sz="2000" i="1">
                                    <a:solidFill>
                                      <a:srgbClr val="000000"/>
                                    </a:solidFill>
                                    <a:latin typeface="Cambria Math" panose="02040503050406030204" pitchFamily="18" charset="0"/>
                                  </a:rPr>
                                  <m:t>⋯</m:t>
                                </m:r>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2</m:t>
                                    </m:r>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+1</m:t>
                                    </m:r>
                                  </m:den>
                                </m:f>
                              </m:e>
                            </m:mr>
                          </m:m>
                        </m:e>
                      </m:d>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eqArr>
                                  <m:eqArrPr>
                                    <m:ctrlPr>
                                      <a:rPr lang="zh-CN" altLang="en-US" sz="2000" i="1">
                                        <a:solidFill>
                                          <a:srgbClr val="000000"/>
                                        </a:solidFill>
                                        <a:latin typeface="Cambria Math" panose="02040503050406030204" pitchFamily="18" charset="0"/>
                                      </a:rPr>
                                    </m:ctrlPr>
                                  </m:eqArrPr>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𝑎</m:t>
                                        </m:r>
                                      </m:e>
                                      <m:sub>
                                        <m:r>
                                          <a:rPr lang="zh-CN" altLang="en-US" sz="2000" i="1">
                                            <a:solidFill>
                                              <a:srgbClr val="000000"/>
                                            </a:solidFill>
                                            <a:latin typeface="Cambria Math" panose="02040503050406030204" pitchFamily="18" charset="0"/>
                                          </a:rPr>
                                          <m:t>0</m:t>
                                        </m:r>
                                      </m:sub>
                                    </m:sSub>
                                  </m:e>
                                  <m:e>
                                    <m:r>
                                      <a:rPr lang="zh-CN" altLang="en-US" sz="2000" i="1">
                                        <a:solidFill>
                                          <a:srgbClr val="000000"/>
                                        </a:solidFill>
                                        <a:latin typeface="Cambria Math" panose="02040503050406030204" pitchFamily="18" charset="0"/>
                                      </a:rPr>
                                      <m:t>&amp;</m:t>
                                    </m:r>
                                  </m:e>
                                </m:eqArr>
                              </m:e>
                            </m:mr>
                            <m:mr>
                              <m:e>
                                <m:eqArr>
                                  <m:eqArrPr>
                                    <m:ctrlPr>
                                      <a:rPr lang="zh-CN" altLang="en-US" sz="2000" i="1">
                                        <a:solidFill>
                                          <a:srgbClr val="000000"/>
                                        </a:solidFill>
                                        <a:latin typeface="Cambria Math" panose="02040503050406030204" pitchFamily="18" charset="0"/>
                                      </a:rPr>
                                    </m:ctrlPr>
                                  </m:eqArrPr>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𝑎</m:t>
                                        </m:r>
                                      </m:e>
                                      <m:sub>
                                        <m:r>
                                          <a:rPr lang="zh-CN" altLang="en-US" sz="2000" i="1">
                                            <a:solidFill>
                                              <a:srgbClr val="000000"/>
                                            </a:solidFill>
                                            <a:latin typeface="Cambria Math" panose="02040503050406030204" pitchFamily="18" charset="0"/>
                                          </a:rPr>
                                          <m:t>1</m:t>
                                        </m:r>
                                      </m:sub>
                                    </m:sSub>
                                  </m:e>
                                  <m:e>
                                    <m:r>
                                      <a:rPr lang="zh-CN" altLang="en-US" sz="2000" i="1">
                                        <a:solidFill>
                                          <a:srgbClr val="000000"/>
                                        </a:solidFill>
                                        <a:latin typeface="Cambria Math" panose="02040503050406030204" pitchFamily="18" charset="0"/>
                                      </a:rPr>
                                      <m:t>&amp;</m:t>
                                    </m:r>
                                  </m:e>
                                </m:eqArr>
                              </m:e>
                            </m:mr>
                            <m:mr>
                              <m:e>
                                <m:r>
                                  <a:rPr lang="zh-CN" altLang="en-US" sz="2000" i="1">
                                    <a:solidFill>
                                      <a:srgbClr val="000000"/>
                                    </a:solidFill>
                                    <a:latin typeface="Cambria Math" panose="02040503050406030204" pitchFamily="18" charset="0"/>
                                  </a:rPr>
                                  <m:t>⋮</m:t>
                                </m:r>
                              </m:e>
                            </m:m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𝑎</m:t>
                                    </m:r>
                                  </m:e>
                                  <m:sub>
                                    <m:r>
                                      <a:rPr lang="zh-CN" altLang="en-US" sz="2000" i="1">
                                        <a:solidFill>
                                          <a:srgbClr val="000000"/>
                                        </a:solidFill>
                                        <a:latin typeface="Cambria Math" panose="02040503050406030204" pitchFamily="18" charset="0"/>
                                      </a:rPr>
                                      <m:t>𝑛</m:t>
                                    </m:r>
                                  </m:sub>
                                </m:sSub>
                              </m:e>
                            </m:mr>
                          </m:m>
                        </m:e>
                      </m:d>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eqArr>
                                  <m:eqArrPr>
                                    <m:ctrlPr>
                                      <a:rPr lang="zh-CN" altLang="en-US" sz="2000" i="1">
                                        <a:solidFill>
                                          <a:srgbClr val="000000"/>
                                        </a:solidFill>
                                        <a:latin typeface="Cambria Math" panose="02040503050406030204" pitchFamily="18" charset="0"/>
                                      </a:rPr>
                                    </m:ctrlPr>
                                  </m:eqArrPr>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𝑑</m:t>
                                        </m:r>
                                      </m:e>
                                      <m:sub>
                                        <m:r>
                                          <a:rPr lang="zh-CN" altLang="en-US" sz="2000" i="1">
                                            <a:solidFill>
                                              <a:srgbClr val="000000"/>
                                            </a:solidFill>
                                            <a:latin typeface="Cambria Math" panose="02040503050406030204" pitchFamily="18" charset="0"/>
                                          </a:rPr>
                                          <m:t>0</m:t>
                                        </m:r>
                                      </m:sub>
                                    </m:sSub>
                                  </m:e>
                                  <m:e>
                                    <m:r>
                                      <a:rPr lang="zh-CN" altLang="en-US" sz="2000" i="1">
                                        <a:solidFill>
                                          <a:srgbClr val="000000"/>
                                        </a:solidFill>
                                        <a:latin typeface="Cambria Math" panose="02040503050406030204" pitchFamily="18" charset="0"/>
                                      </a:rPr>
                                      <m:t>&amp;</m:t>
                                    </m:r>
                                  </m:e>
                                </m:eqArr>
                              </m:e>
                            </m:mr>
                            <m:mr>
                              <m:e>
                                <m:eqArr>
                                  <m:eqArrPr>
                                    <m:ctrlPr>
                                      <a:rPr lang="zh-CN" altLang="en-US" sz="2000" i="1">
                                        <a:solidFill>
                                          <a:srgbClr val="000000"/>
                                        </a:solidFill>
                                        <a:latin typeface="Cambria Math" panose="02040503050406030204" pitchFamily="18" charset="0"/>
                                      </a:rPr>
                                    </m:ctrlPr>
                                  </m:eqArrPr>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𝑑</m:t>
                                        </m:r>
                                      </m:e>
                                      <m:sub>
                                        <m:r>
                                          <a:rPr lang="zh-CN" altLang="en-US" sz="2000" i="1">
                                            <a:solidFill>
                                              <a:srgbClr val="000000"/>
                                            </a:solidFill>
                                            <a:latin typeface="Cambria Math" panose="02040503050406030204" pitchFamily="18" charset="0"/>
                                          </a:rPr>
                                          <m:t>1</m:t>
                                        </m:r>
                                      </m:sub>
                                    </m:sSub>
                                  </m:e>
                                  <m:e>
                                    <m:r>
                                      <a:rPr lang="zh-CN" altLang="en-US" sz="2000" i="1">
                                        <a:solidFill>
                                          <a:srgbClr val="000000"/>
                                        </a:solidFill>
                                        <a:latin typeface="Cambria Math" panose="02040503050406030204" pitchFamily="18" charset="0"/>
                                      </a:rPr>
                                      <m:t>&amp;</m:t>
                                    </m:r>
                                  </m:e>
                                </m:eqArr>
                              </m:e>
                            </m:mr>
                            <m:mr>
                              <m:e>
                                <m:r>
                                  <a:rPr lang="zh-CN" altLang="en-US" sz="2000" i="1">
                                    <a:solidFill>
                                      <a:srgbClr val="000000"/>
                                    </a:solidFill>
                                    <a:latin typeface="Cambria Math" panose="02040503050406030204" pitchFamily="18" charset="0"/>
                                  </a:rPr>
                                  <m:t>⋮</m:t>
                                </m:r>
                              </m:e>
                            </m:m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𝑑</m:t>
                                    </m:r>
                                  </m:e>
                                  <m:sub>
                                    <m:r>
                                      <a:rPr lang="zh-CN" altLang="en-US" sz="2000" i="1">
                                        <a:solidFill>
                                          <a:srgbClr val="000000"/>
                                        </a:solidFill>
                                        <a:latin typeface="Cambria Math" panose="02040503050406030204" pitchFamily="18" charset="0"/>
                                      </a:rPr>
                                      <m:t>𝑛</m:t>
                                    </m:r>
                                  </m:sub>
                                </m:sSub>
                              </m:e>
                            </m:mr>
                          </m:m>
                        </m:e>
                      </m:d>
                    </m:oMath>
                  </m:oMathPara>
                </a14:m>
                <a:endParaRPr lang="zh-CN" altLang="en-US" sz="2000" dirty="0"/>
              </a:p>
            </p:txBody>
          </p:sp>
        </mc:Choice>
        <mc:Fallback xmlns="">
          <p:sp>
            <p:nvSpPr>
              <p:cNvPr id="390148" name="Object 4"/>
              <p:cNvSpPr txBox="1">
                <a:spLocks noRot="1" noChangeAspect="1" noMove="1" noResize="1" noEditPoints="1" noAdjustHandles="1" noChangeArrowheads="1" noChangeShapeType="1" noTextEdit="1"/>
              </p:cNvSpPr>
              <p:nvPr/>
            </p:nvSpPr>
            <p:spPr bwMode="auto">
              <a:xfrm>
                <a:off x="539552" y="4393489"/>
                <a:ext cx="4715694" cy="223224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0149" name="Object 5"/>
              <p:cNvSpPr txBox="1"/>
              <p:nvPr/>
            </p:nvSpPr>
            <p:spPr bwMode="auto">
              <a:xfrm>
                <a:off x="5578839" y="3829244"/>
                <a:ext cx="3275534" cy="1496169"/>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求得</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𝑗</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=0,1,2,...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) </m:t>
                      </m:r>
                    </m:oMath>
                    <m:oMath xmlns:m="http://schemas.openxmlformats.org/officeDocument/2006/math">
                      <m:r>
                        <a:rPr lang="zh-CN" altLang="en-US" i="1">
                          <a:solidFill>
                            <a:srgbClr val="000000"/>
                          </a:solidFill>
                          <a:latin typeface="Cambria Math" panose="02040503050406030204" pitchFamily="18" charset="0"/>
                        </a:rPr>
                        <m:t>则有</m:t>
                      </m:r>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𝑛</m:t>
                          </m:r>
                        </m:sup>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𝑗</m:t>
                              </m:r>
                            </m:sub>
                            <m:sup>
                              <m:r>
                                <a:rPr lang="zh-CN" altLang="en-US" i="1">
                                  <a:solidFill>
                                    <a:srgbClr val="000000"/>
                                  </a:solidFill>
                                  <a:latin typeface="Cambria Math" panose="02040503050406030204" pitchFamily="18" charset="0"/>
                                </a:rPr>
                                <m:t>∗</m:t>
                              </m:r>
                            </m:sup>
                          </m:sSub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𝑗</m:t>
                              </m:r>
                            </m:sup>
                          </m:sSup>
                        </m:e>
                      </m:nary>
                    </m:oMath>
                  </m:oMathPara>
                </a14:m>
                <a:endParaRPr lang="zh-CN" altLang="en-US" dirty="0"/>
              </a:p>
            </p:txBody>
          </p:sp>
        </mc:Choice>
        <mc:Fallback xmlns="">
          <p:sp>
            <p:nvSpPr>
              <p:cNvPr id="390149" name="Object 5"/>
              <p:cNvSpPr txBox="1">
                <a:spLocks noRot="1" noChangeAspect="1" noMove="1" noResize="1" noEditPoints="1" noAdjustHandles="1" noChangeArrowheads="1" noChangeShapeType="1" noTextEdit="1"/>
              </p:cNvSpPr>
              <p:nvPr/>
            </p:nvSpPr>
            <p:spPr bwMode="auto">
              <a:xfrm>
                <a:off x="5578839" y="3829244"/>
                <a:ext cx="3275534" cy="149616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0150" name="Object 6"/>
              <p:cNvSpPr txBox="1"/>
              <p:nvPr/>
            </p:nvSpPr>
            <p:spPr bwMode="auto">
              <a:xfrm>
                <a:off x="5605189" y="5378624"/>
                <a:ext cx="3401287" cy="1247775"/>
              </a:xfrm>
              <a:prstGeom prst="rect">
                <a:avLst/>
              </a:prstGeom>
              <a:solidFill>
                <a:srgbClr val="99FFCC"/>
              </a:solidFill>
            </p:spPr>
            <p:txBody>
              <a:bodyPr>
                <a:noAutofit/>
              </a:bodyPr>
              <a:lstStyle/>
              <a:p>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平方误差为</m:t>
                      </m:r>
                    </m:oMath>
                    <m:oMath xmlns:m="http://schemas.openxmlformats.org/officeDocument/2006/math">
                      <m:sSubSup>
                        <m:sSubSupPr>
                          <m:ctrlPr>
                            <a:rPr lang="zh-CN" altLang="en-US" sz="2000" i="1">
                              <a:solidFill>
                                <a:srgbClr val="000000"/>
                              </a:solidFill>
                              <a:latin typeface="Cambria Math" panose="02040503050406030204" pitchFamily="18" charset="0"/>
                            </a:rPr>
                          </m:ctrlPr>
                        </m:sSubSupPr>
                        <m:e>
                          <m:d>
                            <m:dPr>
                              <m:begChr m:val="‖"/>
                              <m:endChr m:val="‖"/>
                              <m:ctrlPr>
                                <a:rPr lang="zh-CN" altLang="en-US" sz="2000" i="1">
                                  <a:solidFill>
                                    <a:srgbClr val="000000"/>
                                  </a:solidFill>
                                  <a:latin typeface="Cambria Math" panose="02040503050406030204" pitchFamily="18" charset="0"/>
                                </a:rPr>
                              </m:ctrlPr>
                            </m:dPr>
                            <m:e>
                              <m:r>
                                <a:rPr lang="zh-CN" altLang="en-US" sz="2000" i="1">
                                  <a:solidFill>
                                    <a:srgbClr val="000000"/>
                                  </a:solidFill>
                                  <a:latin typeface="Cambria Math" panose="02040503050406030204" pitchFamily="18" charset="0"/>
                                </a:rPr>
                                <m:t>𝛿</m:t>
                              </m:r>
                            </m:e>
                          </m:d>
                        </m:e>
                        <m:sub>
                          <m:r>
                            <a:rPr lang="zh-CN" altLang="en-US" sz="2000" i="1">
                              <a:solidFill>
                                <a:srgbClr val="000000"/>
                              </a:solidFill>
                              <a:latin typeface="Cambria Math" panose="02040503050406030204" pitchFamily="18" charset="0"/>
                            </a:rPr>
                            <m:t>2</m:t>
                          </m:r>
                        </m:sub>
                        <m:sup>
                          <m:r>
                            <a:rPr lang="zh-CN" altLang="en-US" sz="2000" i="1">
                              <a:solidFill>
                                <a:srgbClr val="000000"/>
                              </a:solidFill>
                              <a:latin typeface="Cambria Math" panose="02040503050406030204" pitchFamily="18" charset="0"/>
                            </a:rPr>
                            <m:t>2</m:t>
                          </m:r>
                        </m:sup>
                      </m:sSubSup>
                      <m:r>
                        <a:rPr lang="zh-CN" altLang="en-US" sz="2000" i="1">
                          <a:solidFill>
                            <a:srgbClr val="000000"/>
                          </a:solidFill>
                          <a:latin typeface="Cambria Math" panose="02040503050406030204" pitchFamily="18" charset="0"/>
                        </a:rPr>
                        <m:t>=</m:t>
                      </m:r>
                      <m:sSubSup>
                        <m:sSubSupPr>
                          <m:ctrlPr>
                            <a:rPr lang="zh-CN" altLang="en-US" sz="2000" i="1">
                              <a:solidFill>
                                <a:srgbClr val="000000"/>
                              </a:solidFill>
                              <a:latin typeface="Cambria Math" panose="02040503050406030204" pitchFamily="18" charset="0"/>
                            </a:rPr>
                          </m:ctrlPr>
                        </m:sSubSupPr>
                        <m:e>
                          <m:d>
                            <m:dPr>
                              <m:begChr m:val="‖"/>
                              <m:endChr m:val="‖"/>
                              <m:ctrlPr>
                                <a:rPr lang="zh-CN" altLang="en-US" sz="2000" i="1">
                                  <a:solidFill>
                                    <a:srgbClr val="000000"/>
                                  </a:solidFill>
                                  <a:latin typeface="Cambria Math" panose="02040503050406030204" pitchFamily="18" charset="0"/>
                                </a:rPr>
                              </m:ctrlPr>
                            </m:dPr>
                            <m:e>
                              <m:r>
                                <a:rPr lang="zh-CN" altLang="en-US" sz="2000" i="1">
                                  <a:solidFill>
                                    <a:srgbClr val="000000"/>
                                  </a:solidFill>
                                  <a:latin typeface="Cambria Math" panose="02040503050406030204" pitchFamily="18" charset="0"/>
                                </a:rPr>
                                <m:t>𝑓</m:t>
                              </m:r>
                            </m:e>
                          </m:d>
                        </m:e>
                        <m:sub>
                          <m:r>
                            <a:rPr lang="zh-CN" altLang="en-US" sz="2000" i="1">
                              <a:solidFill>
                                <a:srgbClr val="000000"/>
                              </a:solidFill>
                              <a:latin typeface="Cambria Math" panose="02040503050406030204" pitchFamily="18" charset="0"/>
                            </a:rPr>
                            <m:t>2</m:t>
                          </m:r>
                        </m:sub>
                        <m:sup>
                          <m:r>
                            <a:rPr lang="zh-CN" altLang="en-US" sz="2000" i="1">
                              <a:solidFill>
                                <a:srgbClr val="000000"/>
                              </a:solidFill>
                              <a:latin typeface="Cambria Math" panose="02040503050406030204" pitchFamily="18" charset="0"/>
                            </a:rPr>
                            <m:t>2</m:t>
                          </m:r>
                        </m:sup>
                      </m:sSubSup>
                      <m:r>
                        <a:rPr lang="zh-CN" altLang="en-US" sz="2000" i="1">
                          <a:solidFill>
                            <a:srgbClr val="000000"/>
                          </a:solidFill>
                          <a:latin typeface="Cambria Math" panose="02040503050406030204" pitchFamily="18" charset="0"/>
                        </a:rPr>
                        <m:t>−</m:t>
                      </m:r>
                      <m:nary>
                        <m:naryPr>
                          <m:chr m:val="∑"/>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=0</m:t>
                          </m:r>
                        </m:sub>
                        <m:sup>
                          <m:r>
                            <a:rPr lang="zh-CN" altLang="en-US" sz="2000" i="1">
                              <a:solidFill>
                                <a:srgbClr val="000000"/>
                              </a:solidFill>
                              <a:latin typeface="Cambria Math" panose="02040503050406030204" pitchFamily="18" charset="0"/>
                            </a:rPr>
                            <m:t>𝑛</m:t>
                          </m:r>
                        </m:sup>
                        <m:e>
                          <m:sSubSup>
                            <m:sSubSupPr>
                              <m:ctrlPr>
                                <a:rPr lang="zh-CN" altLang="en-US" sz="2000" i="1">
                                  <a:solidFill>
                                    <a:srgbClr val="000000"/>
                                  </a:solidFill>
                                  <a:latin typeface="Cambria Math" panose="02040503050406030204" pitchFamily="18" charset="0"/>
                                </a:rPr>
                              </m:ctrlPr>
                            </m:sSubSupPr>
                            <m:e>
                              <m:r>
                                <a:rPr lang="zh-CN" altLang="en-US" sz="2000" i="1">
                                  <a:solidFill>
                                    <a:srgbClr val="000000"/>
                                  </a:solidFill>
                                  <a:latin typeface="Cambria Math" panose="02040503050406030204" pitchFamily="18" charset="0"/>
                                </a:rPr>
                                <m:t>𝑎</m:t>
                              </m:r>
                            </m:e>
                            <m:sub>
                              <m:r>
                                <a:rPr lang="zh-CN" altLang="en-US" sz="2000" i="1">
                                  <a:solidFill>
                                    <a:srgbClr val="000000"/>
                                  </a:solidFill>
                                  <a:latin typeface="Cambria Math" panose="02040503050406030204" pitchFamily="18" charset="0"/>
                                </a:rPr>
                                <m:t>𝑖</m:t>
                              </m:r>
                            </m:sub>
                            <m:sup>
                              <m:r>
                                <a:rPr lang="zh-CN" altLang="en-US" sz="2000" i="1">
                                  <a:solidFill>
                                    <a:srgbClr val="000000"/>
                                  </a:solidFill>
                                  <a:latin typeface="Cambria Math" panose="02040503050406030204" pitchFamily="18" charset="0"/>
                                </a:rPr>
                                <m:t>∗</m:t>
                              </m:r>
                            </m:sup>
                          </m:sSub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𝑓</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𝜑</m:t>
                              </m:r>
                            </m:e>
                            <m:sub>
                              <m:r>
                                <a:rPr lang="zh-CN" altLang="en-US" sz="2000" i="1">
                                  <a:solidFill>
                                    <a:srgbClr val="000000"/>
                                  </a:solidFill>
                                  <a:latin typeface="Cambria Math" panose="02040503050406030204" pitchFamily="18" charset="0"/>
                                </a:rPr>
                                <m:t>𝑖</m:t>
                              </m:r>
                            </m:sub>
                          </m:sSub>
                          <m:r>
                            <a:rPr lang="zh-CN" altLang="en-US" sz="2000" i="1">
                              <a:solidFill>
                                <a:srgbClr val="000000"/>
                              </a:solidFill>
                              <a:latin typeface="Cambria Math" panose="02040503050406030204" pitchFamily="18" charset="0"/>
                            </a:rPr>
                            <m:t>)</m:t>
                          </m:r>
                        </m:e>
                      </m:nary>
                    </m:oMath>
                  </m:oMathPara>
                </a14:m>
                <a:endParaRPr lang="zh-CN" altLang="en-US" sz="2000" dirty="0"/>
              </a:p>
            </p:txBody>
          </p:sp>
        </mc:Choice>
        <mc:Fallback xmlns="">
          <p:sp>
            <p:nvSpPr>
              <p:cNvPr id="390150" name="Object 6"/>
              <p:cNvSpPr txBox="1">
                <a:spLocks noRot="1" noChangeAspect="1" noMove="1" noResize="1" noEditPoints="1" noAdjustHandles="1" noChangeArrowheads="1" noChangeShapeType="1" noTextEdit="1"/>
              </p:cNvSpPr>
              <p:nvPr/>
            </p:nvSpPr>
            <p:spPr bwMode="auto">
              <a:xfrm>
                <a:off x="5605189" y="5378624"/>
                <a:ext cx="3401287" cy="1247775"/>
              </a:xfrm>
              <a:prstGeom prst="rect">
                <a:avLst/>
              </a:prstGeom>
              <a:blipFill>
                <a:blip r:embed="rId4"/>
                <a:stretch>
                  <a:fillRect l="-7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0151" name="Object 7"/>
              <p:cNvSpPr txBox="1"/>
              <p:nvPr/>
            </p:nvSpPr>
            <p:spPr bwMode="auto">
              <a:xfrm>
                <a:off x="263062" y="1348387"/>
                <a:ext cx="8629418" cy="108818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zh-CN" altLang="en-US" sz="2000" i="1" smtClean="0">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𝜑</m:t>
                          </m:r>
                        </m:e>
                        <m:sub>
                          <m:r>
                            <a:rPr lang="zh-CN" altLang="en-US" sz="2000" i="1">
                              <a:solidFill>
                                <a:srgbClr val="000000"/>
                              </a:solidFill>
                              <a:latin typeface="Cambria Math" panose="02040503050406030204" pitchFamily="18" charset="0"/>
                            </a:rPr>
                            <m:t>0</m:t>
                          </m:r>
                        </m:sub>
                      </m:sSub>
                      <m:r>
                        <a:rPr lang="en-US" altLang="zh-CN" sz="2000" b="0" i="1" smtClean="0">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𝜑</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m:t>
                      </m:r>
                      <m:nary>
                        <m:naryPr>
                          <m:limLoc m:val="undOvr"/>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0</m:t>
                          </m:r>
                        </m:sub>
                        <m:sup>
                          <m:r>
                            <a:rPr lang="zh-CN" altLang="en-US" sz="2000" i="1">
                              <a:solidFill>
                                <a:srgbClr val="000000"/>
                              </a:solidFill>
                              <a:latin typeface="Cambria Math" panose="02040503050406030204" pitchFamily="18" charset="0"/>
                            </a:rPr>
                            <m:t>1</m:t>
                          </m:r>
                        </m:sup>
                        <m:e>
                          <m:r>
                            <a:rPr lang="zh-CN" altLang="en-US" sz="2000" i="1">
                              <a:solidFill>
                                <a:srgbClr val="000000"/>
                              </a:solidFill>
                              <a:latin typeface="Cambria Math" panose="02040503050406030204" pitchFamily="18" charset="0"/>
                            </a:rPr>
                            <m:t>𝑑𝑥</m:t>
                          </m:r>
                        </m:e>
                      </m:nary>
                      <m:r>
                        <a:rPr lang="zh-CN" altLang="en-US" sz="2000" i="1">
                          <a:solidFill>
                            <a:srgbClr val="000000"/>
                          </a:solidFill>
                          <a:latin typeface="Cambria Math" panose="02040503050406030204" pitchFamily="18" charset="0"/>
                        </a:rPr>
                        <m:t>=1,</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𝜑</m:t>
                          </m:r>
                        </m:e>
                        <m:sub>
                          <m:r>
                            <a:rPr lang="zh-CN" altLang="en-US" sz="2000" i="1">
                              <a:solidFill>
                                <a:srgbClr val="000000"/>
                              </a:solidFill>
                              <a:latin typeface="Cambria Math" panose="02040503050406030204" pitchFamily="18" charset="0"/>
                            </a:rPr>
                            <m:t>1</m:t>
                          </m:r>
                        </m:sub>
                      </m:sSub>
                      <m:r>
                        <a:rPr lang="en-US" altLang="zh-CN" sz="2000" b="0" i="1" smtClean="0">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𝜑</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m:t>
                      </m:r>
                      <m:nary>
                        <m:naryPr>
                          <m:limLoc m:val="undOvr"/>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0</m:t>
                          </m:r>
                        </m:sub>
                        <m:sup>
                          <m:r>
                            <a:rPr lang="zh-CN" altLang="en-US" sz="2000" i="1">
                              <a:solidFill>
                                <a:srgbClr val="000000"/>
                              </a:solidFill>
                              <a:latin typeface="Cambria Math" panose="02040503050406030204" pitchFamily="18" charset="0"/>
                            </a:rPr>
                            <m:t>1</m:t>
                          </m:r>
                        </m:sup>
                        <m:e>
                          <m:r>
                            <a:rPr lang="zh-CN" altLang="en-US" sz="2000" i="1">
                              <a:solidFill>
                                <a:srgbClr val="000000"/>
                              </a:solidFill>
                              <a:latin typeface="Cambria Math" panose="02040503050406030204" pitchFamily="18" charset="0"/>
                            </a:rPr>
                            <m:t>𝑥𝑑𝑥</m:t>
                          </m:r>
                        </m:e>
                      </m:nary>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2</m:t>
                          </m:r>
                        </m:den>
                      </m:f>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𝜑</m:t>
                          </m:r>
                        </m:e>
                        <m:sub>
                          <m:r>
                            <a:rPr lang="zh-CN" altLang="en-US" sz="2000" i="1">
                              <a:solidFill>
                                <a:srgbClr val="000000"/>
                              </a:solidFill>
                              <a:latin typeface="Cambria Math" panose="02040503050406030204" pitchFamily="18" charset="0"/>
                            </a:rPr>
                            <m:t>1</m:t>
                          </m:r>
                        </m:sub>
                      </m:sSub>
                      <m:r>
                        <a:rPr lang="en-US" altLang="zh-CN" sz="2000" b="0" i="1" smtClean="0">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𝜑</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nary>
                        <m:naryPr>
                          <m:limLoc m:val="undOvr"/>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0</m:t>
                          </m:r>
                        </m:sub>
                        <m:sup>
                          <m:r>
                            <a:rPr lang="zh-CN" altLang="en-US" sz="2000" i="1">
                              <a:solidFill>
                                <a:srgbClr val="000000"/>
                              </a:solidFill>
                              <a:latin typeface="Cambria Math" panose="02040503050406030204" pitchFamily="18" charset="0"/>
                            </a:rPr>
                            <m:t>1</m:t>
                          </m:r>
                        </m:sup>
                        <m:e>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𝑥</m:t>
                              </m:r>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𝑑𝑥</m:t>
                          </m:r>
                        </m:e>
                      </m:nary>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3</m:t>
                          </m:r>
                        </m:den>
                      </m:f>
                    </m:oMath>
                  </m:oMathPara>
                </a14:m>
                <a:endParaRPr lang="zh-CN" altLang="en-US" sz="2000" dirty="0"/>
              </a:p>
            </p:txBody>
          </p:sp>
        </mc:Choice>
        <mc:Fallback xmlns="">
          <p:sp>
            <p:nvSpPr>
              <p:cNvPr id="390151" name="Object 7"/>
              <p:cNvSpPr txBox="1">
                <a:spLocks noRot="1" noChangeAspect="1" noMove="1" noResize="1" noEditPoints="1" noAdjustHandles="1" noChangeArrowheads="1" noChangeShapeType="1" noTextEdit="1"/>
              </p:cNvSpPr>
              <p:nvPr/>
            </p:nvSpPr>
            <p:spPr bwMode="auto">
              <a:xfrm>
                <a:off x="263062" y="1348387"/>
                <a:ext cx="8629418" cy="1088182"/>
              </a:xfrm>
              <a:prstGeom prst="rect">
                <a:avLst/>
              </a:prstGeom>
              <a:blipFill>
                <a:blip r:embed="rId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0152" name="Object 8"/>
              <p:cNvSpPr txBox="1"/>
              <p:nvPr/>
            </p:nvSpPr>
            <p:spPr bwMode="auto">
              <a:xfrm>
                <a:off x="263062" y="2247378"/>
                <a:ext cx="5400600" cy="1088182"/>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𝑗</m:t>
                          </m:r>
                        </m:sub>
                      </m:sSub>
                      <m:r>
                        <a:rPr lang="en-US" altLang="zh-CN" b="0" i="1" smtClean="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nary>
                        <m:naryPr>
                          <m:limLoc m:val="undOv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𝑎</m:t>
                          </m:r>
                        </m:sub>
                        <m:sup>
                          <m:r>
                            <a:rPr lang="zh-CN" altLang="en-US" i="1">
                              <a:solidFill>
                                <a:srgbClr val="000000"/>
                              </a:solidFill>
                              <a:latin typeface="Cambria Math" panose="02040503050406030204" pitchFamily="18" charset="0"/>
                            </a:rPr>
                            <m:t>𝑏</m:t>
                          </m:r>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𝑑𝑥</m:t>
                          </m:r>
                        </m:e>
                      </m:nary>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𝑏</m:t>
                              </m:r>
                            </m:e>
                            <m:sup>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𝑎</m:t>
                              </m:r>
                            </m:e>
                            <m:sup>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p>
                        </m:num>
                        <m:den>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den>
                      </m:f>
                    </m:oMath>
                  </m:oMathPara>
                </a14:m>
                <a:endParaRPr lang="zh-CN" altLang="en-US" dirty="0"/>
              </a:p>
            </p:txBody>
          </p:sp>
        </mc:Choice>
        <mc:Fallback xmlns="">
          <p:sp>
            <p:nvSpPr>
              <p:cNvPr id="390152" name="Object 8"/>
              <p:cNvSpPr txBox="1">
                <a:spLocks noRot="1" noChangeAspect="1" noMove="1" noResize="1" noEditPoints="1" noAdjustHandles="1" noChangeArrowheads="1" noChangeShapeType="1" noTextEdit="1"/>
              </p:cNvSpPr>
              <p:nvPr/>
            </p:nvSpPr>
            <p:spPr bwMode="auto">
              <a:xfrm>
                <a:off x="263062" y="2247378"/>
                <a:ext cx="5400600" cy="1088182"/>
              </a:xfrm>
              <a:prstGeom prst="rect">
                <a:avLst/>
              </a:prstGeom>
              <a:blipFill>
                <a:blip r:embed="rId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0153" name="Object 9"/>
              <p:cNvSpPr txBox="1"/>
              <p:nvPr/>
            </p:nvSpPr>
            <p:spPr bwMode="auto">
              <a:xfrm>
                <a:off x="360362" y="3086954"/>
                <a:ext cx="5719763" cy="925511"/>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1</m:t>
                          </m:r>
                        </m:sup>
                        <m:e>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e>
                      </m:nary>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𝑑𝑥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390153" name="Object 9"/>
              <p:cNvSpPr txBox="1">
                <a:spLocks noRot="1" noChangeAspect="1" noMove="1" noResize="1" noEditPoints="1" noAdjustHandles="1" noChangeArrowheads="1" noChangeShapeType="1" noTextEdit="1"/>
              </p:cNvSpPr>
              <p:nvPr/>
            </p:nvSpPr>
            <p:spPr bwMode="auto">
              <a:xfrm>
                <a:off x="360362" y="3086954"/>
                <a:ext cx="5719763" cy="925511"/>
              </a:xfrm>
              <a:prstGeom prst="rect">
                <a:avLst/>
              </a:prstGeom>
              <a:blipFill>
                <a:blip r:embed="rId7"/>
                <a:stretch>
                  <a:fillRect/>
                </a:stretch>
              </a:blipFill>
              <a:ln>
                <a:noFill/>
              </a:ln>
              <a:effectLst/>
            </p:spPr>
            <p:txBody>
              <a:bodyPr/>
              <a:lstStyle/>
              <a:p>
                <a:r>
                  <a:rPr lang="zh-CN" altLang="en-US">
                    <a:noFill/>
                  </a:rPr>
                  <a:t> </a:t>
                </a:r>
              </a:p>
            </p:txBody>
          </p:sp>
        </mc:Fallback>
      </mc:AlternateContent>
      <p:sp>
        <p:nvSpPr>
          <p:cNvPr id="11" name="Rectangle 327"/>
          <p:cNvSpPr>
            <a:spLocks noChangeArrowheads="1"/>
          </p:cNvSpPr>
          <p:nvPr/>
        </p:nvSpPr>
        <p:spPr bwMode="auto">
          <a:xfrm>
            <a:off x="5652120" y="-27384"/>
            <a:ext cx="34918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1600" b="1" dirty="0"/>
              <a:t>§5 </a:t>
            </a:r>
            <a:r>
              <a:rPr kumimoji="1" lang="en-US" altLang="zh-CN" sz="1600" b="1" dirty="0" err="1"/>
              <a:t>Least_Squares</a:t>
            </a:r>
            <a:r>
              <a:rPr kumimoji="1" lang="en-US" altLang="zh-CN" sz="1600" b="1" dirty="0"/>
              <a:t> Approximation </a:t>
            </a:r>
          </a:p>
        </p:txBody>
      </p:sp>
      <p:sp>
        <p:nvSpPr>
          <p:cNvPr id="2" name="矩形 1"/>
          <p:cNvSpPr/>
          <p:nvPr/>
        </p:nvSpPr>
        <p:spPr>
          <a:xfrm>
            <a:off x="0" y="0"/>
            <a:ext cx="2387192" cy="461665"/>
          </a:xfrm>
          <a:prstGeom prst="rect">
            <a:avLst/>
          </a:prstGeom>
        </p:spPr>
        <p:txBody>
          <a:bodyPr wrap="none">
            <a:spAutoFit/>
          </a:bodyPr>
          <a:lstStyle/>
          <a:p>
            <a:pPr marL="342900" indent="-342900">
              <a:buFont typeface="Wingdings" panose="05000000000000000000" pitchFamily="2" charset="2"/>
              <a:buChar char="Ø"/>
            </a:pPr>
            <a:r>
              <a:rPr kumimoji="1" lang="zh-CN" altLang="en-US" b="1" dirty="0">
                <a:solidFill>
                  <a:schemeClr val="accent2"/>
                </a:solidFill>
              </a:rPr>
              <a:t>考虑特殊情形</a:t>
            </a:r>
            <a:endParaRPr lang="en-GB" dirty="0"/>
          </a:p>
        </p:txBody>
      </p:sp>
    </p:spTree>
    <p:extLst>
      <p:ext uri="{BB962C8B-B14F-4D97-AF65-F5344CB8AC3E}">
        <p14:creationId xmlns:p14="http://schemas.microsoft.com/office/powerpoint/2010/main" val="2710987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ChangeArrowheads="1"/>
          </p:cNvSpPr>
          <p:nvPr/>
        </p:nvSpPr>
        <p:spPr bwMode="auto">
          <a:xfrm>
            <a:off x="467544" y="1268760"/>
            <a:ext cx="76327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b="1" dirty="0"/>
              <a:t>法方程</a:t>
            </a:r>
            <a:r>
              <a:rPr lang="en-US" altLang="zh-CN" b="1" i="1" dirty="0">
                <a:solidFill>
                  <a:schemeClr val="accent2"/>
                </a:solidFill>
              </a:rPr>
              <a:t>Ga</a:t>
            </a:r>
            <a:r>
              <a:rPr lang="en-US" altLang="zh-CN" b="1" dirty="0">
                <a:solidFill>
                  <a:schemeClr val="accent2"/>
                </a:solidFill>
              </a:rPr>
              <a:t>=</a:t>
            </a:r>
            <a:r>
              <a:rPr lang="en-US" altLang="zh-CN" b="1" i="1" dirty="0">
                <a:solidFill>
                  <a:schemeClr val="accent2"/>
                </a:solidFill>
              </a:rPr>
              <a:t>d</a:t>
            </a:r>
            <a:r>
              <a:rPr kumimoji="1" lang="zh-CN" altLang="en-US" b="1" dirty="0"/>
              <a:t>中的系数矩阵记为</a:t>
            </a:r>
          </a:p>
        </p:txBody>
      </p:sp>
      <p:sp>
        <p:nvSpPr>
          <p:cNvPr id="391172" name="Rectangle 4"/>
          <p:cNvSpPr>
            <a:spLocks noChangeArrowheads="1"/>
          </p:cNvSpPr>
          <p:nvPr/>
        </p:nvSpPr>
        <p:spPr bwMode="auto">
          <a:xfrm>
            <a:off x="575781" y="4290040"/>
            <a:ext cx="5400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dirty="0"/>
              <a:t>称之为</a:t>
            </a:r>
            <a:r>
              <a:rPr kumimoji="1" lang="en-US" altLang="zh-CN" sz="2800" b="1" i="1" dirty="0">
                <a:solidFill>
                  <a:schemeClr val="accent2"/>
                </a:solidFill>
              </a:rPr>
              <a:t>Hilbert </a:t>
            </a:r>
            <a:r>
              <a:rPr kumimoji="1" lang="zh-CN" altLang="en-US" sz="2800" b="1" dirty="0">
                <a:solidFill>
                  <a:schemeClr val="accent2"/>
                </a:solidFill>
              </a:rPr>
              <a:t>矩阵。</a:t>
            </a:r>
          </a:p>
        </p:txBody>
      </p:sp>
      <mc:AlternateContent xmlns:mc="http://schemas.openxmlformats.org/markup-compatibility/2006" xmlns:a14="http://schemas.microsoft.com/office/drawing/2010/main">
        <mc:Choice Requires="a14">
          <p:sp>
            <p:nvSpPr>
              <p:cNvPr id="5" name="Object 9"/>
              <p:cNvSpPr txBox="1"/>
              <p:nvPr/>
            </p:nvSpPr>
            <p:spPr bwMode="auto">
              <a:xfrm>
                <a:off x="2508591" y="1988841"/>
                <a:ext cx="4223649" cy="2376264"/>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𝐇</m:t>
                      </m:r>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4"/>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1</m:t>
                                </m:r>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2</m:t>
                                    </m:r>
                                  </m:den>
                                </m:f>
                              </m:e>
                              <m:e>
                                <m:r>
                                  <a:rPr lang="zh-CN" altLang="en-US" sz="2000" i="1">
                                    <a:solidFill>
                                      <a:srgbClr val="000000"/>
                                    </a:solidFill>
                                    <a:latin typeface="Cambria Math" panose="02040503050406030204" pitchFamily="18" charset="0"/>
                                  </a:rPr>
                                  <m:t>⋯</m:t>
                                </m:r>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+1</m:t>
                                    </m:r>
                                  </m:den>
                                </m:f>
                              </m:e>
                            </m:mr>
                            <m:m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2</m:t>
                                    </m:r>
                                  </m:den>
                                </m:f>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3</m:t>
                                    </m:r>
                                  </m:den>
                                </m:f>
                              </m:e>
                              <m:e>
                                <m:r>
                                  <a:rPr lang="zh-CN" altLang="en-US" sz="2000" i="1">
                                    <a:solidFill>
                                      <a:srgbClr val="000000"/>
                                    </a:solidFill>
                                    <a:latin typeface="Cambria Math" panose="02040503050406030204" pitchFamily="18" charset="0"/>
                                  </a:rPr>
                                  <m:t>⋯</m:t>
                                </m:r>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+2</m:t>
                                    </m:r>
                                  </m:den>
                                </m:f>
                              </m:e>
                            </m:mr>
                            <m:mr>
                              <m:e>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m:t>
                                </m:r>
                              </m:e>
                              <m:e/>
                              <m:e>
                                <m:r>
                                  <a:rPr lang="zh-CN" altLang="en-US" sz="2000" i="1">
                                    <a:solidFill>
                                      <a:srgbClr val="000000"/>
                                    </a:solidFill>
                                    <a:latin typeface="Cambria Math" panose="02040503050406030204" pitchFamily="18" charset="0"/>
                                  </a:rPr>
                                  <m:t>⋮</m:t>
                                </m:r>
                              </m:e>
                            </m:mr>
                            <m:m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+1</m:t>
                                    </m:r>
                                  </m:den>
                                </m:f>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+2</m:t>
                                    </m:r>
                                  </m:den>
                                </m:f>
                              </m:e>
                              <m:e>
                                <m:r>
                                  <a:rPr lang="zh-CN" altLang="en-US" sz="2000" i="1">
                                    <a:solidFill>
                                      <a:srgbClr val="000000"/>
                                    </a:solidFill>
                                    <a:latin typeface="Cambria Math" panose="02040503050406030204" pitchFamily="18" charset="0"/>
                                  </a:rPr>
                                  <m:t>⋯</m:t>
                                </m:r>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2</m:t>
                                    </m:r>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+1</m:t>
                                    </m:r>
                                  </m:den>
                                </m:f>
                              </m:e>
                            </m:mr>
                          </m:m>
                        </m:e>
                      </m:d>
                    </m:oMath>
                  </m:oMathPara>
                </a14:m>
                <a:endParaRPr lang="zh-CN" altLang="en-US" sz="2000" dirty="0"/>
              </a:p>
            </p:txBody>
          </p:sp>
        </mc:Choice>
        <mc:Fallback xmlns="">
          <p:sp>
            <p:nvSpPr>
              <p:cNvPr id="5" name="Object 9"/>
              <p:cNvSpPr txBox="1">
                <a:spLocks noRot="1" noChangeAspect="1" noMove="1" noResize="1" noEditPoints="1" noAdjustHandles="1" noChangeArrowheads="1" noChangeShapeType="1" noTextEdit="1"/>
              </p:cNvSpPr>
              <p:nvPr/>
            </p:nvSpPr>
            <p:spPr bwMode="auto">
              <a:xfrm>
                <a:off x="2508591" y="1988841"/>
                <a:ext cx="4223649" cy="2376264"/>
              </a:xfrm>
              <a:prstGeom prst="rect">
                <a:avLst/>
              </a:prstGeom>
              <a:blipFill>
                <a:blip r:embed="rId2"/>
                <a:stretch>
                  <a:fillRect/>
                </a:stretch>
              </a:blipFill>
            </p:spPr>
            <p:txBody>
              <a:bodyPr/>
              <a:lstStyle/>
              <a:p>
                <a:r>
                  <a:rPr lang="zh-CN" altLang="en-US">
                    <a:noFill/>
                  </a:rPr>
                  <a:t> </a:t>
                </a:r>
              </a:p>
            </p:txBody>
          </p:sp>
        </mc:Fallback>
      </mc:AlternateContent>
      <p:sp>
        <p:nvSpPr>
          <p:cNvPr id="7" name="Rectangle 327"/>
          <p:cNvSpPr>
            <a:spLocks noChangeArrowheads="1"/>
          </p:cNvSpPr>
          <p:nvPr/>
        </p:nvSpPr>
        <p:spPr bwMode="auto">
          <a:xfrm>
            <a:off x="5652120" y="-27384"/>
            <a:ext cx="34918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1600" b="1" dirty="0"/>
              <a:t>§5 </a:t>
            </a:r>
            <a:r>
              <a:rPr kumimoji="1" lang="en-US" altLang="zh-CN" sz="1600" b="1" dirty="0" err="1"/>
              <a:t>Least_Squares</a:t>
            </a:r>
            <a:r>
              <a:rPr kumimoji="1" lang="en-US" altLang="zh-CN" sz="1600" b="1" dirty="0"/>
              <a:t> Approximation </a:t>
            </a:r>
          </a:p>
        </p:txBody>
      </p:sp>
    </p:spTree>
    <p:extLst>
      <p:ext uri="{BB962C8B-B14F-4D97-AF65-F5344CB8AC3E}">
        <p14:creationId xmlns:p14="http://schemas.microsoft.com/office/powerpoint/2010/main" val="74226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1172"/>
                                        </p:tgtEl>
                                        <p:attrNameLst>
                                          <p:attrName>style.visibility</p:attrName>
                                        </p:attrNameLst>
                                      </p:cBhvr>
                                      <p:to>
                                        <p:strVal val="visible"/>
                                      </p:to>
                                    </p:set>
                                    <p:anim calcmode="lin" valueType="num">
                                      <p:cBhvr additive="base">
                                        <p:cTn id="7" dur="500" fill="hold"/>
                                        <p:tgtEl>
                                          <p:spTgt spid="391172"/>
                                        </p:tgtEl>
                                        <p:attrNameLst>
                                          <p:attrName>ppt_x</p:attrName>
                                        </p:attrNameLst>
                                      </p:cBhvr>
                                      <p:tavLst>
                                        <p:tav tm="0">
                                          <p:val>
                                            <p:strVal val="#ppt_x"/>
                                          </p:val>
                                        </p:tav>
                                        <p:tav tm="100000">
                                          <p:val>
                                            <p:strVal val="#ppt_x"/>
                                          </p:val>
                                        </p:tav>
                                      </p:tavLst>
                                    </p:anim>
                                    <p:anim calcmode="lin" valueType="num">
                                      <p:cBhvr additive="base">
                                        <p:cTn id="8" dur="500" fill="hold"/>
                                        <p:tgtEl>
                                          <p:spTgt spid="391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F8D4619B-2C0C-4B44-8ECC-A4A2A026AA3C}"/>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grpSp>
        <p:nvGrpSpPr>
          <p:cNvPr id="11" name="Group 33">
            <a:extLst>
              <a:ext uri="{FF2B5EF4-FFF2-40B4-BE49-F238E27FC236}">
                <a16:creationId xmlns:a16="http://schemas.microsoft.com/office/drawing/2014/main" id="{68D498BC-A94E-480C-B4EC-4DCCF004B2D9}"/>
              </a:ext>
            </a:extLst>
          </p:cNvPr>
          <p:cNvGrpSpPr>
            <a:grpSpLocks/>
          </p:cNvGrpSpPr>
          <p:nvPr/>
        </p:nvGrpSpPr>
        <p:grpSpPr bwMode="auto">
          <a:xfrm>
            <a:off x="190500" y="908724"/>
            <a:ext cx="8744453" cy="1001714"/>
            <a:chOff x="320" y="2496"/>
            <a:chExt cx="5296" cy="631"/>
          </a:xfrm>
        </p:grpSpPr>
        <p:grpSp>
          <p:nvGrpSpPr>
            <p:cNvPr id="12" name="Group 32">
              <a:extLst>
                <a:ext uri="{FF2B5EF4-FFF2-40B4-BE49-F238E27FC236}">
                  <a16:creationId xmlns:a16="http://schemas.microsoft.com/office/drawing/2014/main" id="{88FA43C9-6161-409B-87C8-A590A488D315}"/>
                </a:ext>
              </a:extLst>
            </p:cNvPr>
            <p:cNvGrpSpPr>
              <a:grpSpLocks/>
            </p:cNvGrpSpPr>
            <p:nvPr/>
          </p:nvGrpSpPr>
          <p:grpSpPr bwMode="auto">
            <a:xfrm>
              <a:off x="320" y="2496"/>
              <a:ext cx="5296" cy="631"/>
              <a:chOff x="320" y="2496"/>
              <a:chExt cx="5296" cy="631"/>
            </a:xfrm>
          </p:grpSpPr>
          <p:sp>
            <p:nvSpPr>
              <p:cNvPr id="14" name="Rectangle 16">
                <a:extLst>
                  <a:ext uri="{FF2B5EF4-FFF2-40B4-BE49-F238E27FC236}">
                    <a16:creationId xmlns:a16="http://schemas.microsoft.com/office/drawing/2014/main" id="{2450AF59-C0B7-4034-B50D-516657F5EF42}"/>
                  </a:ext>
                </a:extLst>
              </p:cNvPr>
              <p:cNvSpPr>
                <a:spLocks noChangeArrowheads="1"/>
              </p:cNvSpPr>
              <p:nvPr/>
            </p:nvSpPr>
            <p:spPr bwMode="auto">
              <a:xfrm>
                <a:off x="320" y="2496"/>
                <a:ext cx="5296" cy="631"/>
              </a:xfrm>
              <a:prstGeom prst="rect">
                <a:avLst/>
              </a:prstGeom>
              <a:noFill/>
              <a:ln>
                <a:noFill/>
              </a:ln>
              <a:effectLst/>
              <a:extLst>
                <a:ext uri="{909E8E84-426E-40DD-AFC4-6F175D3DCCD1}">
                  <a14:hiddenFill xmlns:a14="http://schemas.microsoft.com/office/drawing/2010/main">
                    <a:solidFill>
                      <a:srgbClr val="66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lnSpc>
                    <a:spcPct val="130000"/>
                  </a:lnSpc>
                </a:pPr>
                <a:r>
                  <a:rPr kumimoji="1" lang="zh-CN" altLang="en-US" b="1" dirty="0"/>
                  <a:t>        定义内积                                      ，试在                       中寻求对于                   的最佳平方逼近函数         。</a:t>
                </a:r>
              </a:p>
            </p:txBody>
          </p:sp>
          <p:graphicFrame>
            <p:nvGraphicFramePr>
              <p:cNvPr id="15" name="Object 17">
                <a:extLst>
                  <a:ext uri="{FF2B5EF4-FFF2-40B4-BE49-F238E27FC236}">
                    <a16:creationId xmlns:a16="http://schemas.microsoft.com/office/drawing/2014/main" id="{9DB16B2C-5966-481A-A708-89B5A9280378}"/>
                  </a:ext>
                </a:extLst>
              </p:cNvPr>
              <p:cNvGraphicFramePr>
                <a:graphicFrameLocks noChangeAspect="1"/>
              </p:cNvGraphicFramePr>
              <p:nvPr>
                <p:extLst>
                  <p:ext uri="{D42A27DB-BD31-4B8C-83A1-F6EECF244321}">
                    <p14:modId xmlns:p14="http://schemas.microsoft.com/office/powerpoint/2010/main" val="996032784"/>
                  </p:ext>
                </p:extLst>
              </p:nvPr>
            </p:nvGraphicFramePr>
            <p:xfrm>
              <a:off x="1538" y="2512"/>
              <a:ext cx="1523" cy="338"/>
            </p:xfrm>
            <a:graphic>
              <a:graphicData uri="http://schemas.openxmlformats.org/presentationml/2006/ole">
                <mc:AlternateContent xmlns:mc="http://schemas.openxmlformats.org/markup-compatibility/2006">
                  <mc:Choice xmlns:v="urn:schemas-microsoft-com:vml" Requires="v">
                    <p:oleObj name="Equation" r:id="rId10" imgW="1511280" imgH="342720" progId="Equation.3">
                      <p:embed/>
                    </p:oleObj>
                  </mc:Choice>
                  <mc:Fallback>
                    <p:oleObj name="Equation" r:id="rId10" imgW="1511280" imgH="342720" progId="Equation.3">
                      <p:embed/>
                      <p:pic>
                        <p:nvPicPr>
                          <p:cNvPr id="15" name="Object 17">
                            <a:extLst>
                              <a:ext uri="{FF2B5EF4-FFF2-40B4-BE49-F238E27FC236}">
                                <a16:creationId xmlns:a16="http://schemas.microsoft.com/office/drawing/2014/main" id="{9DB16B2C-5966-481A-A708-89B5A928037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8" y="2512"/>
                            <a:ext cx="1523" cy="338"/>
                          </a:xfrm>
                          <a:prstGeom prst="rect">
                            <a:avLst/>
                          </a:prstGeom>
                          <a:noFill/>
                          <a:extLst>
                            <a:ext uri="{909E8E84-426E-40DD-AFC4-6F175D3DCCD1}">
                              <a14:hiddenFill xmlns:a14="http://schemas.microsoft.com/office/drawing/2010/main">
                                <a:solidFill>
                                  <a:srgbClr val="66FF66"/>
                                </a:solidFill>
                              </a14:hiddenFill>
                            </a:ext>
                          </a:extLst>
                        </p:spPr>
                      </p:pic>
                    </p:oleObj>
                  </mc:Fallback>
                </mc:AlternateContent>
              </a:graphicData>
            </a:graphic>
          </p:graphicFrame>
          <p:graphicFrame>
            <p:nvGraphicFramePr>
              <p:cNvPr id="16" name="Object 18">
                <a:extLst>
                  <a:ext uri="{FF2B5EF4-FFF2-40B4-BE49-F238E27FC236}">
                    <a16:creationId xmlns:a16="http://schemas.microsoft.com/office/drawing/2014/main" id="{7373D797-58E6-4843-9822-88C428DFA735}"/>
                  </a:ext>
                </a:extLst>
              </p:cNvPr>
              <p:cNvGraphicFramePr>
                <a:graphicFrameLocks noChangeAspect="1"/>
              </p:cNvGraphicFramePr>
              <p:nvPr>
                <p:extLst>
                  <p:ext uri="{D42A27DB-BD31-4B8C-83A1-F6EECF244321}">
                    <p14:modId xmlns:p14="http://schemas.microsoft.com/office/powerpoint/2010/main" val="1123452362"/>
                  </p:ext>
                </p:extLst>
              </p:nvPr>
            </p:nvGraphicFramePr>
            <p:xfrm>
              <a:off x="3733" y="2558"/>
              <a:ext cx="1082" cy="225"/>
            </p:xfrm>
            <a:graphic>
              <a:graphicData uri="http://schemas.openxmlformats.org/presentationml/2006/ole">
                <mc:AlternateContent xmlns:mc="http://schemas.openxmlformats.org/markup-compatibility/2006">
                  <mc:Choice xmlns:v="urn:schemas-microsoft-com:vml" Requires="v">
                    <p:oleObj name="Equation" r:id="rId12" imgW="1041120" imgH="215640" progId="Equation.3">
                      <p:embed/>
                    </p:oleObj>
                  </mc:Choice>
                  <mc:Fallback>
                    <p:oleObj name="Equation" r:id="rId12" imgW="1041120" imgH="215640" progId="Equation.3">
                      <p:embed/>
                      <p:pic>
                        <p:nvPicPr>
                          <p:cNvPr id="16" name="Object 18">
                            <a:extLst>
                              <a:ext uri="{FF2B5EF4-FFF2-40B4-BE49-F238E27FC236}">
                                <a16:creationId xmlns:a16="http://schemas.microsoft.com/office/drawing/2014/main" id="{7373D797-58E6-4843-9822-88C428DFA73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3" y="2558"/>
                            <a:ext cx="1082" cy="225"/>
                          </a:xfrm>
                          <a:prstGeom prst="rect">
                            <a:avLst/>
                          </a:prstGeom>
                          <a:noFill/>
                          <a:extLst>
                            <a:ext uri="{909E8E84-426E-40DD-AFC4-6F175D3DCCD1}">
                              <a14:hiddenFill xmlns:a14="http://schemas.microsoft.com/office/drawing/2010/main">
                                <a:solidFill>
                                  <a:srgbClr val="66FF66"/>
                                </a:solidFill>
                              </a14:hiddenFill>
                            </a:ext>
                          </a:extLst>
                        </p:spPr>
                      </p:pic>
                    </p:oleObj>
                  </mc:Fallback>
                </mc:AlternateContent>
              </a:graphicData>
            </a:graphic>
          </p:graphicFrame>
          <p:graphicFrame>
            <p:nvGraphicFramePr>
              <p:cNvPr id="17" name="Object 19">
                <a:extLst>
                  <a:ext uri="{FF2B5EF4-FFF2-40B4-BE49-F238E27FC236}">
                    <a16:creationId xmlns:a16="http://schemas.microsoft.com/office/drawing/2014/main" id="{71E7CEDB-41F1-4FEA-8B90-57273070EED2}"/>
                  </a:ext>
                </a:extLst>
              </p:cNvPr>
              <p:cNvGraphicFramePr>
                <a:graphicFrameLocks noChangeAspect="1"/>
              </p:cNvGraphicFramePr>
              <p:nvPr>
                <p:extLst>
                  <p:ext uri="{D42A27DB-BD31-4B8C-83A1-F6EECF244321}">
                    <p14:modId xmlns:p14="http://schemas.microsoft.com/office/powerpoint/2010/main" val="3785036259"/>
                  </p:ext>
                </p:extLst>
              </p:nvPr>
            </p:nvGraphicFramePr>
            <p:xfrm>
              <a:off x="706" y="2815"/>
              <a:ext cx="898" cy="312"/>
            </p:xfrm>
            <a:graphic>
              <a:graphicData uri="http://schemas.openxmlformats.org/presentationml/2006/ole">
                <mc:AlternateContent xmlns:mc="http://schemas.openxmlformats.org/markup-compatibility/2006">
                  <mc:Choice xmlns:v="urn:schemas-microsoft-com:vml" Requires="v">
                    <p:oleObj name="Equation" r:id="rId14" imgW="685800" imgH="241200" progId="Equation.DSMT4">
                      <p:embed/>
                    </p:oleObj>
                  </mc:Choice>
                  <mc:Fallback>
                    <p:oleObj name="Equation" r:id="rId14" imgW="685800" imgH="241200" progId="Equation.DSMT4">
                      <p:embed/>
                      <p:pic>
                        <p:nvPicPr>
                          <p:cNvPr id="17" name="Object 19">
                            <a:extLst>
                              <a:ext uri="{FF2B5EF4-FFF2-40B4-BE49-F238E27FC236}">
                                <a16:creationId xmlns:a16="http://schemas.microsoft.com/office/drawing/2014/main" id="{71E7CEDB-41F1-4FEA-8B90-57273070EED2}"/>
                              </a:ext>
                            </a:extLst>
                          </p:cNvPr>
                          <p:cNvPicPr>
                            <a:picLocks noChangeAspect="1" noChangeArrowheads="1"/>
                          </p:cNvPicPr>
                          <p:nvPr/>
                        </p:nvPicPr>
                        <p:blipFill>
                          <a:blip r:embed="rId15"/>
                          <a:srcRect/>
                          <a:stretch>
                            <a:fillRect/>
                          </a:stretch>
                        </p:blipFill>
                        <p:spPr bwMode="auto">
                          <a:xfrm>
                            <a:off x="706" y="2815"/>
                            <a:ext cx="898" cy="312"/>
                          </a:xfrm>
                          <a:prstGeom prst="rect">
                            <a:avLst/>
                          </a:prstGeom>
                          <a:noFill/>
                        </p:spPr>
                      </p:pic>
                    </p:oleObj>
                  </mc:Fallback>
                </mc:AlternateContent>
              </a:graphicData>
            </a:graphic>
          </p:graphicFrame>
        </p:grpSp>
        <p:graphicFrame>
          <p:nvGraphicFramePr>
            <p:cNvPr id="13" name="Object 20">
              <a:extLst>
                <a:ext uri="{FF2B5EF4-FFF2-40B4-BE49-F238E27FC236}">
                  <a16:creationId xmlns:a16="http://schemas.microsoft.com/office/drawing/2014/main" id="{74995BFF-B897-4189-A241-7E8E710DD29F}"/>
                </a:ext>
              </a:extLst>
            </p:cNvPr>
            <p:cNvGraphicFramePr>
              <a:graphicFrameLocks noChangeAspect="1"/>
            </p:cNvGraphicFramePr>
            <p:nvPr>
              <p:extLst>
                <p:ext uri="{D42A27DB-BD31-4B8C-83A1-F6EECF244321}">
                  <p14:modId xmlns:p14="http://schemas.microsoft.com/office/powerpoint/2010/main" val="897119090"/>
                </p:ext>
              </p:extLst>
            </p:nvPr>
          </p:nvGraphicFramePr>
          <p:xfrm>
            <a:off x="3265" y="2854"/>
            <a:ext cx="468" cy="262"/>
          </p:xfrm>
          <a:graphic>
            <a:graphicData uri="http://schemas.openxmlformats.org/presentationml/2006/ole">
              <mc:AlternateContent xmlns:mc="http://schemas.openxmlformats.org/markup-compatibility/2006">
                <mc:Choice xmlns:v="urn:schemas-microsoft-com:vml" Requires="v">
                  <p:oleObj name="Equation" r:id="rId16" imgW="355320" imgH="203040" progId="Equation.3">
                    <p:embed/>
                  </p:oleObj>
                </mc:Choice>
                <mc:Fallback>
                  <p:oleObj name="Equation" r:id="rId16" imgW="355320" imgH="203040" progId="Equation.3">
                    <p:embed/>
                    <p:pic>
                      <p:nvPicPr>
                        <p:cNvPr id="13" name="Object 20">
                          <a:extLst>
                            <a:ext uri="{FF2B5EF4-FFF2-40B4-BE49-F238E27FC236}">
                              <a16:creationId xmlns:a16="http://schemas.microsoft.com/office/drawing/2014/main" id="{74995BFF-B897-4189-A241-7E8E710DD29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65" y="2854"/>
                          <a:ext cx="468" cy="262"/>
                        </a:xfrm>
                        <a:prstGeom prst="rect">
                          <a:avLst/>
                        </a:prstGeom>
                        <a:noFill/>
                      </p:spPr>
                    </p:pic>
                  </p:oleObj>
                </mc:Fallback>
              </mc:AlternateContent>
            </a:graphicData>
          </a:graphic>
        </p:graphicFrame>
      </p:grpSp>
      <p:grpSp>
        <p:nvGrpSpPr>
          <p:cNvPr id="10" name="组合 9">
            <a:extLst>
              <a:ext uri="{FF2B5EF4-FFF2-40B4-BE49-F238E27FC236}">
                <a16:creationId xmlns:a16="http://schemas.microsoft.com/office/drawing/2014/main" id="{62A92668-2E37-42E1-9B10-FB13A6A681A3}"/>
              </a:ext>
            </a:extLst>
          </p:cNvPr>
          <p:cNvGrpSpPr/>
          <p:nvPr>
            <p:custDataLst>
              <p:tags r:id="rId3"/>
            </p:custDataLst>
          </p:nvPr>
        </p:nvGrpSpPr>
        <p:grpSpPr>
          <a:xfrm>
            <a:off x="0" y="0"/>
            <a:ext cx="9144000" cy="635000"/>
            <a:chOff x="0" y="0"/>
            <a:chExt cx="9144000" cy="635000"/>
          </a:xfrm>
        </p:grpSpPr>
        <p:sp>
          <p:nvSpPr>
            <p:cNvPr id="6" name="TitleBackground">
              <a:extLst>
                <a:ext uri="{FF2B5EF4-FFF2-40B4-BE49-F238E27FC236}">
                  <a16:creationId xmlns:a16="http://schemas.microsoft.com/office/drawing/2014/main" id="{DF80AE31-DE83-4790-A71D-879D797C8627}"/>
                </a:ext>
              </a:extLst>
            </p:cNvPr>
            <p:cNvSpPr/>
            <p:nvPr>
              <p:custDataLst>
                <p:tags r:id="rId5"/>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DD3AE28F-3D3D-453E-BBCD-6D3E5899A049}"/>
                </a:ext>
              </a:extLst>
            </p:cNvPr>
            <p:cNvSpPr/>
            <p:nvPr>
              <p:custDataLst>
                <p:tags r:id="rId6"/>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773BA3E2-1041-4231-8F9B-461F9706F92F}"/>
                </a:ext>
              </a:extLst>
            </p:cNvPr>
            <p:cNvSpPr txBox="1"/>
            <p:nvPr>
              <p:custDataLst>
                <p:tags r:id="rId7"/>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2D88679E-2983-4C65-A8C5-50F0C3EE0EB2}"/>
                </a:ext>
              </a:extLst>
            </p:cNvPr>
            <p:cNvSpPr txBox="1"/>
            <p:nvPr>
              <p:custDataLst>
                <p:tags r:id="rId8"/>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9B504DC4-3DD7-4880-BCE8-7ACB1E3199AB}"/>
              </a:ext>
            </a:extLst>
          </p:cNvPr>
          <p:cNvPicPr>
            <a:picLocks/>
          </p:cNvPicPr>
          <p:nvPr>
            <p:custDataLst>
              <p:tags r:id="rId4"/>
            </p:custDataLst>
          </p:nvPr>
        </p:nvPicPr>
        <p:blipFill>
          <a:blip r:embed="rId18">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9555352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5" name="Group 25"/>
          <p:cNvGrpSpPr>
            <a:grpSpLocks/>
          </p:cNvGrpSpPr>
          <p:nvPr/>
        </p:nvGrpSpPr>
        <p:grpSpPr bwMode="auto">
          <a:xfrm>
            <a:off x="4109764" y="1136025"/>
            <a:ext cx="4464496" cy="1093423"/>
            <a:chOff x="2784" y="3216"/>
            <a:chExt cx="2016" cy="816"/>
          </a:xfrm>
        </p:grpSpPr>
        <p:sp>
          <p:nvSpPr>
            <p:cNvPr id="112664" name="AutoShape 24"/>
            <p:cNvSpPr>
              <a:spLocks noChangeArrowheads="1"/>
            </p:cNvSpPr>
            <p:nvPr/>
          </p:nvSpPr>
          <p:spPr bwMode="auto">
            <a:xfrm>
              <a:off x="2784" y="3248"/>
              <a:ext cx="2016" cy="784"/>
            </a:xfrm>
            <a:prstGeom prst="wedgeRectCallout">
              <a:avLst>
                <a:gd name="adj1" fmla="val -45537"/>
                <a:gd name="adj2" fmla="val -104847"/>
              </a:avLst>
            </a:prstGeom>
            <a:solidFill>
              <a:srgbClr val="CCE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130000"/>
                </a:lnSpc>
              </a:pPr>
              <a:endParaRPr kumimoji="1" lang="en-US" altLang="en-US"/>
            </a:p>
          </p:txBody>
        </p:sp>
        <p:sp>
          <p:nvSpPr>
            <p:cNvPr id="112663" name="AutoShape 23"/>
            <p:cNvSpPr>
              <a:spLocks noChangeArrowheads="1"/>
            </p:cNvSpPr>
            <p:nvPr/>
          </p:nvSpPr>
          <p:spPr bwMode="auto">
            <a:xfrm>
              <a:off x="2784" y="3216"/>
              <a:ext cx="2016" cy="816"/>
            </a:xfrm>
            <a:prstGeom prst="wedgeRectCallout">
              <a:avLst>
                <a:gd name="adj1" fmla="val 14782"/>
                <a:gd name="adj2" fmla="val -105759"/>
              </a:avLst>
            </a:prstGeom>
            <a:solidFill>
              <a:srgbClr val="CCECFF"/>
            </a:solidFill>
            <a:ln w="9525">
              <a:solidFill>
                <a:srgbClr val="CCEC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130000"/>
                </a:lnSpc>
              </a:pPr>
              <a:r>
                <a:rPr kumimoji="1" lang="zh-CN" altLang="en-US" b="1" dirty="0"/>
                <a:t>这里实际上要求的是</a:t>
              </a:r>
              <a:r>
                <a:rPr kumimoji="1" lang="en-US" altLang="zh-CN" b="1" dirty="0"/>
                <a:t>(0, 1)</a:t>
              </a:r>
              <a:r>
                <a:rPr kumimoji="1" lang="zh-CN" altLang="en-US" b="1" dirty="0"/>
                <a:t>上的一次最佳平方逼近多项式</a:t>
              </a:r>
              <a:endParaRPr kumimoji="1" lang="zh-CN" altLang="en-US" dirty="0"/>
            </a:p>
          </p:txBody>
        </p:sp>
      </p:grpSp>
      <p:grpSp>
        <p:nvGrpSpPr>
          <p:cNvPr id="112673" name="Group 33"/>
          <p:cNvGrpSpPr>
            <a:grpSpLocks/>
          </p:cNvGrpSpPr>
          <p:nvPr/>
        </p:nvGrpSpPr>
        <p:grpSpPr bwMode="auto">
          <a:xfrm>
            <a:off x="172243" y="188206"/>
            <a:ext cx="8744453" cy="1012825"/>
            <a:chOff x="320" y="2496"/>
            <a:chExt cx="5296" cy="638"/>
          </a:xfrm>
        </p:grpSpPr>
        <p:grpSp>
          <p:nvGrpSpPr>
            <p:cNvPr id="112672" name="Group 32"/>
            <p:cNvGrpSpPr>
              <a:grpSpLocks/>
            </p:cNvGrpSpPr>
            <p:nvPr/>
          </p:nvGrpSpPr>
          <p:grpSpPr bwMode="auto">
            <a:xfrm>
              <a:off x="320" y="2496"/>
              <a:ext cx="5296" cy="638"/>
              <a:chOff x="320" y="2496"/>
              <a:chExt cx="5296" cy="638"/>
            </a:xfrm>
          </p:grpSpPr>
          <p:sp>
            <p:nvSpPr>
              <p:cNvPr id="112656" name="Rectangle 16"/>
              <p:cNvSpPr>
                <a:spLocks noChangeArrowheads="1"/>
              </p:cNvSpPr>
              <p:nvPr/>
            </p:nvSpPr>
            <p:spPr bwMode="auto">
              <a:xfrm>
                <a:off x="320" y="2496"/>
                <a:ext cx="5296" cy="631"/>
              </a:xfrm>
              <a:prstGeom prst="rect">
                <a:avLst/>
              </a:prstGeom>
              <a:noFill/>
              <a:ln>
                <a:noFill/>
              </a:ln>
              <a:effectLst/>
              <a:extLst>
                <a:ext uri="{909E8E84-426E-40DD-AFC4-6F175D3DCCD1}">
                  <a14:hiddenFill xmlns:a14="http://schemas.microsoft.com/office/drawing/2010/main">
                    <a:solidFill>
                      <a:srgbClr val="66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lnSpc>
                    <a:spcPct val="130000"/>
                  </a:lnSpc>
                </a:pPr>
                <a:r>
                  <a:rPr kumimoji="1" lang="en-US" altLang="zh-CN" b="1" dirty="0">
                    <a:solidFill>
                      <a:srgbClr val="FF0000"/>
                    </a:solidFill>
                  </a:rPr>
                  <a:t>  </a:t>
                </a:r>
                <a:r>
                  <a:rPr kumimoji="1" lang="zh-CN" altLang="en-US" b="1" dirty="0">
                    <a:solidFill>
                      <a:srgbClr val="FF0000"/>
                    </a:solidFill>
                  </a:rPr>
                  <a:t>例</a:t>
                </a:r>
                <a:r>
                  <a:rPr kumimoji="1" lang="zh-CN" altLang="en-US" b="1" dirty="0"/>
                  <a:t> 定义内积                                      ，试在                       中寻求对于                   的最佳平方逼近函数         。</a:t>
                </a:r>
              </a:p>
            </p:txBody>
          </p:sp>
          <p:graphicFrame>
            <p:nvGraphicFramePr>
              <p:cNvPr id="112657" name="Object 17"/>
              <p:cNvGraphicFramePr>
                <a:graphicFrameLocks noChangeAspect="1"/>
              </p:cNvGraphicFramePr>
              <p:nvPr>
                <p:extLst>
                  <p:ext uri="{D42A27DB-BD31-4B8C-83A1-F6EECF244321}">
                    <p14:modId xmlns:p14="http://schemas.microsoft.com/office/powerpoint/2010/main" val="3765599760"/>
                  </p:ext>
                </p:extLst>
              </p:nvPr>
            </p:nvGraphicFramePr>
            <p:xfrm>
              <a:off x="1538" y="2512"/>
              <a:ext cx="1523" cy="338"/>
            </p:xfrm>
            <a:graphic>
              <a:graphicData uri="http://schemas.openxmlformats.org/presentationml/2006/ole">
                <mc:AlternateContent xmlns:mc="http://schemas.openxmlformats.org/markup-compatibility/2006">
                  <mc:Choice xmlns:v="urn:schemas-microsoft-com:vml" Requires="v">
                    <p:oleObj name="Equation" r:id="rId2" imgW="1511280" imgH="342720" progId="Equation.3">
                      <p:embed/>
                    </p:oleObj>
                  </mc:Choice>
                  <mc:Fallback>
                    <p:oleObj name="Equation" r:id="rId2" imgW="1511280" imgH="342720" progId="Equation.3">
                      <p:embed/>
                      <p:pic>
                        <p:nvPicPr>
                          <p:cNvPr id="112657" name="Object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 y="2512"/>
                            <a:ext cx="1523" cy="338"/>
                          </a:xfrm>
                          <a:prstGeom prst="rect">
                            <a:avLst/>
                          </a:prstGeom>
                          <a:noFill/>
                          <a:extLst>
                            <a:ext uri="{909E8E84-426E-40DD-AFC4-6F175D3DCCD1}">
                              <a14:hiddenFill xmlns:a14="http://schemas.microsoft.com/office/drawing/2010/main">
                                <a:solidFill>
                                  <a:srgbClr val="66FF66"/>
                                </a:solidFill>
                              </a14:hiddenFill>
                            </a:ext>
                          </a:extLst>
                        </p:spPr>
                      </p:pic>
                    </p:oleObj>
                  </mc:Fallback>
                </mc:AlternateContent>
              </a:graphicData>
            </a:graphic>
          </p:graphicFrame>
          <p:graphicFrame>
            <p:nvGraphicFramePr>
              <p:cNvPr id="112658" name="Object 18"/>
              <p:cNvGraphicFramePr>
                <a:graphicFrameLocks noChangeAspect="1"/>
              </p:cNvGraphicFramePr>
              <p:nvPr>
                <p:extLst>
                  <p:ext uri="{D42A27DB-BD31-4B8C-83A1-F6EECF244321}">
                    <p14:modId xmlns:p14="http://schemas.microsoft.com/office/powerpoint/2010/main" val="3031129608"/>
                  </p:ext>
                </p:extLst>
              </p:nvPr>
            </p:nvGraphicFramePr>
            <p:xfrm>
              <a:off x="3733" y="2558"/>
              <a:ext cx="1082" cy="225"/>
            </p:xfrm>
            <a:graphic>
              <a:graphicData uri="http://schemas.openxmlformats.org/presentationml/2006/ole">
                <mc:AlternateContent xmlns:mc="http://schemas.openxmlformats.org/markup-compatibility/2006">
                  <mc:Choice xmlns:v="urn:schemas-microsoft-com:vml" Requires="v">
                    <p:oleObj name="Equation" r:id="rId4" imgW="1041120" imgH="215640" progId="Equation.3">
                      <p:embed/>
                    </p:oleObj>
                  </mc:Choice>
                  <mc:Fallback>
                    <p:oleObj name="Equation" r:id="rId4" imgW="1041120" imgH="215640" progId="Equation.3">
                      <p:embed/>
                      <p:pic>
                        <p:nvPicPr>
                          <p:cNvPr id="112658"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 y="2558"/>
                            <a:ext cx="1082" cy="225"/>
                          </a:xfrm>
                          <a:prstGeom prst="rect">
                            <a:avLst/>
                          </a:prstGeom>
                          <a:noFill/>
                          <a:extLst>
                            <a:ext uri="{909E8E84-426E-40DD-AFC4-6F175D3DCCD1}">
                              <a14:hiddenFill xmlns:a14="http://schemas.microsoft.com/office/drawing/2010/main">
                                <a:solidFill>
                                  <a:srgbClr val="66FF66"/>
                                </a:solidFill>
                              </a14:hiddenFill>
                            </a:ext>
                          </a:extLst>
                        </p:spPr>
                      </p:pic>
                    </p:oleObj>
                  </mc:Fallback>
                </mc:AlternateContent>
              </a:graphicData>
            </a:graphic>
          </p:graphicFrame>
          <p:graphicFrame>
            <p:nvGraphicFramePr>
              <p:cNvPr id="112659" name="Object 19"/>
              <p:cNvGraphicFramePr>
                <a:graphicFrameLocks noChangeAspect="1"/>
              </p:cNvGraphicFramePr>
              <p:nvPr>
                <p:extLst>
                  <p:ext uri="{D42A27DB-BD31-4B8C-83A1-F6EECF244321}">
                    <p14:modId xmlns:p14="http://schemas.microsoft.com/office/powerpoint/2010/main" val="503761475"/>
                  </p:ext>
                </p:extLst>
              </p:nvPr>
            </p:nvGraphicFramePr>
            <p:xfrm>
              <a:off x="558" y="2844"/>
              <a:ext cx="836" cy="290"/>
            </p:xfrm>
            <a:graphic>
              <a:graphicData uri="http://schemas.openxmlformats.org/presentationml/2006/ole">
                <mc:AlternateContent xmlns:mc="http://schemas.openxmlformats.org/markup-compatibility/2006">
                  <mc:Choice xmlns:v="urn:schemas-microsoft-com:vml" Requires="v">
                    <p:oleObj name="Equation" r:id="rId6" imgW="685800" imgH="241200" progId="Equation.DSMT4">
                      <p:embed/>
                    </p:oleObj>
                  </mc:Choice>
                  <mc:Fallback>
                    <p:oleObj name="Equation" r:id="rId6" imgW="685800" imgH="241200" progId="Equation.DSMT4">
                      <p:embed/>
                      <p:pic>
                        <p:nvPicPr>
                          <p:cNvPr id="112659" name="Object 19"/>
                          <p:cNvPicPr>
                            <a:picLocks noChangeAspect="1" noChangeArrowheads="1"/>
                          </p:cNvPicPr>
                          <p:nvPr/>
                        </p:nvPicPr>
                        <p:blipFill>
                          <a:blip r:embed="rId7"/>
                          <a:srcRect/>
                          <a:stretch>
                            <a:fillRect/>
                          </a:stretch>
                        </p:blipFill>
                        <p:spPr bwMode="auto">
                          <a:xfrm>
                            <a:off x="558" y="2844"/>
                            <a:ext cx="836" cy="290"/>
                          </a:xfrm>
                          <a:prstGeom prst="rect">
                            <a:avLst/>
                          </a:prstGeom>
                          <a:noFill/>
                        </p:spPr>
                      </p:pic>
                    </p:oleObj>
                  </mc:Fallback>
                </mc:AlternateContent>
              </a:graphicData>
            </a:graphic>
          </p:graphicFrame>
        </p:grpSp>
        <p:graphicFrame>
          <p:nvGraphicFramePr>
            <p:cNvPr id="112660" name="Object 20"/>
            <p:cNvGraphicFramePr>
              <a:graphicFrameLocks noChangeAspect="1"/>
            </p:cNvGraphicFramePr>
            <p:nvPr>
              <p:extLst>
                <p:ext uri="{D42A27DB-BD31-4B8C-83A1-F6EECF244321}">
                  <p14:modId xmlns:p14="http://schemas.microsoft.com/office/powerpoint/2010/main" val="641640919"/>
                </p:ext>
              </p:extLst>
            </p:nvPr>
          </p:nvGraphicFramePr>
          <p:xfrm>
            <a:off x="3111" y="2876"/>
            <a:ext cx="384" cy="215"/>
          </p:xfrm>
          <a:graphic>
            <a:graphicData uri="http://schemas.openxmlformats.org/presentationml/2006/ole">
              <mc:AlternateContent xmlns:mc="http://schemas.openxmlformats.org/markup-compatibility/2006">
                <mc:Choice xmlns:v="urn:schemas-microsoft-com:vml" Requires="v">
                  <p:oleObj name="Equation" r:id="rId8" imgW="355320" imgH="203040" progId="Equation.3">
                    <p:embed/>
                  </p:oleObj>
                </mc:Choice>
                <mc:Fallback>
                  <p:oleObj name="Equation" r:id="rId8" imgW="355320" imgH="203040" progId="Equation.3">
                    <p:embed/>
                    <p:pic>
                      <p:nvPicPr>
                        <p:cNvPr id="11266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11" y="2876"/>
                          <a:ext cx="384" cy="215"/>
                        </a:xfrm>
                        <a:prstGeom prst="rect">
                          <a:avLst/>
                        </a:prstGeom>
                        <a:noFill/>
                        <a:extLst>
                          <a:ext uri="{909E8E84-426E-40DD-AFC4-6F175D3DCCD1}">
                            <a14:hiddenFill xmlns:a14="http://schemas.microsoft.com/office/drawing/2010/main">
                              <a:solidFill>
                                <a:srgbClr val="66FF66"/>
                              </a:solidFill>
                            </a14:hiddenFill>
                          </a:ext>
                        </a:extLst>
                      </p:spPr>
                    </p:pic>
                  </p:oleObj>
                </mc:Fallback>
              </mc:AlternateContent>
            </a:graphicData>
          </a:graphic>
        </p:graphicFrame>
      </p:grpSp>
      <p:sp>
        <p:nvSpPr>
          <p:cNvPr id="112662" name="Rectangle 22"/>
          <p:cNvSpPr>
            <a:spLocks noChangeArrowheads="1"/>
          </p:cNvSpPr>
          <p:nvPr/>
        </p:nvSpPr>
        <p:spPr bwMode="auto">
          <a:xfrm>
            <a:off x="201159" y="1304037"/>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r>
              <a:rPr kumimoji="1" lang="zh-CN" altLang="en-US" b="1" dirty="0">
                <a:solidFill>
                  <a:srgbClr val="FF0000"/>
                </a:solidFill>
              </a:rPr>
              <a:t>解</a:t>
            </a:r>
          </a:p>
        </p:txBody>
      </p:sp>
      <mc:AlternateContent xmlns:mc="http://schemas.openxmlformats.org/markup-compatibility/2006" xmlns:a14="http://schemas.microsoft.com/office/drawing/2010/main">
        <mc:Choice Requires="a14">
          <p:sp>
            <p:nvSpPr>
              <p:cNvPr id="112666" name="Object 26"/>
              <p:cNvSpPr txBox="1"/>
              <p:nvPr/>
            </p:nvSpPr>
            <p:spPr bwMode="auto">
              <a:xfrm>
                <a:off x="822594" y="1124496"/>
                <a:ext cx="6824273" cy="853953"/>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, 1)=</m:t>
                      </m:r>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 0</m:t>
                          </m:r>
                        </m:sub>
                        <m:sup>
                          <m:r>
                            <a:rPr lang="zh-CN" altLang="en-US" i="1">
                              <a:solidFill>
                                <a:srgbClr val="000000"/>
                              </a:solidFill>
                              <a:latin typeface="Cambria Math" panose="02040503050406030204" pitchFamily="18" charset="0"/>
                            </a:rPr>
                            <m:t> 1</m:t>
                          </m:r>
                        </m:sup>
                        <m:e>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𝑥</m:t>
                              </m:r>
                            </m:e>
                          </m:rad>
                          <m:r>
                            <a:rPr lang="zh-CN" altLang="en-US" i="1">
                              <a:solidFill>
                                <a:srgbClr val="000000"/>
                              </a:solidFill>
                              <a:latin typeface="Cambria Math" panose="02040503050406030204" pitchFamily="18" charset="0"/>
                            </a:rPr>
                            <m:t>𝑑𝑥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num>
                            <m:den>
                              <m:r>
                                <a:rPr lang="zh-CN" altLang="en-US" i="1">
                                  <a:solidFill>
                                    <a:srgbClr val="000000"/>
                                  </a:solidFill>
                                  <a:latin typeface="Cambria Math" panose="02040503050406030204" pitchFamily="18" charset="0"/>
                                </a:rPr>
                                <m:t>3</m:t>
                              </m:r>
                            </m:den>
                          </m:f>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 0</m:t>
                              </m:r>
                            </m:sub>
                            <m:sup>
                              <m:r>
                                <a:rPr lang="zh-CN" altLang="en-US" i="1">
                                  <a:solidFill>
                                    <a:srgbClr val="000000"/>
                                  </a:solidFill>
                                  <a:latin typeface="Cambria Math" panose="02040503050406030204" pitchFamily="18" charset="0"/>
                                </a:rPr>
                                <m:t> 1</m:t>
                              </m:r>
                            </m:sup>
                            <m:e>
                              <m:r>
                                <a:rPr lang="zh-CN" altLang="en-US" i="1">
                                  <a:solidFill>
                                    <a:srgbClr val="000000"/>
                                  </a:solidFill>
                                  <a:latin typeface="Cambria Math" panose="02040503050406030204" pitchFamily="18" charset="0"/>
                                </a:rPr>
                                <m:t>𝑥</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𝑥</m:t>
                                  </m:r>
                                </m:e>
                              </m:rad>
                              <m:r>
                                <a:rPr lang="zh-CN" altLang="en-US" i="1">
                                  <a:solidFill>
                                    <a:srgbClr val="000000"/>
                                  </a:solidFill>
                                  <a:latin typeface="Cambria Math" panose="02040503050406030204" pitchFamily="18" charset="0"/>
                                </a:rPr>
                                <m:t>𝑑𝑥</m:t>
                              </m:r>
                            </m:e>
                          </m:nary>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num>
                            <m:den>
                              <m:r>
                                <a:rPr lang="zh-CN" altLang="en-US" i="1">
                                  <a:solidFill>
                                    <a:srgbClr val="000000"/>
                                  </a:solidFill>
                                  <a:latin typeface="Cambria Math" panose="02040503050406030204" pitchFamily="18" charset="0"/>
                                </a:rPr>
                                <m:t>5</m:t>
                              </m:r>
                            </m:den>
                          </m:f>
                        </m:e>
                      </m:nary>
                    </m:oMath>
                  </m:oMathPara>
                </a14:m>
                <a:endParaRPr lang="zh-CN" altLang="en-US" dirty="0"/>
              </a:p>
            </p:txBody>
          </p:sp>
        </mc:Choice>
        <mc:Fallback xmlns="">
          <p:sp>
            <p:nvSpPr>
              <p:cNvPr id="112666" name="Object 26"/>
              <p:cNvSpPr txBox="1">
                <a:spLocks noRot="1" noChangeAspect="1" noMove="1" noResize="1" noEditPoints="1" noAdjustHandles="1" noChangeArrowheads="1" noChangeShapeType="1" noTextEdit="1"/>
              </p:cNvSpPr>
              <p:nvPr/>
            </p:nvSpPr>
            <p:spPr bwMode="auto">
              <a:xfrm>
                <a:off x="822594" y="1124496"/>
                <a:ext cx="6824273" cy="853953"/>
              </a:xfrm>
              <a:prstGeom prst="rect">
                <a:avLst/>
              </a:prstGeom>
              <a:blipFill>
                <a:blip r:embed="rId10"/>
                <a:stretch>
                  <a:fillRect/>
                </a:stretch>
              </a:blipFill>
            </p:spPr>
            <p:txBody>
              <a:bodyPr/>
              <a:lstStyle/>
              <a:p>
                <a:r>
                  <a:rPr lang="zh-CN" altLang="en-US">
                    <a:noFill/>
                  </a:rPr>
                  <a:t> </a:t>
                </a:r>
              </a:p>
            </p:txBody>
          </p:sp>
        </mc:Fallback>
      </mc:AlternateContent>
      <p:graphicFrame>
        <p:nvGraphicFramePr>
          <p:cNvPr id="25" name="Object 6"/>
          <p:cNvGraphicFramePr>
            <a:graphicFrameLocks noChangeAspect="1"/>
          </p:cNvGraphicFramePr>
          <p:nvPr>
            <p:extLst>
              <p:ext uri="{D42A27DB-BD31-4B8C-83A1-F6EECF244321}">
                <p14:modId xmlns:p14="http://schemas.microsoft.com/office/powerpoint/2010/main" val="2384319782"/>
              </p:ext>
            </p:extLst>
          </p:nvPr>
        </p:nvGraphicFramePr>
        <p:xfrm>
          <a:off x="2755851" y="1779944"/>
          <a:ext cx="2176190" cy="1127125"/>
        </p:xfrm>
        <a:graphic>
          <a:graphicData uri="http://schemas.openxmlformats.org/presentationml/2006/ole">
            <mc:AlternateContent xmlns:mc="http://schemas.openxmlformats.org/markup-compatibility/2006">
              <mc:Choice xmlns:v="urn:schemas-microsoft-com:vml" Requires="v">
                <p:oleObj name="Equation" r:id="rId11" imgW="1231560" imgH="787320" progId="Equation.3">
                  <p:embed/>
                </p:oleObj>
              </mc:Choice>
              <mc:Fallback>
                <p:oleObj name="Equation" r:id="rId11" imgW="1231560" imgH="787320" progId="Equation.3">
                  <p:embed/>
                  <p:pic>
                    <p:nvPicPr>
                      <p:cNvPr id="25"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5851" y="1779944"/>
                        <a:ext cx="2176190" cy="1127125"/>
                      </a:xfrm>
                      <a:prstGeom prst="rect">
                        <a:avLst/>
                      </a:prstGeom>
                      <a:noFill/>
                    </p:spPr>
                  </p:pic>
                </p:oleObj>
              </mc:Fallback>
            </mc:AlternateContent>
          </a:graphicData>
        </a:graphic>
      </p:graphicFrame>
      <p:sp>
        <p:nvSpPr>
          <p:cNvPr id="26" name="Rectangle 111"/>
          <p:cNvSpPr>
            <a:spLocks noChangeArrowheads="1"/>
          </p:cNvSpPr>
          <p:nvPr/>
        </p:nvSpPr>
        <p:spPr bwMode="auto">
          <a:xfrm>
            <a:off x="733375" y="1900056"/>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r>
              <a:rPr kumimoji="1" lang="zh-CN" altLang="en-US" sz="2400" b="1" dirty="0"/>
              <a:t>得法方程组为</a:t>
            </a:r>
          </a:p>
        </p:txBody>
      </p:sp>
      <p:grpSp>
        <p:nvGrpSpPr>
          <p:cNvPr id="27" name="Group 27"/>
          <p:cNvGrpSpPr>
            <a:grpSpLocks/>
          </p:cNvGrpSpPr>
          <p:nvPr/>
        </p:nvGrpSpPr>
        <p:grpSpPr bwMode="auto">
          <a:xfrm>
            <a:off x="741174" y="2814265"/>
            <a:ext cx="6364290" cy="608013"/>
            <a:chOff x="288" y="944"/>
            <a:chExt cx="4009" cy="383"/>
          </a:xfrm>
        </p:grpSpPr>
        <p:sp>
          <p:nvSpPr>
            <p:cNvPr id="28" name="Rectangle 11"/>
            <p:cNvSpPr>
              <a:spLocks noChangeArrowheads="1"/>
            </p:cNvSpPr>
            <p:nvPr/>
          </p:nvSpPr>
          <p:spPr bwMode="auto">
            <a:xfrm>
              <a:off x="288" y="960"/>
              <a:ext cx="400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30000"/>
                </a:lnSpc>
              </a:pPr>
              <a:r>
                <a:rPr kumimoji="1" lang="zh-CN" altLang="en-US" sz="2400" b="1" dirty="0"/>
                <a:t>解得                    ，所求的最佳平方逼近函数为</a:t>
              </a:r>
            </a:p>
          </p:txBody>
        </p:sp>
        <p:graphicFrame>
          <p:nvGraphicFramePr>
            <p:cNvPr id="29" name="Object 7"/>
            <p:cNvGraphicFramePr>
              <a:graphicFrameLocks noChangeAspect="1"/>
            </p:cNvGraphicFramePr>
            <p:nvPr>
              <p:extLst>
                <p:ext uri="{D42A27DB-BD31-4B8C-83A1-F6EECF244321}">
                  <p14:modId xmlns:p14="http://schemas.microsoft.com/office/powerpoint/2010/main" val="4285739061"/>
                </p:ext>
              </p:extLst>
            </p:nvPr>
          </p:nvGraphicFramePr>
          <p:xfrm>
            <a:off x="708" y="944"/>
            <a:ext cx="1008" cy="383"/>
          </p:xfrm>
          <a:graphic>
            <a:graphicData uri="http://schemas.openxmlformats.org/presentationml/2006/ole">
              <mc:AlternateContent xmlns:mc="http://schemas.openxmlformats.org/markup-compatibility/2006">
                <mc:Choice xmlns:v="urn:schemas-microsoft-com:vml" Requires="v">
                  <p:oleObj name="Equation" r:id="rId13" imgW="1066680" imgH="406080" progId="Equation.3">
                    <p:embed/>
                  </p:oleObj>
                </mc:Choice>
                <mc:Fallback>
                  <p:oleObj name="Equation" r:id="rId13" imgW="1066680" imgH="406080" progId="Equation.3">
                    <p:embed/>
                    <p:pic>
                      <p:nvPicPr>
                        <p:cNvPr id="29"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 y="944"/>
                          <a:ext cx="1008" cy="3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0" name="Object 8"/>
          <p:cNvGraphicFramePr>
            <a:graphicFrameLocks noChangeAspect="1"/>
          </p:cNvGraphicFramePr>
          <p:nvPr>
            <p:extLst>
              <p:ext uri="{D42A27DB-BD31-4B8C-83A1-F6EECF244321}">
                <p14:modId xmlns:p14="http://schemas.microsoft.com/office/powerpoint/2010/main" val="3557538041"/>
              </p:ext>
            </p:extLst>
          </p:nvPr>
        </p:nvGraphicFramePr>
        <p:xfrm>
          <a:off x="2990135" y="3197370"/>
          <a:ext cx="3003550" cy="623888"/>
        </p:xfrm>
        <a:graphic>
          <a:graphicData uri="http://schemas.openxmlformats.org/presentationml/2006/ole">
            <mc:AlternateContent xmlns:mc="http://schemas.openxmlformats.org/markup-compatibility/2006">
              <mc:Choice xmlns:v="urn:schemas-microsoft-com:vml" Requires="v">
                <p:oleObj name="Equation" r:id="rId15" imgW="1942920" imgH="406080" progId="Equation.3">
                  <p:embed/>
                </p:oleObj>
              </mc:Choice>
              <mc:Fallback>
                <p:oleObj name="Equation" r:id="rId15" imgW="1942920" imgH="406080" progId="Equation.3">
                  <p:embed/>
                  <p:pic>
                    <p:nvPicPr>
                      <p:cNvPr id="3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90135" y="3197370"/>
                        <a:ext cx="3003550"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9"/>
          <p:cNvGraphicFramePr>
            <a:graphicFrameLocks noChangeAspect="1"/>
          </p:cNvGraphicFramePr>
          <p:nvPr>
            <p:extLst>
              <p:ext uri="{D42A27DB-BD31-4B8C-83A1-F6EECF244321}">
                <p14:modId xmlns:p14="http://schemas.microsoft.com/office/powerpoint/2010/main" val="2634824718"/>
              </p:ext>
            </p:extLst>
          </p:nvPr>
        </p:nvGraphicFramePr>
        <p:xfrm>
          <a:off x="2438400" y="3735015"/>
          <a:ext cx="4648200" cy="657225"/>
        </p:xfrm>
        <a:graphic>
          <a:graphicData uri="http://schemas.openxmlformats.org/presentationml/2006/ole">
            <mc:AlternateContent xmlns:mc="http://schemas.openxmlformats.org/markup-compatibility/2006">
              <mc:Choice xmlns:v="urn:schemas-microsoft-com:vml" Requires="v">
                <p:oleObj name="Equation" r:id="rId17" imgW="3035160" imgH="431640" progId="Equation.3">
                  <p:embed/>
                </p:oleObj>
              </mc:Choice>
              <mc:Fallback>
                <p:oleObj name="Equation" r:id="rId17" imgW="3035160" imgH="431640" progId="Equation.3">
                  <p:embed/>
                  <p:pic>
                    <p:nvPicPr>
                      <p:cNvPr id="31"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38400" y="3735015"/>
                        <a:ext cx="4648200" cy="657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10"/>
          <p:cNvGraphicFramePr>
            <a:graphicFrameLocks noChangeAspect="1"/>
          </p:cNvGraphicFramePr>
          <p:nvPr>
            <p:extLst>
              <p:ext uri="{D42A27DB-BD31-4B8C-83A1-F6EECF244321}">
                <p14:modId xmlns:p14="http://schemas.microsoft.com/office/powerpoint/2010/main" val="3084772082"/>
              </p:ext>
            </p:extLst>
          </p:nvPr>
        </p:nvGraphicFramePr>
        <p:xfrm>
          <a:off x="2978150" y="4481140"/>
          <a:ext cx="3270250" cy="641350"/>
        </p:xfrm>
        <a:graphic>
          <a:graphicData uri="http://schemas.openxmlformats.org/presentationml/2006/ole">
            <mc:AlternateContent xmlns:mc="http://schemas.openxmlformats.org/markup-compatibility/2006">
              <mc:Choice xmlns:v="urn:schemas-microsoft-com:vml" Requires="v">
                <p:oleObj name="Equation" r:id="rId19" imgW="2057400" imgH="406080" progId="Equation.3">
                  <p:embed/>
                </p:oleObj>
              </mc:Choice>
              <mc:Fallback>
                <p:oleObj name="Equation" r:id="rId19" imgW="2057400" imgH="406080" progId="Equation.3">
                  <p:embed/>
                  <p:pic>
                    <p:nvPicPr>
                      <p:cNvPr id="32"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78150" y="4481140"/>
                        <a:ext cx="3270250" cy="64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Rectangle 12"/>
          <p:cNvSpPr>
            <a:spLocks noChangeArrowheads="1"/>
          </p:cNvSpPr>
          <p:nvPr/>
        </p:nvSpPr>
        <p:spPr bwMode="auto">
          <a:xfrm>
            <a:off x="580698" y="3708029"/>
            <a:ext cx="1836738" cy="52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lnSpc>
                <a:spcPct val="130000"/>
              </a:lnSpc>
            </a:pPr>
            <a:r>
              <a:rPr kumimoji="1" lang="zh-CN" altLang="en-US" sz="2400" b="1" dirty="0"/>
              <a:t>平方误差</a:t>
            </a:r>
          </a:p>
        </p:txBody>
      </p:sp>
      <p:grpSp>
        <p:nvGrpSpPr>
          <p:cNvPr id="34" name="Group 117"/>
          <p:cNvGrpSpPr>
            <a:grpSpLocks/>
          </p:cNvGrpSpPr>
          <p:nvPr/>
        </p:nvGrpSpPr>
        <p:grpSpPr bwMode="auto">
          <a:xfrm>
            <a:off x="144085" y="3415553"/>
            <a:ext cx="8318597" cy="3358683"/>
            <a:chOff x="249" y="3793"/>
            <a:chExt cx="5180" cy="2064"/>
          </a:xfrm>
        </p:grpSpPr>
        <p:grpSp>
          <p:nvGrpSpPr>
            <p:cNvPr id="35" name="Group 116"/>
            <p:cNvGrpSpPr>
              <a:grpSpLocks/>
            </p:cNvGrpSpPr>
            <p:nvPr/>
          </p:nvGrpSpPr>
          <p:grpSpPr bwMode="auto">
            <a:xfrm>
              <a:off x="249" y="3793"/>
              <a:ext cx="5180" cy="2064"/>
              <a:chOff x="285" y="3770"/>
              <a:chExt cx="5180" cy="2064"/>
            </a:xfrm>
          </p:grpSpPr>
          <p:pic>
            <p:nvPicPr>
              <p:cNvPr id="45" name="Picture 14" descr="MONEY"/>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85" y="4778"/>
                <a:ext cx="1004" cy="1056"/>
              </a:xfrm>
              <a:prstGeom prst="rect">
                <a:avLst/>
              </a:prstGeom>
              <a:noFill/>
              <a:extLst>
                <a:ext uri="{909E8E84-426E-40DD-AFC4-6F175D3DCCD1}">
                  <a14:hiddenFill xmlns:a14="http://schemas.microsoft.com/office/drawing/2010/main">
                    <a:solidFill>
                      <a:srgbClr val="FFFFFF"/>
                    </a:solidFill>
                  </a14:hiddenFill>
                </a:ext>
              </a:extLst>
            </p:spPr>
          </p:pic>
          <p:sp>
            <p:nvSpPr>
              <p:cNvPr id="46" name="AutoShape 29"/>
              <p:cNvSpPr>
                <a:spLocks noChangeArrowheads="1"/>
              </p:cNvSpPr>
              <p:nvPr/>
            </p:nvSpPr>
            <p:spPr bwMode="auto">
              <a:xfrm>
                <a:off x="1927" y="3770"/>
                <a:ext cx="3538" cy="1584"/>
              </a:xfrm>
              <a:prstGeom prst="wedgeRoundRectCallout">
                <a:avLst>
                  <a:gd name="adj1" fmla="val -70181"/>
                  <a:gd name="adj2" fmla="val 38574"/>
                  <a:gd name="adj3" fmla="val 16667"/>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kumimoji="1" lang="en-US" altLang="en-US" sz="2800"/>
              </a:p>
            </p:txBody>
          </p:sp>
        </p:grpSp>
        <p:grpSp>
          <p:nvGrpSpPr>
            <p:cNvPr id="36" name="Group 115"/>
            <p:cNvGrpSpPr>
              <a:grpSpLocks/>
            </p:cNvGrpSpPr>
            <p:nvPr/>
          </p:nvGrpSpPr>
          <p:grpSpPr bwMode="auto">
            <a:xfrm>
              <a:off x="2018" y="3818"/>
              <a:ext cx="3357" cy="1402"/>
              <a:chOff x="2018" y="3818"/>
              <a:chExt cx="3357" cy="1402"/>
            </a:xfrm>
          </p:grpSpPr>
          <p:sp>
            <p:nvSpPr>
              <p:cNvPr id="37" name="Rectangle 31"/>
              <p:cNvSpPr>
                <a:spLocks noChangeArrowheads="1"/>
              </p:cNvSpPr>
              <p:nvPr/>
            </p:nvSpPr>
            <p:spPr bwMode="auto">
              <a:xfrm>
                <a:off x="2018" y="3818"/>
                <a:ext cx="3357" cy="1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r>
                  <a:rPr kumimoji="1" lang="en-US" altLang="zh-CN" sz="2000" b="1" dirty="0"/>
                  <a:t>    </a:t>
                </a:r>
                <a:r>
                  <a:rPr kumimoji="1" lang="zh-CN" altLang="en-US" sz="2000" b="1" dirty="0"/>
                  <a:t>对于一般的基底                       ，当  稍大时，计算法方程组中的            以及求解法方程组的计算量都是很大的，若采用                 作基底，当               时，虽然                         容易计算，但由此形成的法方程组系数矩阵当         时是病态矩阵，用单字长在计算机上求解法方程组，其结果往往不太可靠，如何解决？。</a:t>
                </a:r>
              </a:p>
            </p:txBody>
          </p:sp>
          <p:graphicFrame>
            <p:nvGraphicFramePr>
              <p:cNvPr id="38" name="Object 33"/>
              <p:cNvGraphicFramePr>
                <a:graphicFrameLocks noChangeAspect="1"/>
              </p:cNvGraphicFramePr>
              <p:nvPr>
                <p:extLst>
                  <p:ext uri="{D42A27DB-BD31-4B8C-83A1-F6EECF244321}">
                    <p14:modId xmlns:p14="http://schemas.microsoft.com/office/powerpoint/2010/main" val="604618418"/>
                  </p:ext>
                </p:extLst>
              </p:nvPr>
            </p:nvGraphicFramePr>
            <p:xfrm>
              <a:off x="3353" y="3819"/>
              <a:ext cx="911" cy="217"/>
            </p:xfrm>
            <a:graphic>
              <a:graphicData uri="http://schemas.openxmlformats.org/presentationml/2006/ole">
                <mc:AlternateContent xmlns:mc="http://schemas.openxmlformats.org/markup-compatibility/2006">
                  <mc:Choice xmlns:v="urn:schemas-microsoft-com:vml" Requires="v">
                    <p:oleObj name="Equation" r:id="rId22" imgW="812520" imgH="228600" progId="Equation.3">
                      <p:embed/>
                    </p:oleObj>
                  </mc:Choice>
                  <mc:Fallback>
                    <p:oleObj name="Equation" r:id="rId22" imgW="812520" imgH="228600" progId="Equation.3">
                      <p:embed/>
                      <p:pic>
                        <p:nvPicPr>
                          <p:cNvPr id="38" name="Object 3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53" y="3819"/>
                            <a:ext cx="911" cy="2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Object 34"/>
              <p:cNvGraphicFramePr>
                <a:graphicFrameLocks noChangeAspect="1"/>
              </p:cNvGraphicFramePr>
              <p:nvPr>
                <p:extLst>
                  <p:ext uri="{D42A27DB-BD31-4B8C-83A1-F6EECF244321}">
                    <p14:modId xmlns:p14="http://schemas.microsoft.com/office/powerpoint/2010/main" val="3909497861"/>
                  </p:ext>
                </p:extLst>
              </p:nvPr>
            </p:nvGraphicFramePr>
            <p:xfrm>
              <a:off x="4549" y="3883"/>
              <a:ext cx="125" cy="144"/>
            </p:xfrm>
            <a:graphic>
              <a:graphicData uri="http://schemas.openxmlformats.org/presentationml/2006/ole">
                <mc:AlternateContent xmlns:mc="http://schemas.openxmlformats.org/markup-compatibility/2006">
                  <mc:Choice xmlns:v="urn:schemas-microsoft-com:vml" Requires="v">
                    <p:oleObj name="Equation" r:id="rId24" imgW="126720" imgH="139680" progId="Equation.3">
                      <p:embed/>
                    </p:oleObj>
                  </mc:Choice>
                  <mc:Fallback>
                    <p:oleObj name="Equation" r:id="rId24" imgW="126720" imgH="139680" progId="Equation.3">
                      <p:embed/>
                      <p:pic>
                        <p:nvPicPr>
                          <p:cNvPr id="39" name="Object 3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49" y="3883"/>
                            <a:ext cx="125"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Object 35"/>
              <p:cNvGraphicFramePr>
                <a:graphicFrameLocks noChangeAspect="1"/>
              </p:cNvGraphicFramePr>
              <p:nvPr>
                <p:extLst>
                  <p:ext uri="{D42A27DB-BD31-4B8C-83A1-F6EECF244321}">
                    <p14:modId xmlns:p14="http://schemas.microsoft.com/office/powerpoint/2010/main" val="2428985781"/>
                  </p:ext>
                </p:extLst>
              </p:nvPr>
            </p:nvGraphicFramePr>
            <p:xfrm>
              <a:off x="3325" y="4033"/>
              <a:ext cx="523" cy="227"/>
            </p:xfrm>
            <a:graphic>
              <a:graphicData uri="http://schemas.openxmlformats.org/presentationml/2006/ole">
                <mc:AlternateContent xmlns:mc="http://schemas.openxmlformats.org/markup-compatibility/2006">
                  <mc:Choice xmlns:v="urn:schemas-microsoft-com:vml" Requires="v">
                    <p:oleObj name="Equation" r:id="rId26" imgW="545760" imgH="241200" progId="Equation.3">
                      <p:embed/>
                    </p:oleObj>
                  </mc:Choice>
                  <mc:Fallback>
                    <p:oleObj name="Equation" r:id="rId26" imgW="545760" imgH="241200" progId="Equation.3">
                      <p:embed/>
                      <p:pic>
                        <p:nvPicPr>
                          <p:cNvPr id="40" name="Object 3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325" y="4033"/>
                            <a:ext cx="523"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Object 36"/>
              <p:cNvGraphicFramePr>
                <a:graphicFrameLocks noChangeAspect="1"/>
              </p:cNvGraphicFramePr>
              <p:nvPr>
                <p:extLst>
                  <p:ext uri="{D42A27DB-BD31-4B8C-83A1-F6EECF244321}">
                    <p14:modId xmlns:p14="http://schemas.microsoft.com/office/powerpoint/2010/main" val="1873751407"/>
                  </p:ext>
                </p:extLst>
              </p:nvPr>
            </p:nvGraphicFramePr>
            <p:xfrm>
              <a:off x="3993" y="4215"/>
              <a:ext cx="676" cy="231"/>
            </p:xfrm>
            <a:graphic>
              <a:graphicData uri="http://schemas.openxmlformats.org/presentationml/2006/ole">
                <mc:AlternateContent xmlns:mc="http://schemas.openxmlformats.org/markup-compatibility/2006">
                  <mc:Choice xmlns:v="urn:schemas-microsoft-com:vml" Requires="v">
                    <p:oleObj name="Equation" r:id="rId28" imgW="672840" imgH="228600" progId="Equation.3">
                      <p:embed/>
                    </p:oleObj>
                  </mc:Choice>
                  <mc:Fallback>
                    <p:oleObj name="Equation" r:id="rId28" imgW="672840" imgH="228600" progId="Equation.3">
                      <p:embed/>
                      <p:pic>
                        <p:nvPicPr>
                          <p:cNvPr id="41" name="Object 36"/>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93" y="4215"/>
                            <a:ext cx="676" cy="2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37"/>
              <p:cNvGraphicFramePr>
                <a:graphicFrameLocks noChangeAspect="1"/>
              </p:cNvGraphicFramePr>
              <p:nvPr>
                <p:extLst>
                  <p:ext uri="{D42A27DB-BD31-4B8C-83A1-F6EECF244321}">
                    <p14:modId xmlns:p14="http://schemas.microsoft.com/office/powerpoint/2010/main" val="2670913609"/>
                  </p:ext>
                </p:extLst>
              </p:nvPr>
            </p:nvGraphicFramePr>
            <p:xfrm>
              <a:off x="2269" y="4429"/>
              <a:ext cx="539" cy="186"/>
            </p:xfrm>
            <a:graphic>
              <a:graphicData uri="http://schemas.openxmlformats.org/presentationml/2006/ole">
                <mc:AlternateContent xmlns:mc="http://schemas.openxmlformats.org/markup-compatibility/2006">
                  <mc:Choice xmlns:v="urn:schemas-microsoft-com:vml" Requires="v">
                    <p:oleObj name="Equation" r:id="rId30" imgW="583920" imgH="203040" progId="Equation.3">
                      <p:embed/>
                    </p:oleObj>
                  </mc:Choice>
                  <mc:Fallback>
                    <p:oleObj name="Equation" r:id="rId30" imgW="583920" imgH="203040" progId="Equation.3">
                      <p:embed/>
                      <p:pic>
                        <p:nvPicPr>
                          <p:cNvPr id="42" name="Object 37"/>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269" y="4429"/>
                            <a:ext cx="539" cy="1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38"/>
              <p:cNvGraphicFramePr>
                <a:graphicFrameLocks noChangeAspect="1"/>
              </p:cNvGraphicFramePr>
              <p:nvPr>
                <p:extLst>
                  <p:ext uri="{D42A27DB-BD31-4B8C-83A1-F6EECF244321}">
                    <p14:modId xmlns:p14="http://schemas.microsoft.com/office/powerpoint/2010/main" val="1871900557"/>
                  </p:ext>
                </p:extLst>
              </p:nvPr>
            </p:nvGraphicFramePr>
            <p:xfrm>
              <a:off x="4526" y="4615"/>
              <a:ext cx="272" cy="192"/>
            </p:xfrm>
            <a:graphic>
              <a:graphicData uri="http://schemas.openxmlformats.org/presentationml/2006/ole">
                <mc:AlternateContent xmlns:mc="http://schemas.openxmlformats.org/markup-compatibility/2006">
                  <mc:Choice xmlns:v="urn:schemas-microsoft-com:vml" Requires="v">
                    <p:oleObj name="Equation" r:id="rId32" imgW="355320" imgH="177480" progId="Equation.3">
                      <p:embed/>
                    </p:oleObj>
                  </mc:Choice>
                  <mc:Fallback>
                    <p:oleObj name="Equation" r:id="rId32" imgW="355320" imgH="177480" progId="Equation.3">
                      <p:embed/>
                      <p:pic>
                        <p:nvPicPr>
                          <p:cNvPr id="43" name="Object 38"/>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526" y="4615"/>
                            <a:ext cx="272"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32"/>
              <p:cNvGraphicFramePr>
                <a:graphicFrameLocks noChangeAspect="1"/>
              </p:cNvGraphicFramePr>
              <p:nvPr>
                <p:extLst>
                  <p:ext uri="{D42A27DB-BD31-4B8C-83A1-F6EECF244321}">
                    <p14:modId xmlns:p14="http://schemas.microsoft.com/office/powerpoint/2010/main" val="1638232257"/>
                  </p:ext>
                </p:extLst>
              </p:nvPr>
            </p:nvGraphicFramePr>
            <p:xfrm>
              <a:off x="3472" y="4393"/>
              <a:ext cx="976" cy="249"/>
            </p:xfrm>
            <a:graphic>
              <a:graphicData uri="http://schemas.openxmlformats.org/presentationml/2006/ole">
                <mc:AlternateContent xmlns:mc="http://schemas.openxmlformats.org/markup-compatibility/2006">
                  <mc:Choice xmlns:v="urn:schemas-microsoft-com:vml" Requires="v">
                    <p:oleObj name="Equation" r:id="rId34" imgW="1193760" imgH="253800" progId="Equation.3">
                      <p:embed/>
                    </p:oleObj>
                  </mc:Choice>
                  <mc:Fallback>
                    <p:oleObj name="Equation" r:id="rId34" imgW="1193760" imgH="253800" progId="Equation.3">
                      <p:embed/>
                      <p:pic>
                        <p:nvPicPr>
                          <p:cNvPr id="44" name="Object 3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472" y="4393"/>
                            <a:ext cx="976"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52" name="Rectangle 99"/>
          <p:cNvSpPr>
            <a:spLocks noChangeArrowheads="1"/>
          </p:cNvSpPr>
          <p:nvPr/>
        </p:nvSpPr>
        <p:spPr bwMode="auto">
          <a:xfrm>
            <a:off x="4062413" y="619722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endParaRPr kumimoji="1" lang="en-US" altLang="en-US" sz="2400" b="1"/>
          </a:p>
        </p:txBody>
      </p:sp>
      <p:sp>
        <p:nvSpPr>
          <p:cNvPr id="55" name="Rectangle 102"/>
          <p:cNvSpPr>
            <a:spLocks noChangeArrowheads="1"/>
          </p:cNvSpPr>
          <p:nvPr/>
        </p:nvSpPr>
        <p:spPr bwMode="auto">
          <a:xfrm>
            <a:off x="2820932" y="6173414"/>
            <a:ext cx="248296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r>
              <a:rPr kumimoji="1" lang="zh-CN" altLang="en-US" sz="2400" b="1" dirty="0"/>
              <a:t>可采用正交基底</a:t>
            </a:r>
            <a:r>
              <a:rPr kumimoji="1" lang="en-US" altLang="zh-CN" sz="2400" b="1" dirty="0"/>
              <a:t>.</a:t>
            </a:r>
          </a:p>
        </p:txBody>
      </p:sp>
      <p:sp>
        <p:nvSpPr>
          <p:cNvPr id="47" name="Rectangle 327"/>
          <p:cNvSpPr>
            <a:spLocks noChangeArrowheads="1"/>
          </p:cNvSpPr>
          <p:nvPr/>
        </p:nvSpPr>
        <p:spPr bwMode="auto">
          <a:xfrm>
            <a:off x="5652120" y="-27384"/>
            <a:ext cx="34918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1600" b="1" dirty="0"/>
              <a:t>§5 </a:t>
            </a:r>
            <a:r>
              <a:rPr kumimoji="1" lang="en-US" altLang="zh-CN" sz="1600" b="1" dirty="0" err="1"/>
              <a:t>Least_Squares</a:t>
            </a:r>
            <a:r>
              <a:rPr kumimoji="1" lang="en-US" altLang="zh-CN" sz="1600" b="1" dirty="0"/>
              <a:t> Approximation </a:t>
            </a:r>
          </a:p>
        </p:txBody>
      </p:sp>
    </p:spTree>
    <p:extLst>
      <p:ext uri="{BB962C8B-B14F-4D97-AF65-F5344CB8AC3E}">
        <p14:creationId xmlns:p14="http://schemas.microsoft.com/office/powerpoint/2010/main" val="1104398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12665"/>
                                        </p:tgtEl>
                                        <p:attrNameLst>
                                          <p:attrName>style.visibility</p:attrName>
                                        </p:attrNameLst>
                                      </p:cBhvr>
                                      <p:to>
                                        <p:strVal val="visible"/>
                                      </p:to>
                                    </p:set>
                                    <p:animEffect transition="in" filter="wipe(up)">
                                      <p:cBhvr>
                                        <p:cTn id="7" dur="500"/>
                                        <p:tgtEl>
                                          <p:spTgt spid="112665"/>
                                        </p:tgtEl>
                                      </p:cBhvr>
                                    </p:animEffect>
                                  </p:childTnLst>
                                  <p:subTnLst>
                                    <p:set>
                                      <p:cBhvr override="childStyle">
                                        <p:cTn dur="1" fill="hold" display="0" masterRel="nextClick" afterEffect="1"/>
                                        <p:tgtEl>
                                          <p:spTgt spid="112665"/>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12662"/>
                                        </p:tgtEl>
                                        <p:attrNameLst>
                                          <p:attrName>style.visibility</p:attrName>
                                        </p:attrNameLst>
                                      </p:cBhvr>
                                      <p:to>
                                        <p:strVal val="visible"/>
                                      </p:to>
                                    </p:set>
                                    <p:anim calcmode="lin" valueType="num">
                                      <p:cBhvr additive="base">
                                        <p:cTn id="12" dur="500" fill="hold"/>
                                        <p:tgtEl>
                                          <p:spTgt spid="112662"/>
                                        </p:tgtEl>
                                        <p:attrNameLst>
                                          <p:attrName>ppt_x</p:attrName>
                                        </p:attrNameLst>
                                      </p:cBhvr>
                                      <p:tavLst>
                                        <p:tav tm="0">
                                          <p:val>
                                            <p:strVal val="0-#ppt_w/2"/>
                                          </p:val>
                                        </p:tav>
                                        <p:tav tm="100000">
                                          <p:val>
                                            <p:strVal val="#ppt_x"/>
                                          </p:val>
                                        </p:tav>
                                      </p:tavLst>
                                    </p:anim>
                                    <p:anim calcmode="lin" valueType="num">
                                      <p:cBhvr additive="base">
                                        <p:cTn id="13" dur="500" fill="hold"/>
                                        <p:tgtEl>
                                          <p:spTgt spid="11266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2666"/>
                                        </p:tgtEl>
                                        <p:attrNameLst>
                                          <p:attrName>style.visibility</p:attrName>
                                        </p:attrNameLst>
                                      </p:cBhvr>
                                      <p:to>
                                        <p:strVal val="visible"/>
                                      </p:to>
                                    </p:set>
                                    <p:animEffect transition="in" filter="wipe(down)">
                                      <p:cBhvr>
                                        <p:cTn id="18" dur="500"/>
                                        <p:tgtEl>
                                          <p:spTgt spid="11266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0-#ppt_w/2"/>
                                          </p:val>
                                        </p:tav>
                                        <p:tav tm="100000">
                                          <p:val>
                                            <p:strVal val="#ppt_x"/>
                                          </p:val>
                                        </p:tav>
                                      </p:tavLst>
                                    </p:anim>
                                    <p:anim calcmode="lin" valueType="num">
                                      <p:cBhvr additive="base">
                                        <p:cTn id="2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strips(downRight)">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slide(fromBottom)">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500" fill="hold"/>
                                        <p:tgtEl>
                                          <p:spTgt spid="33"/>
                                        </p:tgtEl>
                                        <p:attrNameLst>
                                          <p:attrName>ppt_x</p:attrName>
                                        </p:attrNameLst>
                                      </p:cBhvr>
                                      <p:tavLst>
                                        <p:tav tm="0">
                                          <p:val>
                                            <p:strVal val="0-#ppt_w/2"/>
                                          </p:val>
                                        </p:tav>
                                        <p:tav tm="100000">
                                          <p:val>
                                            <p:strVal val="#ppt_x"/>
                                          </p:val>
                                        </p:tav>
                                      </p:tavLst>
                                    </p:anim>
                                    <p:anim calcmode="lin" valueType="num">
                                      <p:cBhvr additive="base">
                                        <p:cTn id="45"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box(in)">
                                      <p:cBhvr>
                                        <p:cTn id="50" dur="500"/>
                                        <p:tgtEl>
                                          <p:spTgt spid="31"/>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slide(fromBottom)">
                                      <p:cBhvr>
                                        <p:cTn id="55" dur="500"/>
                                        <p:tgtEl>
                                          <p:spTgt spid="3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down)">
                                      <p:cBhvr>
                                        <p:cTn id="60" dur="50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55"/>
                                        </p:tgtEl>
                                        <p:attrNameLst>
                                          <p:attrName>style.visibility</p:attrName>
                                        </p:attrNameLst>
                                      </p:cBhvr>
                                      <p:to>
                                        <p:strVal val="visible"/>
                                      </p:to>
                                    </p:set>
                                    <p:anim calcmode="lin" valueType="num">
                                      <p:cBhvr additive="base">
                                        <p:cTn id="65" dur="500" fill="hold"/>
                                        <p:tgtEl>
                                          <p:spTgt spid="55"/>
                                        </p:tgtEl>
                                        <p:attrNameLst>
                                          <p:attrName>ppt_x</p:attrName>
                                        </p:attrNameLst>
                                      </p:cBhvr>
                                      <p:tavLst>
                                        <p:tav tm="0">
                                          <p:val>
                                            <p:strVal val="#ppt_x"/>
                                          </p:val>
                                        </p:tav>
                                        <p:tav tm="100000">
                                          <p:val>
                                            <p:strVal val="#ppt_x"/>
                                          </p:val>
                                        </p:tav>
                                      </p:tavLst>
                                    </p:anim>
                                    <p:anim calcmode="lin" valueType="num">
                                      <p:cBhvr additive="base">
                                        <p:cTn id="6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2" grpId="0" autoUpdateAnimBg="0"/>
      <p:bldP spid="112666" grpId="0"/>
      <p:bldP spid="26" grpId="0" autoUpdateAnimBg="0"/>
      <p:bldP spid="33" grpId="0" autoUpdateAnimBg="0"/>
      <p:bldP spid="5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1599" name="Object 15"/>
          <p:cNvGraphicFramePr>
            <a:graphicFrameLocks noChangeAspect="1"/>
          </p:cNvGraphicFramePr>
          <p:nvPr>
            <p:extLst>
              <p:ext uri="{D42A27DB-BD31-4B8C-83A1-F6EECF244321}">
                <p14:modId xmlns:p14="http://schemas.microsoft.com/office/powerpoint/2010/main" val="1000982980"/>
              </p:ext>
            </p:extLst>
          </p:nvPr>
        </p:nvGraphicFramePr>
        <p:xfrm>
          <a:off x="4182740" y="857645"/>
          <a:ext cx="202354" cy="379711"/>
        </p:xfrm>
        <a:graphic>
          <a:graphicData uri="http://schemas.openxmlformats.org/presentationml/2006/ole">
            <mc:AlternateContent xmlns:mc="http://schemas.openxmlformats.org/markup-compatibility/2006">
              <mc:Choice xmlns:v="urn:schemas-microsoft-com:vml" Requires="v">
                <p:oleObj name="公式" r:id="rId2" imgW="114120" imgH="215640" progId="Equation.3">
                  <p:embed/>
                </p:oleObj>
              </mc:Choice>
              <mc:Fallback>
                <p:oleObj name="公式" r:id="rId2" imgW="114120" imgH="215640" progId="Equation.3">
                  <p:embed/>
                  <p:pic>
                    <p:nvPicPr>
                      <p:cNvPr id="451599"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2740" y="857645"/>
                        <a:ext cx="202354" cy="379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本框 1"/>
          <p:cNvSpPr txBox="1"/>
          <p:nvPr/>
        </p:nvSpPr>
        <p:spPr>
          <a:xfrm>
            <a:off x="474601" y="788711"/>
            <a:ext cx="3960440" cy="461665"/>
          </a:xfrm>
          <a:prstGeom prst="rect">
            <a:avLst/>
          </a:prstGeom>
          <a:noFill/>
        </p:spPr>
        <p:txBody>
          <a:bodyPr wrap="square" rtlCol="0">
            <a:spAutoFit/>
          </a:bodyPr>
          <a:lstStyle/>
          <a:p>
            <a:r>
              <a:rPr lang="en-US" b="1" dirty="0"/>
              <a:t>G</a:t>
            </a:r>
            <a:r>
              <a:rPr lang="en-US" altLang="zh-CN" b="1" dirty="0"/>
              <a:t>ram-Schmidt</a:t>
            </a:r>
            <a:r>
              <a:rPr lang="zh-CN" altLang="en-US" b="1" dirty="0"/>
              <a:t>正交化法：</a:t>
            </a:r>
            <a:endParaRPr lang="en-GB" b="1" dirty="0"/>
          </a:p>
        </p:txBody>
      </p:sp>
      <mc:AlternateContent xmlns:mc="http://schemas.openxmlformats.org/markup-compatibility/2006" xmlns:a14="http://schemas.microsoft.com/office/drawing/2010/main">
        <mc:Choice Requires="a14">
          <p:sp>
            <p:nvSpPr>
              <p:cNvPr id="3" name="矩形 2"/>
              <p:cNvSpPr/>
              <p:nvPr/>
            </p:nvSpPr>
            <p:spPr>
              <a:xfrm>
                <a:off x="3821545" y="524567"/>
                <a:ext cx="4572000" cy="1100879"/>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𝑘</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sub>
                          </m:sSub>
                        </m:e>
                      </m:d>
                      <m:r>
                        <a:rPr lang="en-US" b="0"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b="0" i="1">
                              <a:latin typeface="Cambria Math" panose="02040503050406030204" pitchFamily="18" charset="0"/>
                              <a:ea typeface="Cambria Math" panose="02040503050406030204" pitchFamily="18" charset="0"/>
                            </a:rPr>
                            <m:t>𝑖</m:t>
                          </m:r>
                          <m:r>
                            <a:rPr lang="en-US" b="0" i="1">
                              <a:latin typeface="Cambria Math" panose="02040503050406030204" pitchFamily="18" charset="0"/>
                              <a:ea typeface="Cambria Math" panose="02040503050406030204" pitchFamily="18" charset="0"/>
                            </a:rPr>
                            <m:t>=0</m:t>
                          </m:r>
                        </m:sub>
                        <m:sup>
                          <m:r>
                            <a:rPr lang="en-US" b="0" i="1">
                              <a:latin typeface="Cambria Math" panose="02040503050406030204" pitchFamily="18" charset="0"/>
                              <a:ea typeface="Cambria Math" panose="02040503050406030204" pitchFamily="18" charset="0"/>
                            </a:rPr>
                            <m:t>𝑛</m:t>
                          </m:r>
                        </m:sup>
                        <m:e>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𝜔</m:t>
                              </m:r>
                            </m:e>
                            <m:sub>
                              <m:r>
                                <a:rPr lang="en-US" b="0" i="1">
                                  <a:latin typeface="Cambria Math" panose="02040503050406030204" pitchFamily="18" charset="0"/>
                                  <a:ea typeface="Cambria Math" panose="02040503050406030204" pitchFamily="18" charset="0"/>
                                </a:rPr>
                                <m:t>𝑖</m:t>
                              </m:r>
                            </m:sub>
                          </m:sSub>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𝑘</m:t>
                              </m:r>
                            </m:sub>
                          </m:sSub>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𝑖</m:t>
                                  </m:r>
                                </m:sub>
                              </m:sSub>
                            </m:e>
                          </m:d>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sub>
                          </m:sSub>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𝑖</m:t>
                                  </m:r>
                                </m:sub>
                              </m:sSub>
                            </m:e>
                          </m:d>
                        </m:e>
                      </m:nary>
                    </m:oMath>
                  </m:oMathPara>
                </a14:m>
                <a:endParaRPr lang="en-GB" i="1" dirty="0"/>
              </a:p>
            </p:txBody>
          </p:sp>
        </mc:Choice>
        <mc:Fallback xmlns="">
          <p:sp>
            <p:nvSpPr>
              <p:cNvPr id="3" name="矩形 2"/>
              <p:cNvSpPr>
                <a:spLocks noRot="1" noChangeAspect="1" noMove="1" noResize="1" noEditPoints="1" noAdjustHandles="1" noChangeArrowheads="1" noChangeShapeType="1" noTextEdit="1"/>
              </p:cNvSpPr>
              <p:nvPr/>
            </p:nvSpPr>
            <p:spPr>
              <a:xfrm>
                <a:off x="3821545" y="524567"/>
                <a:ext cx="4572000" cy="110087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543729" y="1666696"/>
                <a:ext cx="14746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=1</m:t>
                      </m:r>
                    </m:oMath>
                  </m:oMathPara>
                </a14:m>
                <a:endParaRPr lang="en-GB" dirty="0"/>
              </a:p>
            </p:txBody>
          </p:sp>
        </mc:Choice>
        <mc:Fallback xmlns="">
          <p:sp>
            <p:nvSpPr>
              <p:cNvPr id="5" name="文本框 4"/>
              <p:cNvSpPr txBox="1">
                <a:spLocks noRot="1" noChangeAspect="1" noMove="1" noResize="1" noEditPoints="1" noAdjustHandles="1" noChangeArrowheads="1" noChangeShapeType="1" noTextEdit="1"/>
              </p:cNvSpPr>
              <p:nvPr/>
            </p:nvSpPr>
            <p:spPr>
              <a:xfrm>
                <a:off x="543729" y="1666696"/>
                <a:ext cx="1474698" cy="369332"/>
              </a:xfrm>
              <a:prstGeom prst="rect">
                <a:avLst/>
              </a:prstGeom>
              <a:blipFill>
                <a:blip r:embed="rId5"/>
                <a:stretch>
                  <a:fillRect l="-2893" r="-2893"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502339" y="2288191"/>
                <a:ext cx="3141245" cy="779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e>
                          </m:d>
                        </m:num>
                        <m:den>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e>
                          </m:d>
                        </m:den>
                      </m:f>
                    </m:oMath>
                  </m:oMathPara>
                </a14:m>
                <a:endParaRPr lang="en-GB" dirty="0"/>
              </a:p>
            </p:txBody>
          </p:sp>
        </mc:Choice>
        <mc:Fallback xmlns="">
          <p:sp>
            <p:nvSpPr>
              <p:cNvPr id="40" name="文本框 39"/>
              <p:cNvSpPr txBox="1">
                <a:spLocks noRot="1" noChangeAspect="1" noMove="1" noResize="1" noEditPoints="1" noAdjustHandles="1" noChangeArrowheads="1" noChangeShapeType="1" noTextEdit="1"/>
              </p:cNvSpPr>
              <p:nvPr/>
            </p:nvSpPr>
            <p:spPr>
              <a:xfrm>
                <a:off x="502339" y="2288191"/>
                <a:ext cx="3141245" cy="77925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474601" y="3466896"/>
                <a:ext cx="7507953" cy="9040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𝑗</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𝑗</m:t>
                                      </m:r>
                                    </m:sub>
                                  </m:sSub>
                                </m:e>
                              </m:d>
                            </m:num>
                            <m:den>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𝑗</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𝑗</m:t>
                                      </m:r>
                                    </m:sub>
                                  </m:sSub>
                                </m:e>
                              </m:d>
                            </m:den>
                          </m:f>
                        </m:e>
                      </m:d>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sub>
                      </m:sSub>
                      <m:d>
                        <m:dPr>
                          <m:ctrlPr>
                            <a:rPr lang="en-US"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sub>
                              </m:sSub>
                            </m:e>
                          </m:d>
                        </m:num>
                        <m:den>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sub>
                              </m:sSub>
                            </m:e>
                          </m:d>
                        </m:den>
                      </m:f>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r>
                            <a:rPr lang="en-US" b="0" i="1">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𝑥</m:t>
                          </m:r>
                        </m:e>
                      </m:d>
                    </m:oMath>
                  </m:oMathPara>
                </a14:m>
                <a:endParaRPr lang="en-GB" dirty="0"/>
              </a:p>
            </p:txBody>
          </p:sp>
        </mc:Choice>
        <mc:Fallback xmlns="">
          <p:sp>
            <p:nvSpPr>
              <p:cNvPr id="42" name="文本框 41"/>
              <p:cNvSpPr txBox="1">
                <a:spLocks noRot="1" noChangeAspect="1" noMove="1" noResize="1" noEditPoints="1" noAdjustHandles="1" noChangeArrowheads="1" noChangeShapeType="1" noTextEdit="1"/>
              </p:cNvSpPr>
              <p:nvPr/>
            </p:nvSpPr>
            <p:spPr>
              <a:xfrm>
                <a:off x="474601" y="3466896"/>
                <a:ext cx="7507953" cy="904030"/>
              </a:xfrm>
              <a:prstGeom prst="rect">
                <a:avLst/>
              </a:prstGeom>
              <a:blipFill>
                <a:blip r:embed="rId7"/>
                <a:stretch>
                  <a:fillRect/>
                </a:stretch>
              </a:blipFill>
            </p:spPr>
            <p:txBody>
              <a:bodyPr/>
              <a:lstStyle/>
              <a:p>
                <a:r>
                  <a:rPr lang="zh-CN" altLang="en-US">
                    <a:noFill/>
                  </a:rPr>
                  <a:t> </a:t>
                </a:r>
              </a:p>
            </p:txBody>
          </p:sp>
        </mc:Fallback>
      </mc:AlternateContent>
      <p:sp>
        <p:nvSpPr>
          <p:cNvPr id="4" name="矩形 3"/>
          <p:cNvSpPr/>
          <p:nvPr/>
        </p:nvSpPr>
        <p:spPr>
          <a:xfrm>
            <a:off x="6269817" y="4691032"/>
            <a:ext cx="1821332" cy="461665"/>
          </a:xfrm>
          <a:prstGeom prst="rect">
            <a:avLst/>
          </a:prstGeom>
        </p:spPr>
        <p:txBody>
          <a:bodyPr wrap="none">
            <a:spAutoFit/>
          </a:bodyPr>
          <a:lstStyle/>
          <a:p>
            <a:r>
              <a:rPr lang="en-US" altLang="zh-CN" i="1" dirty="0"/>
              <a:t>j</a:t>
            </a:r>
            <a:r>
              <a:rPr lang="en-US" dirty="0"/>
              <a:t>=1,2,</a:t>
            </a:r>
            <a:r>
              <a:rPr lang="en-US" altLang="zh-CN" dirty="0"/>
              <a:t>…,m-1</a:t>
            </a:r>
            <a:endParaRPr lang="en-GB" dirty="0"/>
          </a:p>
        </p:txBody>
      </p:sp>
      <p:grpSp>
        <p:nvGrpSpPr>
          <p:cNvPr id="10" name="组合 9"/>
          <p:cNvGrpSpPr/>
          <p:nvPr/>
        </p:nvGrpSpPr>
        <p:grpSpPr>
          <a:xfrm>
            <a:off x="35496" y="40526"/>
            <a:ext cx="5400600" cy="463723"/>
            <a:chOff x="307918" y="1196752"/>
            <a:chExt cx="3760026" cy="1676327"/>
          </a:xfrm>
        </p:grpSpPr>
        <p:sp>
          <p:nvSpPr>
            <p:cNvPr id="11" name="Text Box 11"/>
            <p:cNvSpPr txBox="1">
              <a:spLocks noChangeArrowheads="1"/>
            </p:cNvSpPr>
            <p:nvPr/>
          </p:nvSpPr>
          <p:spPr bwMode="auto">
            <a:xfrm>
              <a:off x="635769" y="1204192"/>
              <a:ext cx="3432175" cy="166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如何获得正交多项式</a:t>
              </a:r>
            </a:p>
          </p:txBody>
        </p:sp>
        <p:sp>
          <p:nvSpPr>
            <p:cNvPr id="13" name="Rectangle 46"/>
            <p:cNvSpPr>
              <a:spLocks noChangeArrowheads="1"/>
            </p:cNvSpPr>
            <p:nvPr/>
          </p:nvSpPr>
          <p:spPr bwMode="auto">
            <a:xfrm>
              <a:off x="307918" y="1196752"/>
              <a:ext cx="457126" cy="166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solidFill>
                    <a:schemeClr val="accent2"/>
                  </a:solidFill>
                  <a:sym typeface="Wingdings" panose="05000000000000000000" pitchFamily="2" charset="2"/>
                </a:rPr>
                <a:t></a:t>
              </a:r>
            </a:p>
          </p:txBody>
        </p:sp>
      </p:grpSp>
      <p:sp>
        <p:nvSpPr>
          <p:cNvPr id="14" name="Rectangle 8">
            <a:extLst>
              <a:ext uri="{FF2B5EF4-FFF2-40B4-BE49-F238E27FC236}">
                <a16:creationId xmlns:a16="http://schemas.microsoft.com/office/drawing/2014/main" id="{FAA4498A-E625-48A7-B6B4-5C119C591A98}"/>
              </a:ext>
            </a:extLst>
          </p:cNvPr>
          <p:cNvSpPr>
            <a:spLocks noChangeArrowheads="1"/>
          </p:cNvSpPr>
          <p:nvPr/>
        </p:nvSpPr>
        <p:spPr bwMode="auto">
          <a:xfrm>
            <a:off x="474601" y="5317385"/>
            <a:ext cx="61077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zh-CN" altLang="en-US" b="1" dirty="0"/>
              <a:t>函数</a:t>
            </a:r>
            <a:r>
              <a:rPr kumimoji="1" lang="en-US" altLang="zh-CN" b="1" i="1" dirty="0"/>
              <a:t>f </a:t>
            </a:r>
            <a:r>
              <a:rPr kumimoji="1" lang="en-US" altLang="zh-CN" b="1" dirty="0"/>
              <a:t>(</a:t>
            </a:r>
            <a:r>
              <a:rPr kumimoji="1" lang="en-US" altLang="zh-CN" b="1" i="1" dirty="0"/>
              <a:t>x</a:t>
            </a:r>
            <a:r>
              <a:rPr kumimoji="1" lang="en-US" altLang="zh-CN" b="1" dirty="0"/>
              <a:t>)</a:t>
            </a:r>
            <a:r>
              <a:rPr kumimoji="1" lang="zh-CN" altLang="en-US" b="1" dirty="0"/>
              <a:t>和 </a:t>
            </a:r>
            <a:r>
              <a:rPr kumimoji="1" lang="en-US" altLang="zh-CN" b="1" i="1" dirty="0"/>
              <a:t>g </a:t>
            </a:r>
            <a:r>
              <a:rPr kumimoji="1" lang="en-US" altLang="zh-CN" b="1" dirty="0"/>
              <a:t>(</a:t>
            </a:r>
            <a:r>
              <a:rPr kumimoji="1" lang="en-US" altLang="zh-CN" b="1" i="1" dirty="0"/>
              <a:t>x</a:t>
            </a:r>
            <a:r>
              <a:rPr kumimoji="1" lang="en-US" altLang="zh-CN" b="1" dirty="0"/>
              <a:t>)</a:t>
            </a:r>
            <a:r>
              <a:rPr kumimoji="1" lang="zh-CN" altLang="en-US" b="1" dirty="0"/>
              <a:t>在</a:t>
            </a:r>
            <a:r>
              <a:rPr kumimoji="1" lang="zh-CN" altLang="en-US" b="1" dirty="0">
                <a:solidFill>
                  <a:srgbClr val="FF0000"/>
                </a:solidFill>
              </a:rPr>
              <a:t>连续意义下的内积</a:t>
            </a:r>
            <a:r>
              <a:rPr kumimoji="1" lang="zh-CN" altLang="en-US" b="1" dirty="0"/>
              <a:t>定义为</a:t>
            </a:r>
            <a:r>
              <a:rPr kumimoji="1" lang="zh-CN" altLang="en-US" dirty="0"/>
              <a:t> </a:t>
            </a:r>
          </a:p>
        </p:txBody>
      </p:sp>
      <mc:AlternateContent xmlns:mc="http://schemas.openxmlformats.org/markup-compatibility/2006" xmlns:a14="http://schemas.microsoft.com/office/drawing/2010/main">
        <mc:Choice Requires="a14">
          <p:sp>
            <p:nvSpPr>
              <p:cNvPr id="15" name="Object 9">
                <a:extLst>
                  <a:ext uri="{FF2B5EF4-FFF2-40B4-BE49-F238E27FC236}">
                    <a16:creationId xmlns:a16="http://schemas.microsoft.com/office/drawing/2014/main" id="{6E19E75E-E04A-4B25-BB46-1A10DD0CF2CC}"/>
                  </a:ext>
                </a:extLst>
              </p:cNvPr>
              <p:cNvSpPr txBox="1"/>
              <p:nvPr/>
            </p:nvSpPr>
            <p:spPr bwMode="auto">
              <a:xfrm>
                <a:off x="2275897" y="5779050"/>
                <a:ext cx="5689054" cy="930939"/>
              </a:xfrm>
              <a:prstGeom prst="rect">
                <a:avLst/>
              </a:prstGeom>
              <a:solidFill>
                <a:schemeClr val="bg1"/>
              </a:solid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𝑔</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𝑎</m:t>
                          </m:r>
                        </m:sub>
                        <m:sup>
                          <m:r>
                            <a:rPr lang="zh-CN" altLang="en-US" i="1">
                              <a:solidFill>
                                <a:srgbClr val="000000"/>
                              </a:solidFill>
                              <a:latin typeface="Cambria Math" panose="02040503050406030204" pitchFamily="18" charset="0"/>
                            </a:rPr>
                            <m:t>𝑏</m:t>
                          </m:r>
                        </m:sup>
                        <m:e>
                          <m:r>
                            <a:rPr lang="zh-CN" altLang="en-US" i="1" smtClean="0">
                              <a:solidFill>
                                <a:srgbClr val="000000"/>
                              </a:solidFill>
                              <a:latin typeface="Cambria Math" panose="02040503050406030204" pitchFamily="18" charset="0"/>
                            </a:rPr>
                            <m:t>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𝑔</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𝑑𝑥</m:t>
                          </m:r>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𝑔</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5" name="Object 9">
                <a:extLst>
                  <a:ext uri="{FF2B5EF4-FFF2-40B4-BE49-F238E27FC236}">
                    <a16:creationId xmlns:a16="http://schemas.microsoft.com/office/drawing/2014/main" id="{6E19E75E-E04A-4B25-BB46-1A10DD0CF2CC}"/>
                  </a:ext>
                </a:extLst>
              </p:cNvPr>
              <p:cNvSpPr txBox="1">
                <a:spLocks noRot="1" noChangeAspect="1" noMove="1" noResize="1" noEditPoints="1" noAdjustHandles="1" noChangeArrowheads="1" noChangeShapeType="1" noTextEdit="1"/>
              </p:cNvSpPr>
              <p:nvPr/>
            </p:nvSpPr>
            <p:spPr bwMode="auto">
              <a:xfrm>
                <a:off x="2275897" y="5779050"/>
                <a:ext cx="5689054" cy="930939"/>
              </a:xfrm>
              <a:prstGeom prst="rect">
                <a:avLst/>
              </a:prstGeom>
              <a:blipFill>
                <a:blip r:embed="rId8"/>
                <a:stretch>
                  <a:fillRect/>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11456496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8" name="Text Box 4"/>
          <p:cNvSpPr txBox="1">
            <a:spLocks noChangeArrowheads="1"/>
          </p:cNvSpPr>
          <p:nvPr/>
        </p:nvSpPr>
        <p:spPr bwMode="auto">
          <a:xfrm>
            <a:off x="275010" y="1177759"/>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dirty="0">
                <a:solidFill>
                  <a:srgbClr val="000099"/>
                </a:solidFill>
              </a:rPr>
              <a:t>  </a:t>
            </a:r>
            <a:r>
              <a:rPr kumimoji="1" lang="zh-CN" altLang="zh-CN" sz="2400" b="1" dirty="0">
                <a:solidFill>
                  <a:srgbClr val="0000FF"/>
                </a:solidFill>
              </a:rPr>
              <a:t>①</a:t>
            </a:r>
            <a:r>
              <a:rPr kumimoji="1" lang="zh-CN" altLang="en-US" sz="2400" b="1" dirty="0">
                <a:solidFill>
                  <a:srgbClr val="0000FF"/>
                </a:solidFill>
              </a:rPr>
              <a:t>求内积：</a:t>
            </a:r>
          </a:p>
        </p:txBody>
      </p:sp>
      <p:graphicFrame>
        <p:nvGraphicFramePr>
          <p:cNvPr id="395269" name="Object 5"/>
          <p:cNvGraphicFramePr>
            <a:graphicFrameLocks noChangeAspect="1"/>
          </p:cNvGraphicFramePr>
          <p:nvPr>
            <p:extLst>
              <p:ext uri="{D42A27DB-BD31-4B8C-83A1-F6EECF244321}">
                <p14:modId xmlns:p14="http://schemas.microsoft.com/office/powerpoint/2010/main" val="591693935"/>
              </p:ext>
            </p:extLst>
          </p:nvPr>
        </p:nvGraphicFramePr>
        <p:xfrm>
          <a:off x="580764" y="1675927"/>
          <a:ext cx="2105025" cy="401638"/>
        </p:xfrm>
        <a:graphic>
          <a:graphicData uri="http://schemas.openxmlformats.org/presentationml/2006/ole">
            <mc:AlternateContent xmlns:mc="http://schemas.openxmlformats.org/markup-compatibility/2006">
              <mc:Choice xmlns:v="urn:schemas-microsoft-com:vml" Requires="v">
                <p:oleObj name="Equation" r:id="rId2" imgW="1117440" imgH="215640" progId="Equation.3">
                  <p:embed/>
                </p:oleObj>
              </mc:Choice>
              <mc:Fallback>
                <p:oleObj name="Equation" r:id="rId2" imgW="1117440" imgH="215640" progId="Equation.3">
                  <p:embed/>
                  <p:pic>
                    <p:nvPicPr>
                      <p:cNvPr id="395269"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64" y="1675927"/>
                        <a:ext cx="2105025" cy="401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395271" name="Object 7"/>
              <p:cNvSpPr txBox="1"/>
              <p:nvPr/>
            </p:nvSpPr>
            <p:spPr bwMode="auto">
              <a:xfrm>
                <a:off x="581025" y="2135188"/>
                <a:ext cx="4932363" cy="9271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则</m:t>
                      </m:r>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，当</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e>
                            </m:mr>
                            <m:mr>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，当</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e>
                            </m:mr>
                          </m:m>
                        </m:e>
                      </m:d>
                    </m:oMath>
                  </m:oMathPara>
                </a14:m>
                <a:endParaRPr lang="zh-CN" altLang="en-US" dirty="0"/>
              </a:p>
            </p:txBody>
          </p:sp>
        </mc:Choice>
        <mc:Fallback xmlns="">
          <p:sp>
            <p:nvSpPr>
              <p:cNvPr id="395271" name="Object 7"/>
              <p:cNvSpPr txBox="1">
                <a:spLocks noRot="1" noChangeAspect="1" noMove="1" noResize="1" noEditPoints="1" noAdjustHandles="1" noChangeArrowheads="1" noChangeShapeType="1" noTextEdit="1"/>
              </p:cNvSpPr>
              <p:nvPr/>
            </p:nvSpPr>
            <p:spPr bwMode="auto">
              <a:xfrm>
                <a:off x="581025" y="2135188"/>
                <a:ext cx="4932363" cy="927100"/>
              </a:xfrm>
              <a:prstGeom prst="rect">
                <a:avLst/>
              </a:prstGeom>
              <a:blipFill>
                <a:blip r:embed="rId4"/>
                <a:stretch>
                  <a:fillRect/>
                </a:stretch>
              </a:blipFill>
            </p:spPr>
            <p:txBody>
              <a:bodyPr/>
              <a:lstStyle/>
              <a:p>
                <a:r>
                  <a:rPr lang="zh-CN" altLang="en-US">
                    <a:noFill/>
                  </a:rPr>
                  <a:t> </a:t>
                </a:r>
              </a:p>
            </p:txBody>
          </p:sp>
        </mc:Fallback>
      </mc:AlternateContent>
      <p:sp>
        <p:nvSpPr>
          <p:cNvPr id="395272" name="Rectangle 8"/>
          <p:cNvSpPr>
            <a:spLocks noChangeArrowheads="1"/>
          </p:cNvSpPr>
          <p:nvPr/>
        </p:nvSpPr>
        <p:spPr bwMode="auto">
          <a:xfrm>
            <a:off x="275010" y="3010731"/>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sz="2400" b="1" dirty="0">
                <a:solidFill>
                  <a:srgbClr val="000099"/>
                </a:solidFill>
              </a:rPr>
              <a:t>  </a:t>
            </a:r>
            <a:r>
              <a:rPr kumimoji="1" lang="en-US" altLang="zh-CN" sz="2400" b="1" dirty="0">
                <a:solidFill>
                  <a:srgbClr val="0000FF"/>
                </a:solidFill>
              </a:rPr>
              <a:t>②</a:t>
            </a:r>
            <a:r>
              <a:rPr kumimoji="1" lang="zh-CN" altLang="en-US" sz="2400" b="1" dirty="0">
                <a:solidFill>
                  <a:srgbClr val="0000FF"/>
                </a:solidFill>
              </a:rPr>
              <a:t>解法方程组</a:t>
            </a:r>
          </a:p>
        </p:txBody>
      </p:sp>
      <mc:AlternateContent xmlns:mc="http://schemas.openxmlformats.org/markup-compatibility/2006" xmlns:a14="http://schemas.microsoft.com/office/drawing/2010/main">
        <mc:Choice Requires="a14">
          <p:sp>
            <p:nvSpPr>
              <p:cNvPr id="395273" name="Object 9"/>
              <p:cNvSpPr txBox="1"/>
              <p:nvPr/>
            </p:nvSpPr>
            <p:spPr bwMode="auto">
              <a:xfrm>
                <a:off x="2259671" y="3119911"/>
                <a:ext cx="6649590" cy="1709737"/>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4"/>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e>
                              <m:e/>
                              <m:e/>
                              <m:e/>
                            </m:mr>
                            <m:mr>
                              <m:e/>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e>
                              <m:e/>
                              <m:e/>
                            </m:mr>
                            <m:mr>
                              <m:e/>
                              <m:e/>
                              <m:e>
                                <m:r>
                                  <a:rPr lang="zh-CN" altLang="en-US" i="1">
                                    <a:solidFill>
                                      <a:srgbClr val="000000"/>
                                    </a:solidFill>
                                    <a:latin typeface="Cambria Math" panose="02040503050406030204" pitchFamily="18" charset="0"/>
                                  </a:rPr>
                                  <m:t>⋱</m:t>
                                </m:r>
                              </m:e>
                              <m:e/>
                            </m:mr>
                            <m:mr>
                              <m:e/>
                              <m:e/>
                              <m:e/>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e>
                            <m:e>
                              <m:r>
                                <a:rPr lang="zh-CN" altLang="en-US" i="1">
                                  <a:solidFill>
                                    <a:srgbClr val="000000"/>
                                  </a:solidFill>
                                  <a:latin typeface="Cambria Math" panose="02040503050406030204" pitchFamily="18" charset="0"/>
                                </a:rPr>
                                <m:t>&amp;⋮</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e>
                          </m:eqAr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𝜑</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e>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e>
                          </m:eqArr>
                        </m:e>
                      </m:d>
                    </m:oMath>
                  </m:oMathPara>
                </a14:m>
                <a:endParaRPr lang="zh-CN" altLang="en-US" dirty="0"/>
              </a:p>
            </p:txBody>
          </p:sp>
        </mc:Choice>
        <mc:Fallback xmlns="">
          <p:sp>
            <p:nvSpPr>
              <p:cNvPr id="395273" name="Object 9"/>
              <p:cNvSpPr txBox="1">
                <a:spLocks noRot="1" noChangeAspect="1" noMove="1" noResize="1" noEditPoints="1" noAdjustHandles="1" noChangeArrowheads="1" noChangeShapeType="1" noTextEdit="1"/>
              </p:cNvSpPr>
              <p:nvPr/>
            </p:nvSpPr>
            <p:spPr bwMode="auto">
              <a:xfrm>
                <a:off x="2259671" y="3119911"/>
                <a:ext cx="6649590" cy="170973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5275" name="Object 11"/>
              <p:cNvSpPr txBox="1"/>
              <p:nvPr/>
            </p:nvSpPr>
            <p:spPr bwMode="auto">
              <a:xfrm>
                <a:off x="760413" y="5537876"/>
                <a:ext cx="3523555" cy="1070888"/>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𝑛</m:t>
                          </m:r>
                        </m:sup>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𝑗</m:t>
                              </m:r>
                            </m:sub>
                            <m:sup>
                              <m:r>
                                <a:rPr lang="zh-CN" altLang="en-US" i="1">
                                  <a:solidFill>
                                    <a:srgbClr val="000000"/>
                                  </a:solidFill>
                                  <a:latin typeface="Cambria Math" panose="02040503050406030204" pitchFamily="18" charset="0"/>
                                </a:rPr>
                                <m:t>∗</m:t>
                              </m:r>
                            </m:sup>
                          </m:sSubSup>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e>
                      </m:nary>
                    </m:oMath>
                  </m:oMathPara>
                </a14:m>
                <a:endParaRPr lang="zh-CN" altLang="en-US" dirty="0"/>
              </a:p>
            </p:txBody>
          </p:sp>
        </mc:Choice>
        <mc:Fallback xmlns="">
          <p:sp>
            <p:nvSpPr>
              <p:cNvPr id="395275" name="Object 11"/>
              <p:cNvSpPr txBox="1">
                <a:spLocks noRot="1" noChangeAspect="1" noMove="1" noResize="1" noEditPoints="1" noAdjustHandles="1" noChangeArrowheads="1" noChangeShapeType="1" noTextEdit="1"/>
              </p:cNvSpPr>
              <p:nvPr/>
            </p:nvSpPr>
            <p:spPr bwMode="auto">
              <a:xfrm>
                <a:off x="760413" y="5537876"/>
                <a:ext cx="3523555" cy="1070888"/>
              </a:xfrm>
              <a:prstGeom prst="rect">
                <a:avLst/>
              </a:prstGeom>
              <a:blipFill>
                <a:blip r:embed="rId6"/>
                <a:stretch>
                  <a:fillRect/>
                </a:stretch>
              </a:blipFill>
            </p:spPr>
            <p:txBody>
              <a:bodyPr/>
              <a:lstStyle/>
              <a:p>
                <a:r>
                  <a:rPr lang="zh-CN" altLang="en-US">
                    <a:noFill/>
                  </a:rPr>
                  <a:t> </a:t>
                </a:r>
              </a:p>
            </p:txBody>
          </p:sp>
        </mc:Fallback>
      </mc:AlternateContent>
      <p:sp>
        <p:nvSpPr>
          <p:cNvPr id="12" name="Rectangle 4"/>
          <p:cNvSpPr>
            <a:spLocks noChangeArrowheads="1"/>
          </p:cNvSpPr>
          <p:nvPr/>
        </p:nvSpPr>
        <p:spPr bwMode="auto">
          <a:xfrm>
            <a:off x="4394508" y="5856680"/>
            <a:ext cx="410445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kumimoji="1" lang="en-US" altLang="zh-CN" sz="2000" b="1" dirty="0">
                <a:solidFill>
                  <a:srgbClr val="800080"/>
                </a:solidFill>
              </a:rPr>
              <a:t>  </a:t>
            </a:r>
            <a:r>
              <a:rPr kumimoji="1" lang="zh-CN" altLang="en-US" sz="2000" b="1" dirty="0">
                <a:solidFill>
                  <a:srgbClr val="800080"/>
                </a:solidFill>
              </a:rPr>
              <a:t>优点：</a:t>
            </a:r>
            <a:r>
              <a:rPr kumimoji="1" lang="zh-CN" altLang="en-US" sz="2000" b="1" dirty="0">
                <a:solidFill>
                  <a:schemeClr val="accent2"/>
                </a:solidFill>
              </a:rPr>
              <a:t>用正交多项式求最佳平方逼近多项式， 简单有效</a:t>
            </a:r>
          </a:p>
        </p:txBody>
      </p:sp>
      <p:grpSp>
        <p:nvGrpSpPr>
          <p:cNvPr id="13" name="组合 12"/>
          <p:cNvGrpSpPr/>
          <p:nvPr/>
        </p:nvGrpSpPr>
        <p:grpSpPr>
          <a:xfrm>
            <a:off x="0" y="-671"/>
            <a:ext cx="5400600" cy="463723"/>
            <a:chOff x="307918" y="1196752"/>
            <a:chExt cx="3760026" cy="1676327"/>
          </a:xfrm>
        </p:grpSpPr>
        <p:sp>
          <p:nvSpPr>
            <p:cNvPr id="14" name="Text Box 11"/>
            <p:cNvSpPr txBox="1">
              <a:spLocks noChangeArrowheads="1"/>
            </p:cNvSpPr>
            <p:nvPr/>
          </p:nvSpPr>
          <p:spPr bwMode="auto">
            <a:xfrm>
              <a:off x="635769" y="1204192"/>
              <a:ext cx="3432175" cy="166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用正交多项式做最佳平方逼近方法</a:t>
              </a:r>
            </a:p>
          </p:txBody>
        </p:sp>
        <p:sp>
          <p:nvSpPr>
            <p:cNvPr id="15" name="Rectangle 46"/>
            <p:cNvSpPr>
              <a:spLocks noChangeArrowheads="1"/>
            </p:cNvSpPr>
            <p:nvPr/>
          </p:nvSpPr>
          <p:spPr bwMode="auto">
            <a:xfrm>
              <a:off x="307918" y="1196752"/>
              <a:ext cx="457126" cy="166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solidFill>
                    <a:schemeClr val="accent2"/>
                  </a:solidFill>
                  <a:sym typeface="Wingdings" panose="05000000000000000000" pitchFamily="2" charset="2"/>
                </a:rPr>
                <a:t></a:t>
              </a:r>
            </a:p>
          </p:txBody>
        </p:sp>
      </p:grpSp>
      <mc:AlternateContent xmlns:mc="http://schemas.openxmlformats.org/markup-compatibility/2006" xmlns:a14="http://schemas.microsoft.com/office/drawing/2010/main">
        <mc:Choice Requires="a14">
          <p:sp>
            <p:nvSpPr>
              <p:cNvPr id="395274" name="Object 10"/>
              <p:cNvSpPr txBox="1"/>
              <p:nvPr/>
            </p:nvSpPr>
            <p:spPr bwMode="auto">
              <a:xfrm>
                <a:off x="633722" y="4627416"/>
                <a:ext cx="8275539" cy="1070889"/>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于是</m:t>
                      </m:r>
                      <m:r>
                        <a:rPr lang="zh-CN" altLang="en-US" sz="2000" i="1">
                          <a:solidFill>
                            <a:srgbClr val="000000"/>
                          </a:solidFill>
                          <a:latin typeface="Cambria Math" panose="02040503050406030204" pitchFamily="18" charset="0"/>
                        </a:rPr>
                        <m:t>   </m:t>
                      </m:r>
                      <m:sSubSup>
                        <m:sSubSupPr>
                          <m:ctrlPr>
                            <a:rPr lang="zh-CN" altLang="en-US" sz="2000" i="1">
                              <a:solidFill>
                                <a:srgbClr val="000000"/>
                              </a:solidFill>
                              <a:latin typeface="Cambria Math" panose="02040503050406030204" pitchFamily="18" charset="0"/>
                            </a:rPr>
                          </m:ctrlPr>
                        </m:sSubSupPr>
                        <m:e>
                          <m:r>
                            <a:rPr lang="zh-CN" altLang="en-US" sz="2000" i="1">
                              <a:solidFill>
                                <a:srgbClr val="000000"/>
                              </a:solidFill>
                              <a:latin typeface="Cambria Math" panose="02040503050406030204" pitchFamily="18" charset="0"/>
                            </a:rPr>
                            <m:t>𝑎</m:t>
                          </m:r>
                        </m:e>
                        <m:sub>
                          <m:r>
                            <a:rPr lang="zh-CN" altLang="en-US" sz="2000" i="1">
                              <a:solidFill>
                                <a:srgbClr val="000000"/>
                              </a:solidFill>
                              <a:latin typeface="Cambria Math" panose="02040503050406030204" pitchFamily="18" charset="0"/>
                            </a:rPr>
                            <m:t>𝑗</m:t>
                          </m:r>
                        </m:sub>
                        <m:sup>
                          <m:r>
                            <a:rPr lang="zh-CN" altLang="en-US" sz="2000" i="1">
                              <a:solidFill>
                                <a:srgbClr val="000000"/>
                              </a:solidFill>
                              <a:latin typeface="Cambria Math" panose="02040503050406030204" pitchFamily="18" charset="0"/>
                            </a:rPr>
                            <m:t>∗</m:t>
                          </m:r>
                        </m:sup>
                      </m:sSubSup>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𝑓</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𝜑</m:t>
                              </m:r>
                            </m:e>
                            <m:sub>
                              <m:r>
                                <a:rPr lang="zh-CN" altLang="en-US" sz="2000" i="1">
                                  <a:solidFill>
                                    <a:srgbClr val="000000"/>
                                  </a:solidFill>
                                  <a:latin typeface="Cambria Math" panose="02040503050406030204" pitchFamily="18" charset="0"/>
                                </a:rPr>
                                <m:t>𝑗</m:t>
                              </m:r>
                            </m:sub>
                          </m:sSub>
                          <m:r>
                            <a:rPr lang="zh-CN" altLang="en-US" sz="2000" i="1">
                              <a:solidFill>
                                <a:srgbClr val="000000"/>
                              </a:solidFill>
                              <a:latin typeface="Cambria Math" panose="02040503050406030204" pitchFamily="18" charset="0"/>
                            </a:rPr>
                            <m:t>)</m:t>
                          </m:r>
                        </m:num>
                        <m:den>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𝜑</m:t>
                              </m:r>
                            </m:e>
                            <m:sub>
                              <m:r>
                                <a:rPr lang="zh-CN" altLang="en-US" sz="2000" i="1">
                                  <a:solidFill>
                                    <a:srgbClr val="000000"/>
                                  </a:solidFill>
                                  <a:latin typeface="Cambria Math" panose="02040503050406030204" pitchFamily="18" charset="0"/>
                                </a:rPr>
                                <m:t>𝑗</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𝜑</m:t>
                              </m:r>
                            </m:e>
                            <m:sub>
                              <m:r>
                                <a:rPr lang="zh-CN" altLang="en-US" sz="2000" i="1">
                                  <a:solidFill>
                                    <a:srgbClr val="000000"/>
                                  </a:solidFill>
                                  <a:latin typeface="Cambria Math" panose="02040503050406030204" pitchFamily="18" charset="0"/>
                                </a:rPr>
                                <m:t>𝑗</m:t>
                              </m:r>
                            </m:sub>
                          </m:sSub>
                          <m:r>
                            <a:rPr lang="zh-CN" altLang="en-US" sz="2000" i="1">
                              <a:solidFill>
                                <a:srgbClr val="000000"/>
                              </a:solidFill>
                              <a:latin typeface="Cambria Math" panose="02040503050406030204" pitchFamily="18" charset="0"/>
                            </a:rPr>
                            <m:t>)</m:t>
                          </m:r>
                        </m:den>
                      </m:f>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nary>
                            <m:naryPr>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𝑎</m:t>
                              </m:r>
                            </m:sub>
                            <m:sup>
                              <m:r>
                                <a:rPr lang="zh-CN" altLang="en-US" sz="2000" i="1">
                                  <a:solidFill>
                                    <a:srgbClr val="000000"/>
                                  </a:solidFill>
                                  <a:latin typeface="Cambria Math" panose="02040503050406030204" pitchFamily="18" charset="0"/>
                                </a:rPr>
                                <m:t>𝑏</m:t>
                              </m:r>
                            </m:sup>
                            <m:e>
                              <m:r>
                                <a:rPr lang="zh-CN" altLang="en-US" sz="2000" i="1" smtClean="0">
                                  <a:solidFill>
                                    <a:srgbClr val="000000"/>
                                  </a:solidFill>
                                  <a:latin typeface="Cambria Math" panose="02040503050406030204" pitchFamily="18" charset="0"/>
                                </a:rPr>
                                <m:t>𝜌</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𝑓</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𝜑</m:t>
                                  </m:r>
                                </m:e>
                                <m:sub>
                                  <m:r>
                                    <a:rPr lang="zh-CN" altLang="en-US" sz="2000" i="1">
                                      <a:solidFill>
                                        <a:srgbClr val="000000"/>
                                      </a:solidFill>
                                      <a:latin typeface="Cambria Math" panose="02040503050406030204" pitchFamily="18" charset="0"/>
                                    </a:rPr>
                                    <m:t>𝑗</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𝑑𝑥</m:t>
                              </m:r>
                            </m:e>
                          </m:nary>
                        </m:num>
                        <m:den>
                          <m:nary>
                            <m:naryPr>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𝑎</m:t>
                              </m:r>
                            </m:sub>
                            <m:sup>
                              <m:r>
                                <a:rPr lang="zh-CN" altLang="en-US" sz="2000" i="1">
                                  <a:solidFill>
                                    <a:srgbClr val="000000"/>
                                  </a:solidFill>
                                  <a:latin typeface="Cambria Math" panose="02040503050406030204" pitchFamily="18" charset="0"/>
                                </a:rPr>
                                <m:t>𝑏</m:t>
                              </m:r>
                            </m:sup>
                            <m:e>
                              <m:r>
                                <a:rPr lang="zh-CN" altLang="en-US" sz="2000" i="1" smtClean="0">
                                  <a:solidFill>
                                    <a:srgbClr val="000000"/>
                                  </a:solidFill>
                                  <a:latin typeface="Cambria Math" panose="02040503050406030204" pitchFamily="18" charset="0"/>
                                </a:rPr>
                                <m:t>𝜌</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sSubSup>
                                <m:sSubSupPr>
                                  <m:ctrlPr>
                                    <a:rPr lang="zh-CN" altLang="en-US" sz="2000" i="1">
                                      <a:solidFill>
                                        <a:srgbClr val="000000"/>
                                      </a:solidFill>
                                      <a:latin typeface="Cambria Math" panose="02040503050406030204" pitchFamily="18" charset="0"/>
                                    </a:rPr>
                                  </m:ctrlPr>
                                </m:sSubSupPr>
                                <m:e>
                                  <m:r>
                                    <a:rPr lang="zh-CN" altLang="en-US" sz="2000" i="1">
                                      <a:solidFill>
                                        <a:srgbClr val="000000"/>
                                      </a:solidFill>
                                      <a:latin typeface="Cambria Math" panose="02040503050406030204" pitchFamily="18" charset="0"/>
                                    </a:rPr>
                                    <m:t>𝜑</m:t>
                                  </m:r>
                                </m:e>
                                <m:sub>
                                  <m:r>
                                    <a:rPr lang="zh-CN" altLang="en-US" sz="2000" i="1">
                                      <a:solidFill>
                                        <a:srgbClr val="000000"/>
                                      </a:solidFill>
                                      <a:latin typeface="Cambria Math" panose="02040503050406030204" pitchFamily="18" charset="0"/>
                                    </a:rPr>
                                    <m:t>𝑗</m:t>
                                  </m:r>
                                </m:sub>
                                <m:sup>
                                  <m:r>
                                    <a:rPr lang="zh-CN" altLang="en-US" sz="2000" i="1">
                                      <a:solidFill>
                                        <a:srgbClr val="000000"/>
                                      </a:solidFill>
                                      <a:latin typeface="Cambria Math" panose="02040503050406030204" pitchFamily="18" charset="0"/>
                                    </a:rPr>
                                    <m:t>2</m:t>
                                  </m:r>
                                </m:sup>
                              </m:sSub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𝑑𝑥</m:t>
                              </m:r>
                            </m:e>
                          </m:nary>
                        </m:den>
                      </m:f>
                      <m:r>
                        <a:rPr lang="zh-CN" altLang="en-US" sz="2000" i="1">
                          <a:solidFill>
                            <a:srgbClr val="000000"/>
                          </a:solidFill>
                          <a:latin typeface="Cambria Math" panose="02040503050406030204" pitchFamily="18" charset="0"/>
                        </a:rPr>
                        <m:t>, (</m:t>
                      </m:r>
                      <m:r>
                        <a:rPr lang="zh-CN" altLang="en-US" sz="2000" i="1">
                          <a:solidFill>
                            <a:srgbClr val="000000"/>
                          </a:solidFill>
                          <a:latin typeface="Cambria Math" panose="02040503050406030204" pitchFamily="18" charset="0"/>
                        </a:rPr>
                        <m:t>𝑗</m:t>
                      </m:r>
                      <m:r>
                        <a:rPr lang="zh-CN" altLang="en-US" sz="2000" i="1">
                          <a:solidFill>
                            <a:srgbClr val="000000"/>
                          </a:solidFill>
                          <a:latin typeface="Cambria Math" panose="02040503050406030204" pitchFamily="18" charset="0"/>
                        </a:rPr>
                        <m:t>=0,1,⋯,</m:t>
                      </m:r>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m:t>
                      </m:r>
                    </m:oMath>
                  </m:oMathPara>
                </a14:m>
                <a:endParaRPr lang="zh-CN" altLang="en-US" sz="2000" dirty="0"/>
              </a:p>
            </p:txBody>
          </p:sp>
        </mc:Choice>
        <mc:Fallback xmlns="">
          <p:sp>
            <p:nvSpPr>
              <p:cNvPr id="395274" name="Object 10"/>
              <p:cNvSpPr txBox="1">
                <a:spLocks noRot="1" noChangeAspect="1" noMove="1" noResize="1" noEditPoints="1" noAdjustHandles="1" noChangeArrowheads="1" noChangeShapeType="1" noTextEdit="1"/>
              </p:cNvSpPr>
              <p:nvPr/>
            </p:nvSpPr>
            <p:spPr bwMode="auto">
              <a:xfrm>
                <a:off x="633722" y="4627416"/>
                <a:ext cx="8275539" cy="1070889"/>
              </a:xfrm>
              <a:prstGeom prst="rect">
                <a:avLst/>
              </a:prstGeom>
              <a:blipFill>
                <a:blip r:embed="rId7"/>
                <a:stretch>
                  <a:fillRect/>
                </a:stretch>
              </a:blipFill>
            </p:spPr>
            <p:txBody>
              <a:bodyPr/>
              <a:lstStyle/>
              <a:p>
                <a:r>
                  <a:rPr lang="zh-CN" altLang="en-US">
                    <a:noFill/>
                  </a:rPr>
                  <a:t> </a:t>
                </a:r>
              </a:p>
            </p:txBody>
          </p:sp>
        </mc:Fallback>
      </mc:AlternateContent>
      <p:grpSp>
        <p:nvGrpSpPr>
          <p:cNvPr id="3" name="组合 2"/>
          <p:cNvGrpSpPr/>
          <p:nvPr/>
        </p:nvGrpSpPr>
        <p:grpSpPr>
          <a:xfrm>
            <a:off x="2644416" y="1682223"/>
            <a:ext cx="5880100" cy="442649"/>
            <a:chOff x="2644416" y="1682223"/>
            <a:chExt cx="5880100" cy="442649"/>
          </a:xfrm>
        </p:grpSpPr>
        <p:graphicFrame>
          <p:nvGraphicFramePr>
            <p:cNvPr id="395270" name="Object 6"/>
            <p:cNvGraphicFramePr>
              <a:graphicFrameLocks noChangeAspect="1"/>
            </p:cNvGraphicFramePr>
            <p:nvPr/>
          </p:nvGraphicFramePr>
          <p:xfrm>
            <a:off x="2644416" y="1693072"/>
            <a:ext cx="5880100" cy="431800"/>
          </p:xfrm>
          <a:graphic>
            <a:graphicData uri="http://schemas.openxmlformats.org/presentationml/2006/ole">
              <mc:AlternateContent xmlns:mc="http://schemas.openxmlformats.org/markup-compatibility/2006">
                <mc:Choice xmlns:v="urn:schemas-microsoft-com:vml" Requires="v">
                  <p:oleObj name="Equation" r:id="rId8" imgW="3009600" imgH="228600" progId="Equation.DSMT4">
                    <p:embed/>
                  </p:oleObj>
                </mc:Choice>
                <mc:Fallback>
                  <p:oleObj name="Equation" r:id="rId8" imgW="3009600" imgH="228600" progId="Equation.DSMT4">
                    <p:embed/>
                    <p:pic>
                      <p:nvPicPr>
                        <p:cNvPr id="39527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4416" y="1693072"/>
                          <a:ext cx="58801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7"/>
            <p:cNvGraphicFramePr>
              <a:graphicFrameLocks noChangeAspect="1"/>
            </p:cNvGraphicFramePr>
            <p:nvPr/>
          </p:nvGraphicFramePr>
          <p:xfrm>
            <a:off x="7812360" y="1682223"/>
            <a:ext cx="592832" cy="389046"/>
          </p:xfrm>
          <a:graphic>
            <a:graphicData uri="http://schemas.openxmlformats.org/presentationml/2006/ole">
              <mc:AlternateContent xmlns:mc="http://schemas.openxmlformats.org/markup-compatibility/2006">
                <mc:Choice xmlns:v="urn:schemas-microsoft-com:vml" Requires="v">
                  <p:oleObj name="Equation" r:id="rId10" imgW="355320" imgH="203040" progId="Equation.3">
                    <p:embed/>
                  </p:oleObj>
                </mc:Choice>
                <mc:Fallback>
                  <p:oleObj name="Equation" r:id="rId10" imgW="355320" imgH="203040" progId="Equation.3">
                    <p:embed/>
                    <p:pic>
                      <p:nvPicPr>
                        <p:cNvPr id="21"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12360" y="1682223"/>
                          <a:ext cx="592832" cy="389046"/>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375857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35" name="Text Box 35"/>
          <p:cNvSpPr txBox="1">
            <a:spLocks noChangeArrowheads="1"/>
          </p:cNvSpPr>
          <p:nvPr/>
        </p:nvSpPr>
        <p:spPr bwMode="auto">
          <a:xfrm>
            <a:off x="3874282" y="1309645"/>
            <a:ext cx="138077" cy="334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52" tIns="34277" rIns="68552" bIns="34277">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marL="1827213">
              <a:defRPr>
                <a:solidFill>
                  <a:schemeClr val="tx1"/>
                </a:solidFill>
                <a:latin typeface="Arial" panose="020B0604020202020204" pitchFamily="34" charset="0"/>
              </a:defRPr>
            </a:lvl5pPr>
            <a:lvl6pPr marL="2284413" fontAlgn="base">
              <a:spcBef>
                <a:spcPct val="0"/>
              </a:spcBef>
              <a:spcAft>
                <a:spcPct val="0"/>
              </a:spcAft>
              <a:defRPr>
                <a:solidFill>
                  <a:schemeClr val="tx1"/>
                </a:solidFill>
                <a:latin typeface="Arial" panose="020B0604020202020204" pitchFamily="34" charset="0"/>
              </a:defRPr>
            </a:lvl6pPr>
            <a:lvl7pPr marL="2741613" fontAlgn="base">
              <a:spcBef>
                <a:spcPct val="0"/>
              </a:spcBef>
              <a:spcAft>
                <a:spcPct val="0"/>
              </a:spcAft>
              <a:defRPr>
                <a:solidFill>
                  <a:schemeClr val="tx1"/>
                </a:solidFill>
                <a:latin typeface="Arial" panose="020B0604020202020204" pitchFamily="34" charset="0"/>
              </a:defRPr>
            </a:lvl7pPr>
            <a:lvl8pPr marL="3198813" fontAlgn="base">
              <a:spcBef>
                <a:spcPct val="0"/>
              </a:spcBef>
              <a:spcAft>
                <a:spcPct val="0"/>
              </a:spcAft>
              <a:defRPr>
                <a:solidFill>
                  <a:schemeClr val="tx1"/>
                </a:solidFill>
                <a:latin typeface="Arial" panose="020B0604020202020204" pitchFamily="34" charset="0"/>
              </a:defRPr>
            </a:lvl8pPr>
            <a:lvl9pPr marL="3656013" fontAlgn="base">
              <a:spcBef>
                <a:spcPct val="0"/>
              </a:spcBef>
              <a:spcAft>
                <a:spcPct val="0"/>
              </a:spcAft>
              <a:defRPr>
                <a:solidFill>
                  <a:schemeClr val="tx1"/>
                </a:solidFill>
                <a:latin typeface="Arial" panose="020B0604020202020204" pitchFamily="34" charset="0"/>
              </a:defRPr>
            </a:lvl9pPr>
          </a:lstStyle>
          <a:p>
            <a:endParaRPr kumimoji="1" lang="zh-CN" altLang="en-US" sz="1725">
              <a:latin typeface="Times New Roman" panose="02020603050405020304" pitchFamily="18" charset="0"/>
            </a:endParaRPr>
          </a:p>
        </p:txBody>
      </p:sp>
      <p:sp>
        <p:nvSpPr>
          <p:cNvPr id="49" name="Text Box 11"/>
          <p:cNvSpPr txBox="1">
            <a:spLocks noChangeArrowheads="1"/>
          </p:cNvSpPr>
          <p:nvPr/>
        </p:nvSpPr>
        <p:spPr bwMode="auto">
          <a:xfrm>
            <a:off x="12583" y="0"/>
            <a:ext cx="3432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marL="342900" indent="-342900" eaLnBrk="1" hangingPunct="1">
              <a:buFont typeface="Wingdings" panose="05000000000000000000" pitchFamily="2" charset="2"/>
              <a:buChar char="Ø"/>
            </a:pPr>
            <a:r>
              <a:rPr lang="zh-CN" altLang="en-US" sz="2400" dirty="0">
                <a:ea typeface="宋体" panose="02010600030101010101" pitchFamily="2" charset="-122"/>
              </a:rPr>
              <a:t>曲线拟合的残差</a:t>
            </a:r>
          </a:p>
        </p:txBody>
      </p:sp>
      <p:sp>
        <p:nvSpPr>
          <p:cNvPr id="54" name="Rectangle 24"/>
          <p:cNvSpPr>
            <a:spLocks noChangeArrowheads="1"/>
          </p:cNvSpPr>
          <p:nvPr/>
        </p:nvSpPr>
        <p:spPr bwMode="auto">
          <a:xfrm>
            <a:off x="4973528" y="-42286"/>
            <a:ext cx="42119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r" eaLnBrk="1" hangingPunct="1">
              <a:spcBef>
                <a:spcPct val="50000"/>
              </a:spcBef>
            </a:pPr>
            <a:r>
              <a:rPr kumimoji="1" lang="en-US" altLang="zh-CN" sz="2000" b="1" dirty="0"/>
              <a:t>§1  Introduction of Curve Fitting</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A132C3A-2196-43C3-A028-7DF3793BA4EC}"/>
                  </a:ext>
                </a:extLst>
              </p:cNvPr>
              <p:cNvSpPr txBox="1"/>
              <p:nvPr/>
            </p:nvSpPr>
            <p:spPr>
              <a:xfrm>
                <a:off x="358846" y="548025"/>
                <a:ext cx="7741546" cy="461665"/>
              </a:xfrm>
              <a:prstGeom prst="rect">
                <a:avLst/>
              </a:prstGeom>
              <a:noFill/>
            </p:spPr>
            <p:txBody>
              <a:bodyPr wrap="square">
                <a:spAutoFit/>
              </a:bodyPr>
              <a:lstStyle/>
              <a:p>
                <a:r>
                  <a:rPr kumimoji="1" lang="zh-CN" altLang="en-US" b="1" dirty="0">
                    <a:solidFill>
                      <a:srgbClr val="000000"/>
                    </a:solidFill>
                  </a:rPr>
                  <a:t>使所有的</a:t>
                </a:r>
                <a14:m>
                  <m:oMath xmlns:m="http://schemas.openxmlformats.org/officeDocument/2006/math">
                    <m:r>
                      <a:rPr lang="zh-CN" altLang="en-US" i="1">
                        <a:latin typeface="Cambria Math" panose="02040503050406030204" pitchFamily="18" charset="0"/>
                      </a:rPr>
                      <m:t>𝜑</m:t>
                    </m:r>
                  </m:oMath>
                </a14:m>
                <a:r>
                  <a:rPr kumimoji="1" lang="en-US" altLang="zh-CN" b="1" dirty="0"/>
                  <a:t>(</a:t>
                </a:r>
                <a:r>
                  <a:rPr kumimoji="1" lang="en-US" altLang="zh-CN" b="1" i="1" dirty="0" err="1"/>
                  <a:t>x</a:t>
                </a:r>
                <a:r>
                  <a:rPr kumimoji="1" lang="en-US" altLang="zh-CN" b="1" i="1" baseline="-25000" dirty="0" err="1"/>
                  <a:t>k</a:t>
                </a:r>
                <a:r>
                  <a:rPr kumimoji="1" lang="en-US" altLang="zh-CN" b="1" dirty="0"/>
                  <a:t>)</a:t>
                </a:r>
                <a:r>
                  <a:rPr kumimoji="1" lang="zh-CN" altLang="en-US" b="1" dirty="0">
                    <a:sym typeface="Symbol" panose="05050102010706020507" pitchFamily="18" charset="2"/>
                  </a:rPr>
                  <a:t>与</a:t>
                </a:r>
                <a14:m>
                  <m:oMath xmlns:m="http://schemas.openxmlformats.org/officeDocument/2006/math">
                    <m:r>
                      <a:rPr lang="en-US" altLang="zh-CN" b="0" i="1" smtClean="0">
                        <a:latin typeface="Cambria Math" panose="02040503050406030204" pitchFamily="18" charset="0"/>
                      </a:rPr>
                      <m:t>𝑓</m:t>
                    </m:r>
                  </m:oMath>
                </a14:m>
                <a:r>
                  <a:rPr kumimoji="1" lang="en-US" altLang="zh-CN" b="1" dirty="0"/>
                  <a:t>(</a:t>
                </a:r>
                <a:r>
                  <a:rPr kumimoji="1" lang="en-US" altLang="zh-CN" b="1" i="1" dirty="0" err="1"/>
                  <a:t>x</a:t>
                </a:r>
                <a:r>
                  <a:rPr kumimoji="1" lang="en-US" altLang="zh-CN" b="1" i="1" baseline="-25000" dirty="0" err="1"/>
                  <a:t>k</a:t>
                </a:r>
                <a:r>
                  <a:rPr kumimoji="1" lang="en-US" altLang="zh-CN" b="1" dirty="0"/>
                  <a:t>)</a:t>
                </a:r>
                <a:r>
                  <a:rPr kumimoji="1" lang="en-US" altLang="zh-CN" b="1" i="1" baseline="-25000" dirty="0"/>
                  <a:t> </a:t>
                </a:r>
                <a:r>
                  <a:rPr kumimoji="1" lang="zh-CN" altLang="en-US" b="1" dirty="0">
                    <a:solidFill>
                      <a:srgbClr val="000000"/>
                    </a:solidFill>
                  </a:rPr>
                  <a:t>尽量接近</a:t>
                </a:r>
                <a:endParaRPr lang="zh-CN" altLang="en-US" dirty="0">
                  <a:solidFill>
                    <a:srgbClr val="0000FF"/>
                  </a:solidFill>
                </a:endParaRPr>
              </a:p>
            </p:txBody>
          </p:sp>
        </mc:Choice>
        <mc:Fallback xmlns="">
          <p:sp>
            <p:nvSpPr>
              <p:cNvPr id="26" name="文本框 25">
                <a:extLst>
                  <a:ext uri="{FF2B5EF4-FFF2-40B4-BE49-F238E27FC236}">
                    <a16:creationId xmlns:a16="http://schemas.microsoft.com/office/drawing/2014/main" id="{4A132C3A-2196-43C3-A028-7DF3793BA4EC}"/>
                  </a:ext>
                </a:extLst>
              </p:cNvPr>
              <p:cNvSpPr txBox="1">
                <a:spLocks noRot="1" noChangeAspect="1" noMove="1" noResize="1" noEditPoints="1" noAdjustHandles="1" noChangeArrowheads="1" noChangeShapeType="1" noTextEdit="1"/>
              </p:cNvSpPr>
              <p:nvPr/>
            </p:nvSpPr>
            <p:spPr>
              <a:xfrm>
                <a:off x="358846" y="548025"/>
                <a:ext cx="7741546" cy="461665"/>
              </a:xfrm>
              <a:prstGeom prst="rect">
                <a:avLst/>
              </a:prstGeom>
              <a:blipFill>
                <a:blip r:embed="rId2"/>
                <a:stretch>
                  <a:fillRect l="-1260" t="-14474"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8592D73F-3813-4CE0-A8DB-76B6E178EA31}"/>
                  </a:ext>
                </a:extLst>
              </p:cNvPr>
              <p:cNvSpPr txBox="1"/>
              <p:nvPr/>
            </p:nvSpPr>
            <p:spPr>
              <a:xfrm>
                <a:off x="1544536" y="1746338"/>
                <a:ext cx="1267655" cy="1451103"/>
              </a:xfrm>
              <a:prstGeom prst="rect">
                <a:avLst/>
              </a:prstGeom>
              <a:noFill/>
            </p:spPr>
            <p:txBody>
              <a:bodyPr wrap="none" lIns="0" tIns="0" rIns="0" bIns="0" rtlCol="0">
                <a:spAutoFit/>
              </a:bodyPr>
              <a:lstStyle/>
              <a:p>
                <a14:m>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sSubSup>
                            </m:e>
                          </m:mr>
                          <m:m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𝑦</m:t>
                                  </m:r>
                                </m:e>
                                <m:sub>
                                  <m:r>
                                    <a:rPr lang="en-US" altLang="zh-CN" b="0" i="1" smtClean="0">
                                      <a:latin typeface="Cambria Math" panose="02040503050406030204" pitchFamily="18" charset="0"/>
                                    </a:rPr>
                                    <m:t>1</m:t>
                                  </m:r>
                                </m:sub>
                                <m:sup>
                                  <m:r>
                                    <a:rPr lang="en-US" altLang="zh-CN" i="1">
                                      <a:latin typeface="Cambria Math" panose="02040503050406030204" pitchFamily="18" charset="0"/>
                                    </a:rPr>
                                    <m:t>∗</m:t>
                                  </m:r>
                                </m:sup>
                              </m:sSubSup>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𝑦</m:t>
                                        </m:r>
                                      </m:e>
                                      <m:sub>
                                        <m:r>
                                          <a:rPr lang="en-US" altLang="zh-CN" b="0" i="1" smtClean="0">
                                            <a:latin typeface="Cambria Math" panose="02040503050406030204" pitchFamily="18" charset="0"/>
                                          </a:rPr>
                                          <m:t>𝑛</m:t>
                                        </m:r>
                                      </m:sub>
                                      <m:sup>
                                        <m:r>
                                          <a:rPr lang="en-US" altLang="zh-CN" i="1">
                                            <a:latin typeface="Cambria Math" panose="02040503050406030204" pitchFamily="18" charset="0"/>
                                          </a:rPr>
                                          <m:t>∗</m:t>
                                        </m:r>
                                      </m:sup>
                                    </m:sSubSup>
                                  </m:e>
                                </m:mr>
                              </m:m>
                            </m:e>
                          </m:mr>
                        </m:m>
                      </m:e>
                    </m:d>
                  </m:oMath>
                </a14:m>
                <a:r>
                  <a:rPr lang="en-US" altLang="zh-CN" dirty="0"/>
                  <a:t> </a:t>
                </a:r>
                <a14:m>
                  <m:oMath xmlns:m="http://schemas.openxmlformats.org/officeDocument/2006/math">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m:t>
                        </m:r>
                      </m:sup>
                    </m:sSup>
                  </m:oMath>
                </a14:m>
                <a:endParaRPr lang="zh-CN" altLang="en-US" dirty="0"/>
              </a:p>
            </p:txBody>
          </p:sp>
        </mc:Choice>
        <mc:Fallback xmlns="">
          <p:sp>
            <p:nvSpPr>
              <p:cNvPr id="28" name="文本框 27">
                <a:extLst>
                  <a:ext uri="{FF2B5EF4-FFF2-40B4-BE49-F238E27FC236}">
                    <a16:creationId xmlns:a16="http://schemas.microsoft.com/office/drawing/2014/main" id="{8592D73F-3813-4CE0-A8DB-76B6E178EA31}"/>
                  </a:ext>
                </a:extLst>
              </p:cNvPr>
              <p:cNvSpPr txBox="1">
                <a:spLocks noRot="1" noChangeAspect="1" noMove="1" noResize="1" noEditPoints="1" noAdjustHandles="1" noChangeArrowheads="1" noChangeShapeType="1" noTextEdit="1"/>
              </p:cNvSpPr>
              <p:nvPr/>
            </p:nvSpPr>
            <p:spPr>
              <a:xfrm>
                <a:off x="1544536" y="1746338"/>
                <a:ext cx="1267655" cy="1451103"/>
              </a:xfrm>
              <a:prstGeom prst="rect">
                <a:avLst/>
              </a:prstGeom>
              <a:blipFill>
                <a:blip r:embed="rId3"/>
                <a:stretch>
                  <a:fillRect/>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60D5D4F8-22F3-46C3-A2C6-8299A13A7E12}"/>
              </a:ext>
            </a:extLst>
          </p:cNvPr>
          <p:cNvSpPr txBox="1"/>
          <p:nvPr/>
        </p:nvSpPr>
        <p:spPr>
          <a:xfrm>
            <a:off x="314804" y="2241058"/>
            <a:ext cx="1440160" cy="461665"/>
          </a:xfrm>
          <a:prstGeom prst="rect">
            <a:avLst/>
          </a:prstGeom>
          <a:noFill/>
        </p:spPr>
        <p:txBody>
          <a:bodyPr wrap="square" rtlCol="0">
            <a:spAutoFit/>
          </a:bodyPr>
          <a:lstStyle/>
          <a:p>
            <a:r>
              <a:rPr lang="zh-CN" altLang="en-US" b="1" dirty="0"/>
              <a:t>近似值：</a:t>
            </a:r>
          </a:p>
        </p:txBody>
      </p:sp>
      <p:sp>
        <p:nvSpPr>
          <p:cNvPr id="29" name="文本框 28">
            <a:extLst>
              <a:ext uri="{FF2B5EF4-FFF2-40B4-BE49-F238E27FC236}">
                <a16:creationId xmlns:a16="http://schemas.microsoft.com/office/drawing/2014/main" id="{DB32409B-D915-494A-8356-DCFEE0C4257B}"/>
              </a:ext>
            </a:extLst>
          </p:cNvPr>
          <p:cNvSpPr txBox="1"/>
          <p:nvPr/>
        </p:nvSpPr>
        <p:spPr>
          <a:xfrm>
            <a:off x="3158227" y="2241056"/>
            <a:ext cx="1440160" cy="461665"/>
          </a:xfrm>
          <a:prstGeom prst="rect">
            <a:avLst/>
          </a:prstGeom>
          <a:noFill/>
        </p:spPr>
        <p:txBody>
          <a:bodyPr wrap="square" rtlCol="0">
            <a:spAutoFit/>
          </a:bodyPr>
          <a:lstStyle/>
          <a:p>
            <a:r>
              <a:rPr lang="zh-CN" altLang="en-US" b="1" dirty="0"/>
              <a:t>观测值：</a:t>
            </a:r>
          </a:p>
        </p:txBody>
      </p:sp>
      <mc:AlternateContent xmlns:mc="http://schemas.openxmlformats.org/markup-compatibility/2006" xmlns:a14="http://schemas.microsoft.com/office/drawing/2010/main">
        <mc:Choice Requires="a14">
          <p:sp>
            <p:nvSpPr>
              <p:cNvPr id="30" name="Rectangle 12">
                <a:extLst>
                  <a:ext uri="{FF2B5EF4-FFF2-40B4-BE49-F238E27FC236}">
                    <a16:creationId xmlns:a16="http://schemas.microsoft.com/office/drawing/2014/main" id="{895BC461-1227-4B62-8CE6-C3486A81E03A}"/>
                  </a:ext>
                </a:extLst>
              </p:cNvPr>
              <p:cNvSpPr>
                <a:spLocks noChangeArrowheads="1"/>
              </p:cNvSpPr>
              <p:nvPr/>
            </p:nvSpPr>
            <p:spPr bwMode="auto">
              <a:xfrm>
                <a:off x="508029" y="4917221"/>
                <a:ext cx="6902020" cy="57432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20000"/>
                  </a:spcBef>
                  <a:buClr>
                    <a:schemeClr val="hlink"/>
                  </a:buClr>
                  <a:buSzPct val="110000"/>
                  <a:buFont typeface="Wingdings" panose="05000000000000000000" pitchFamily="2" charset="2"/>
                  <a:buNone/>
                </a:pPr>
                <a14:m>
                  <m:oMath xmlns:m="http://schemas.openxmlformats.org/officeDocument/2006/math">
                    <m:r>
                      <a:rPr lang="zh-CN" altLang="en-US" b="1" i="1">
                        <a:latin typeface="Cambria Math" panose="02040503050406030204" pitchFamily="18" charset="0"/>
                      </a:rPr>
                      <m:t>∞</m:t>
                    </m:r>
                    <m:r>
                      <m:rPr>
                        <m:nor/>
                      </m:rPr>
                      <a:rPr lang="en-US" altLang="zh-CN" b="1" dirty="0"/>
                      <m:t>—</m:t>
                    </m:r>
                  </m:oMath>
                </a14:m>
                <a:r>
                  <a:rPr lang="zh-CN" altLang="en-US" b="1" dirty="0">
                    <a:solidFill>
                      <a:schemeClr val="tx1"/>
                    </a:solidFill>
                  </a:rPr>
                  <a:t>范数（最大范数）</a:t>
                </a:r>
                <a14:m>
                  <m:oMath xmlns:m="http://schemas.openxmlformats.org/officeDocument/2006/math">
                    <m:sSub>
                      <m:sSubPr>
                        <m:ctrlPr>
                          <a:rPr lang="en-US" altLang="zh-CN" b="1" i="1" dirty="0">
                            <a:solidFill>
                              <a:schemeClr val="tx1"/>
                            </a:solidFill>
                            <a:latin typeface="Cambria Math" panose="02040503050406030204" pitchFamily="18" charset="0"/>
                            <a:ea typeface="楷体_GB2312" pitchFamily="49" charset="-122"/>
                          </a:rPr>
                        </m:ctrlPr>
                      </m:sSubPr>
                      <m:e>
                        <m:d>
                          <m:dPr>
                            <m:begChr m:val="‖"/>
                            <m:endChr m:val="‖"/>
                            <m:ctrlPr>
                              <a:rPr lang="en-US" altLang="zh-CN" b="1" i="1" dirty="0">
                                <a:solidFill>
                                  <a:schemeClr val="tx1"/>
                                </a:solidFill>
                                <a:latin typeface="Cambria Math" panose="02040503050406030204" pitchFamily="18" charset="0"/>
                                <a:ea typeface="楷体_GB2312" pitchFamily="49" charset="-122"/>
                              </a:rPr>
                            </m:ctrlPr>
                          </m:dPr>
                          <m:e>
                            <m:r>
                              <a:rPr lang="en-US" altLang="zh-CN" b="1" i="1" dirty="0">
                                <a:solidFill>
                                  <a:schemeClr val="tx1"/>
                                </a:solidFill>
                                <a:latin typeface="Cambria Math" panose="02040503050406030204" pitchFamily="18" charset="0"/>
                                <a:ea typeface="楷体_GB2312" pitchFamily="49" charset="-122"/>
                              </a:rPr>
                              <m:t>𝒙</m:t>
                            </m:r>
                          </m:e>
                        </m:d>
                      </m:e>
                      <m:sub>
                        <m:r>
                          <a:rPr lang="en-US" altLang="zh-CN" b="1" i="1" dirty="0" smtClean="0">
                            <a:solidFill>
                              <a:schemeClr val="tx1"/>
                            </a:solidFill>
                            <a:latin typeface="Cambria Math" panose="02040503050406030204" pitchFamily="18" charset="0"/>
                            <a:ea typeface="Cambria Math" panose="02040503050406030204" pitchFamily="18" charset="0"/>
                          </a:rPr>
                          <m:t>∞</m:t>
                        </m:r>
                      </m:sub>
                    </m:sSub>
                    <m:r>
                      <a:rPr lang="en-US" altLang="zh-CN" b="1" i="1" dirty="0">
                        <a:solidFill>
                          <a:schemeClr val="tx1"/>
                        </a:solidFill>
                        <a:latin typeface="Cambria Math" panose="02040503050406030204" pitchFamily="18" charset="0"/>
                        <a:ea typeface="楷体_GB2312" pitchFamily="49" charset="-122"/>
                      </a:rPr>
                      <m:t>=</m:t>
                    </m:r>
                    <m:func>
                      <m:funcPr>
                        <m:ctrlPr>
                          <a:rPr lang="en-US" altLang="zh-CN" b="1" i="1" dirty="0" smtClean="0">
                            <a:solidFill>
                              <a:schemeClr val="tx1"/>
                            </a:solidFill>
                            <a:latin typeface="Cambria Math" panose="02040503050406030204" pitchFamily="18" charset="0"/>
                            <a:ea typeface="楷体_GB2312" pitchFamily="49" charset="-122"/>
                          </a:rPr>
                        </m:ctrlPr>
                      </m:funcPr>
                      <m:fName>
                        <m:limLow>
                          <m:limLowPr>
                            <m:ctrlPr>
                              <a:rPr lang="en-US" altLang="zh-CN" b="1" i="1" dirty="0" smtClean="0">
                                <a:solidFill>
                                  <a:schemeClr val="tx1"/>
                                </a:solidFill>
                                <a:latin typeface="Cambria Math" panose="02040503050406030204" pitchFamily="18" charset="0"/>
                                <a:ea typeface="楷体_GB2312" pitchFamily="49" charset="-122"/>
                              </a:rPr>
                            </m:ctrlPr>
                          </m:limLowPr>
                          <m:e>
                            <m:r>
                              <m:rPr>
                                <m:sty m:val="p"/>
                              </m:rPr>
                              <a:rPr lang="en-US" altLang="zh-CN" b="0" i="0" dirty="0" smtClean="0">
                                <a:solidFill>
                                  <a:schemeClr val="tx1"/>
                                </a:solidFill>
                                <a:latin typeface="Cambria Math" panose="02040503050406030204" pitchFamily="18" charset="0"/>
                                <a:ea typeface="楷体_GB2312" pitchFamily="49" charset="-122"/>
                              </a:rPr>
                              <m:t>max</m:t>
                            </m:r>
                          </m:e>
                          <m:lim>
                            <m:r>
                              <a:rPr lang="en-US" altLang="zh-CN" b="1" i="1" dirty="0" smtClean="0">
                                <a:solidFill>
                                  <a:schemeClr val="tx1"/>
                                </a:solidFill>
                                <a:latin typeface="Cambria Math" panose="02040503050406030204" pitchFamily="18" charset="0"/>
                                <a:ea typeface="楷体_GB2312" pitchFamily="49" charset="-122"/>
                              </a:rPr>
                              <m:t>𝟏</m:t>
                            </m:r>
                            <m:r>
                              <a:rPr lang="en-US" altLang="zh-CN" b="1" i="1" dirty="0" smtClean="0">
                                <a:solidFill>
                                  <a:schemeClr val="tx1"/>
                                </a:solidFill>
                                <a:latin typeface="Cambria Math" panose="02040503050406030204" pitchFamily="18" charset="0"/>
                                <a:ea typeface="Cambria Math" panose="02040503050406030204" pitchFamily="18" charset="0"/>
                              </a:rPr>
                              <m:t>≤</m:t>
                            </m:r>
                            <m:r>
                              <a:rPr lang="en-US" altLang="zh-CN" b="1" i="1" dirty="0" smtClean="0">
                                <a:solidFill>
                                  <a:schemeClr val="tx1"/>
                                </a:solidFill>
                                <a:latin typeface="Cambria Math" panose="02040503050406030204" pitchFamily="18" charset="0"/>
                                <a:ea typeface="Cambria Math" panose="02040503050406030204" pitchFamily="18" charset="0"/>
                              </a:rPr>
                              <m:t>𝒊</m:t>
                            </m:r>
                            <m:r>
                              <a:rPr lang="en-US" altLang="zh-CN" b="1" i="1" dirty="0" smtClean="0">
                                <a:solidFill>
                                  <a:schemeClr val="tx1"/>
                                </a:solidFill>
                                <a:latin typeface="Cambria Math" panose="02040503050406030204" pitchFamily="18" charset="0"/>
                                <a:ea typeface="Cambria Math" panose="02040503050406030204" pitchFamily="18" charset="0"/>
                              </a:rPr>
                              <m:t>≤</m:t>
                            </m:r>
                            <m:r>
                              <a:rPr lang="en-US" altLang="zh-CN" b="1" i="1" dirty="0" smtClean="0">
                                <a:solidFill>
                                  <a:schemeClr val="tx1"/>
                                </a:solidFill>
                                <a:latin typeface="Cambria Math" panose="02040503050406030204" pitchFamily="18" charset="0"/>
                                <a:ea typeface="Cambria Math" panose="02040503050406030204" pitchFamily="18" charset="0"/>
                              </a:rPr>
                              <m:t>𝒏</m:t>
                            </m:r>
                          </m:lim>
                        </m:limLow>
                      </m:fName>
                      <m:e>
                        <m:r>
                          <a:rPr lang="en-US" altLang="zh-CN" b="1" i="1" dirty="0" smtClean="0">
                            <a:solidFill>
                              <a:schemeClr val="tx1"/>
                            </a:solidFill>
                            <a:latin typeface="Cambria Math" panose="02040503050406030204" pitchFamily="18" charset="0"/>
                            <a:ea typeface="楷体_GB2312" pitchFamily="49" charset="-122"/>
                          </a:rPr>
                          <m:t>|</m:t>
                        </m:r>
                        <m:sSub>
                          <m:sSubPr>
                            <m:ctrlPr>
                              <a:rPr lang="en-US" altLang="zh-CN" b="1" i="1" dirty="0">
                                <a:solidFill>
                                  <a:schemeClr val="tx1"/>
                                </a:solidFill>
                                <a:latin typeface="Cambria Math" panose="02040503050406030204" pitchFamily="18" charset="0"/>
                                <a:ea typeface="楷体_GB2312" pitchFamily="49" charset="-122"/>
                              </a:rPr>
                            </m:ctrlPr>
                          </m:sSubPr>
                          <m:e>
                            <m:r>
                              <a:rPr lang="en-US" altLang="zh-CN" i="1" dirty="0">
                                <a:solidFill>
                                  <a:schemeClr val="tx1"/>
                                </a:solidFill>
                                <a:latin typeface="Cambria Math" panose="02040503050406030204" pitchFamily="18" charset="0"/>
                                <a:ea typeface="楷体_GB2312" pitchFamily="49" charset="-122"/>
                              </a:rPr>
                              <m:t>𝑥</m:t>
                            </m:r>
                          </m:e>
                          <m:sub>
                            <m:r>
                              <a:rPr lang="en-US" altLang="zh-CN" i="1" dirty="0">
                                <a:solidFill>
                                  <a:schemeClr val="tx1"/>
                                </a:solidFill>
                                <a:latin typeface="Cambria Math" panose="02040503050406030204" pitchFamily="18" charset="0"/>
                                <a:ea typeface="楷体_GB2312" pitchFamily="49" charset="-122"/>
                              </a:rPr>
                              <m:t>𝑖</m:t>
                            </m:r>
                          </m:sub>
                        </m:sSub>
                        <m:r>
                          <a:rPr lang="en-US" altLang="zh-CN" b="1" i="1" dirty="0" smtClean="0">
                            <a:solidFill>
                              <a:schemeClr val="tx1"/>
                            </a:solidFill>
                            <a:latin typeface="Cambria Math" panose="02040503050406030204" pitchFamily="18" charset="0"/>
                            <a:ea typeface="楷体_GB2312" pitchFamily="49" charset="-122"/>
                          </a:rPr>
                          <m:t>|</m:t>
                        </m:r>
                      </m:e>
                    </m:func>
                  </m:oMath>
                </a14:m>
                <a:endParaRPr lang="zh-CN" altLang="en-US" b="1" dirty="0">
                  <a:solidFill>
                    <a:schemeClr val="tx1"/>
                  </a:solidFill>
                </a:endParaRPr>
              </a:p>
            </p:txBody>
          </p:sp>
        </mc:Choice>
        <mc:Fallback xmlns="">
          <p:sp>
            <p:nvSpPr>
              <p:cNvPr id="30" name="Rectangle 12">
                <a:extLst>
                  <a:ext uri="{FF2B5EF4-FFF2-40B4-BE49-F238E27FC236}">
                    <a16:creationId xmlns:a16="http://schemas.microsoft.com/office/drawing/2014/main" id="{895BC461-1227-4B62-8CE6-C3486A81E03A}"/>
                  </a:ext>
                </a:extLst>
              </p:cNvPr>
              <p:cNvSpPr>
                <a:spLocks noRot="1" noChangeAspect="1" noMove="1" noResize="1" noEditPoints="1" noAdjustHandles="1" noChangeArrowheads="1" noChangeShapeType="1" noTextEdit="1"/>
              </p:cNvSpPr>
              <p:nvPr/>
            </p:nvSpPr>
            <p:spPr bwMode="auto">
              <a:xfrm>
                <a:off x="508029" y="4917221"/>
                <a:ext cx="6902020" cy="574328"/>
              </a:xfrm>
              <a:prstGeom prst="rect">
                <a:avLst/>
              </a:prstGeom>
              <a:blipFill>
                <a:blip r:embed="rId4"/>
                <a:stretch>
                  <a:fillRect t="-11702" b="-531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Rectangle 13">
                <a:extLst>
                  <a:ext uri="{FF2B5EF4-FFF2-40B4-BE49-F238E27FC236}">
                    <a16:creationId xmlns:a16="http://schemas.microsoft.com/office/drawing/2014/main" id="{56CDA8CB-64EF-4A5D-BDA6-857902214F87}"/>
                  </a:ext>
                </a:extLst>
              </p:cNvPr>
              <p:cNvSpPr>
                <a:spLocks noChangeArrowheads="1"/>
              </p:cNvSpPr>
              <p:nvPr/>
            </p:nvSpPr>
            <p:spPr bwMode="auto">
              <a:xfrm>
                <a:off x="490764" y="3509879"/>
                <a:ext cx="4781550" cy="4619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20000"/>
                  </a:spcBef>
                  <a:buClr>
                    <a:schemeClr val="hlink"/>
                  </a:buClr>
                  <a:buSzPct val="110000"/>
                  <a:buFont typeface="Wingdings" panose="05000000000000000000" pitchFamily="2" charset="2"/>
                  <a:buNone/>
                </a:pPr>
                <a:r>
                  <a:rPr lang="en-US" altLang="zh-CN" b="1" dirty="0">
                    <a:solidFill>
                      <a:schemeClr val="tx1"/>
                    </a:solidFill>
                  </a:rPr>
                  <a:t>1—</a:t>
                </a:r>
                <a:r>
                  <a:rPr kumimoji="0" lang="zh-CN" altLang="en-US" b="1" dirty="0">
                    <a:solidFill>
                      <a:schemeClr val="tx1"/>
                    </a:solidFill>
                  </a:rPr>
                  <a:t>范</a:t>
                </a:r>
                <a:r>
                  <a:rPr lang="zh-CN" altLang="en-US" b="1" dirty="0">
                    <a:solidFill>
                      <a:schemeClr val="tx1"/>
                    </a:solidFill>
                  </a:rPr>
                  <a:t>数 </a:t>
                </a:r>
                <a14:m>
                  <m:oMath xmlns:m="http://schemas.openxmlformats.org/officeDocument/2006/math">
                    <m:sSub>
                      <m:sSubPr>
                        <m:ctrlPr>
                          <a:rPr lang="en-US" altLang="zh-CN" b="1" i="1" dirty="0" smtClean="0">
                            <a:solidFill>
                              <a:schemeClr val="tx1"/>
                            </a:solidFill>
                            <a:latin typeface="Cambria Math" panose="02040503050406030204" pitchFamily="18" charset="0"/>
                            <a:ea typeface="楷体_GB2312" pitchFamily="49" charset="-122"/>
                          </a:rPr>
                        </m:ctrlPr>
                      </m:sSubPr>
                      <m:e>
                        <m:d>
                          <m:dPr>
                            <m:begChr m:val="‖"/>
                            <m:endChr m:val="‖"/>
                            <m:ctrlPr>
                              <a:rPr lang="en-US" altLang="zh-CN" b="1" i="1" dirty="0">
                                <a:solidFill>
                                  <a:schemeClr val="tx1"/>
                                </a:solidFill>
                                <a:latin typeface="Cambria Math" panose="02040503050406030204" pitchFamily="18" charset="0"/>
                                <a:ea typeface="楷体_GB2312" pitchFamily="49" charset="-122"/>
                              </a:rPr>
                            </m:ctrlPr>
                          </m:dPr>
                          <m:e>
                            <m:r>
                              <a:rPr lang="en-US" altLang="zh-CN" b="1" i="1" dirty="0">
                                <a:solidFill>
                                  <a:schemeClr val="tx1"/>
                                </a:solidFill>
                                <a:latin typeface="Cambria Math" panose="02040503050406030204" pitchFamily="18" charset="0"/>
                                <a:ea typeface="楷体_GB2312" pitchFamily="49" charset="-122"/>
                              </a:rPr>
                              <m:t>𝒙</m:t>
                            </m:r>
                          </m:e>
                        </m:d>
                      </m:e>
                      <m:sub>
                        <m:r>
                          <a:rPr lang="en-US" altLang="zh-CN" b="1" i="1" dirty="0" smtClean="0">
                            <a:solidFill>
                              <a:schemeClr val="tx1"/>
                            </a:solidFill>
                            <a:latin typeface="Cambria Math" panose="02040503050406030204" pitchFamily="18" charset="0"/>
                            <a:ea typeface="楷体_GB2312" pitchFamily="49" charset="-122"/>
                          </a:rPr>
                          <m:t>𝟏</m:t>
                        </m:r>
                      </m:sub>
                    </m:sSub>
                    <m:r>
                      <a:rPr lang="en-US" altLang="zh-CN" b="1" i="1" dirty="0" smtClean="0">
                        <a:solidFill>
                          <a:schemeClr val="tx1"/>
                        </a:solidFill>
                        <a:latin typeface="Cambria Math" panose="02040503050406030204" pitchFamily="18" charset="0"/>
                        <a:ea typeface="楷体_GB2312" pitchFamily="49" charset="-122"/>
                      </a:rPr>
                      <m:t>=</m:t>
                    </m:r>
                    <m:nary>
                      <m:naryPr>
                        <m:chr m:val="∑"/>
                        <m:ctrlPr>
                          <a:rPr lang="en-US" altLang="zh-CN" b="1" i="1" dirty="0" smtClean="0">
                            <a:solidFill>
                              <a:schemeClr val="tx1"/>
                            </a:solidFill>
                            <a:latin typeface="Cambria Math" panose="02040503050406030204" pitchFamily="18" charset="0"/>
                            <a:ea typeface="楷体_GB2312" pitchFamily="49" charset="-122"/>
                          </a:rPr>
                        </m:ctrlPr>
                      </m:naryPr>
                      <m:sub>
                        <m:r>
                          <m:rPr>
                            <m:brk m:alnAt="23"/>
                          </m:rPr>
                          <a:rPr lang="en-US" altLang="zh-CN" b="1" i="1" dirty="0" smtClean="0">
                            <a:solidFill>
                              <a:schemeClr val="tx1"/>
                            </a:solidFill>
                            <a:latin typeface="Cambria Math" panose="02040503050406030204" pitchFamily="18" charset="0"/>
                            <a:ea typeface="楷体_GB2312" pitchFamily="49" charset="-122"/>
                          </a:rPr>
                          <m:t>𝒊</m:t>
                        </m:r>
                        <m:r>
                          <a:rPr lang="en-US" altLang="zh-CN" b="1" i="1" dirty="0" smtClean="0">
                            <a:solidFill>
                              <a:schemeClr val="tx1"/>
                            </a:solidFill>
                            <a:latin typeface="Cambria Math" panose="02040503050406030204" pitchFamily="18" charset="0"/>
                            <a:ea typeface="楷体_GB2312" pitchFamily="49" charset="-122"/>
                          </a:rPr>
                          <m:t>=</m:t>
                        </m:r>
                        <m:r>
                          <a:rPr lang="en-US" altLang="zh-CN" b="1" i="1" dirty="0" smtClean="0">
                            <a:solidFill>
                              <a:schemeClr val="tx1"/>
                            </a:solidFill>
                            <a:latin typeface="Cambria Math" panose="02040503050406030204" pitchFamily="18" charset="0"/>
                            <a:ea typeface="楷体_GB2312" pitchFamily="49" charset="-122"/>
                          </a:rPr>
                          <m:t>𝟏</m:t>
                        </m:r>
                      </m:sub>
                      <m:sup>
                        <m:r>
                          <a:rPr lang="en-US" altLang="zh-CN" b="1" i="1" dirty="0" smtClean="0">
                            <a:solidFill>
                              <a:schemeClr val="tx1"/>
                            </a:solidFill>
                            <a:latin typeface="Cambria Math" panose="02040503050406030204" pitchFamily="18" charset="0"/>
                            <a:ea typeface="楷体_GB2312" pitchFamily="49" charset="-122"/>
                          </a:rPr>
                          <m:t>𝒏</m:t>
                        </m:r>
                      </m:sup>
                      <m:e>
                        <m:r>
                          <a:rPr lang="en-US" altLang="zh-CN" b="1" i="1" dirty="0" smtClean="0">
                            <a:solidFill>
                              <a:schemeClr val="tx1"/>
                            </a:solidFill>
                            <a:latin typeface="Cambria Math" panose="02040503050406030204" pitchFamily="18" charset="0"/>
                            <a:ea typeface="楷体_GB2312" pitchFamily="49" charset="-122"/>
                          </a:rPr>
                          <m:t>|</m:t>
                        </m:r>
                        <m:sSub>
                          <m:sSubPr>
                            <m:ctrlPr>
                              <a:rPr lang="en-US" altLang="zh-CN" b="1" i="1" dirty="0" smtClean="0">
                                <a:solidFill>
                                  <a:schemeClr val="tx1"/>
                                </a:solidFill>
                                <a:latin typeface="Cambria Math" panose="02040503050406030204" pitchFamily="18" charset="0"/>
                                <a:ea typeface="楷体_GB2312" pitchFamily="49" charset="-122"/>
                              </a:rPr>
                            </m:ctrlPr>
                          </m:sSubPr>
                          <m:e>
                            <m:r>
                              <a:rPr lang="en-US" altLang="zh-CN" b="0" i="1" dirty="0" smtClean="0">
                                <a:solidFill>
                                  <a:schemeClr val="tx1"/>
                                </a:solidFill>
                                <a:latin typeface="Cambria Math" panose="02040503050406030204" pitchFamily="18" charset="0"/>
                                <a:ea typeface="楷体_GB2312" pitchFamily="49" charset="-122"/>
                              </a:rPr>
                              <m:t>𝑥</m:t>
                            </m:r>
                          </m:e>
                          <m:sub>
                            <m:r>
                              <a:rPr lang="en-US" altLang="zh-CN" b="0" i="1" dirty="0" smtClean="0">
                                <a:solidFill>
                                  <a:schemeClr val="tx1"/>
                                </a:solidFill>
                                <a:latin typeface="Cambria Math" panose="02040503050406030204" pitchFamily="18" charset="0"/>
                                <a:ea typeface="楷体_GB2312" pitchFamily="49" charset="-122"/>
                              </a:rPr>
                              <m:t>𝑖</m:t>
                            </m:r>
                          </m:sub>
                        </m:sSub>
                        <m:r>
                          <a:rPr lang="en-US" altLang="zh-CN" b="1" i="1" dirty="0" smtClean="0">
                            <a:solidFill>
                              <a:schemeClr val="tx1"/>
                            </a:solidFill>
                            <a:latin typeface="Cambria Math" panose="02040503050406030204" pitchFamily="18" charset="0"/>
                            <a:ea typeface="楷体_GB2312" pitchFamily="49" charset="-122"/>
                          </a:rPr>
                          <m:t>|</m:t>
                        </m:r>
                      </m:e>
                    </m:nary>
                  </m:oMath>
                </a14:m>
                <a:endParaRPr lang="zh-CN" altLang="en-US" b="1" dirty="0">
                  <a:solidFill>
                    <a:schemeClr val="tx1"/>
                  </a:solidFill>
                </a:endParaRPr>
              </a:p>
            </p:txBody>
          </p:sp>
        </mc:Choice>
        <mc:Fallback xmlns="">
          <p:sp>
            <p:nvSpPr>
              <p:cNvPr id="31" name="Rectangle 13">
                <a:extLst>
                  <a:ext uri="{FF2B5EF4-FFF2-40B4-BE49-F238E27FC236}">
                    <a16:creationId xmlns:a16="http://schemas.microsoft.com/office/drawing/2014/main" id="{56CDA8CB-64EF-4A5D-BDA6-857902214F87}"/>
                  </a:ext>
                </a:extLst>
              </p:cNvPr>
              <p:cNvSpPr>
                <a:spLocks noRot="1" noChangeAspect="1" noMove="1" noResize="1" noEditPoints="1" noAdjustHandles="1" noChangeArrowheads="1" noChangeShapeType="1" noTextEdit="1"/>
              </p:cNvSpPr>
              <p:nvPr/>
            </p:nvSpPr>
            <p:spPr bwMode="auto">
              <a:xfrm>
                <a:off x="490764" y="3509879"/>
                <a:ext cx="4781550" cy="461963"/>
              </a:xfrm>
              <a:prstGeom prst="rect">
                <a:avLst/>
              </a:prstGeom>
              <a:blipFill>
                <a:blip r:embed="rId5"/>
                <a:stretch>
                  <a:fillRect l="-2041" t="-128947" b="-19605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Rectangle 14">
                <a:extLst>
                  <a:ext uri="{FF2B5EF4-FFF2-40B4-BE49-F238E27FC236}">
                    <a16:creationId xmlns:a16="http://schemas.microsoft.com/office/drawing/2014/main" id="{CC66B72E-8D38-4D7B-838B-FD7C776301C0}"/>
                  </a:ext>
                </a:extLst>
              </p:cNvPr>
              <p:cNvSpPr>
                <a:spLocks noChangeArrowheads="1"/>
              </p:cNvSpPr>
              <p:nvPr/>
            </p:nvSpPr>
            <p:spPr bwMode="auto">
              <a:xfrm>
                <a:off x="496185" y="3995424"/>
                <a:ext cx="4835298" cy="84388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r>
                  <a:rPr lang="en-US" altLang="zh-CN" b="1" dirty="0">
                    <a:solidFill>
                      <a:schemeClr val="tx1"/>
                    </a:solidFill>
                  </a:rPr>
                  <a:t>2—</a:t>
                </a:r>
                <a:r>
                  <a:rPr lang="zh-CN" altLang="en-US" b="1" dirty="0">
                    <a:solidFill>
                      <a:schemeClr val="tx1"/>
                    </a:solidFill>
                  </a:rPr>
                  <a:t>范数（欧式） </a:t>
                </a:r>
                <a14:m>
                  <m:oMath xmlns:m="http://schemas.openxmlformats.org/officeDocument/2006/math">
                    <m:sSub>
                      <m:sSubPr>
                        <m:ctrlPr>
                          <a:rPr lang="en-US" altLang="zh-CN" b="1" i="1" dirty="0">
                            <a:solidFill>
                              <a:schemeClr val="tx1"/>
                            </a:solidFill>
                            <a:latin typeface="Cambria Math" panose="02040503050406030204" pitchFamily="18" charset="0"/>
                            <a:ea typeface="楷体_GB2312" pitchFamily="49" charset="-122"/>
                          </a:rPr>
                        </m:ctrlPr>
                      </m:sSubPr>
                      <m:e>
                        <m:d>
                          <m:dPr>
                            <m:begChr m:val="‖"/>
                            <m:endChr m:val="‖"/>
                            <m:ctrlPr>
                              <a:rPr lang="en-US" altLang="zh-CN" b="1" i="1" dirty="0">
                                <a:solidFill>
                                  <a:schemeClr val="tx1"/>
                                </a:solidFill>
                                <a:latin typeface="Cambria Math" panose="02040503050406030204" pitchFamily="18" charset="0"/>
                                <a:ea typeface="楷体_GB2312" pitchFamily="49" charset="-122"/>
                              </a:rPr>
                            </m:ctrlPr>
                          </m:dPr>
                          <m:e>
                            <m:r>
                              <a:rPr lang="en-US" altLang="zh-CN" b="1" i="1" dirty="0">
                                <a:solidFill>
                                  <a:schemeClr val="tx1"/>
                                </a:solidFill>
                                <a:latin typeface="Cambria Math" panose="02040503050406030204" pitchFamily="18" charset="0"/>
                                <a:ea typeface="楷体_GB2312" pitchFamily="49" charset="-122"/>
                              </a:rPr>
                              <m:t>𝒙</m:t>
                            </m:r>
                          </m:e>
                        </m:d>
                      </m:e>
                      <m:sub>
                        <m:r>
                          <a:rPr lang="en-US" altLang="zh-CN" b="1" i="1" dirty="0" smtClean="0">
                            <a:solidFill>
                              <a:schemeClr val="tx1"/>
                            </a:solidFill>
                            <a:latin typeface="Cambria Math" panose="02040503050406030204" pitchFamily="18" charset="0"/>
                            <a:ea typeface="楷体_GB2312" pitchFamily="49" charset="-122"/>
                          </a:rPr>
                          <m:t>𝟐</m:t>
                        </m:r>
                      </m:sub>
                    </m:sSub>
                    <m:r>
                      <a:rPr lang="en-US" altLang="zh-CN" b="1" i="1" dirty="0">
                        <a:solidFill>
                          <a:schemeClr val="tx1"/>
                        </a:solidFill>
                        <a:latin typeface="Cambria Math" panose="02040503050406030204" pitchFamily="18" charset="0"/>
                        <a:ea typeface="楷体_GB2312" pitchFamily="49" charset="-122"/>
                      </a:rPr>
                      <m:t>=</m:t>
                    </m:r>
                    <m:rad>
                      <m:radPr>
                        <m:degHide m:val="on"/>
                        <m:ctrlPr>
                          <a:rPr lang="en-US" altLang="zh-CN" b="1" i="1" dirty="0" smtClean="0">
                            <a:solidFill>
                              <a:schemeClr val="tx1"/>
                            </a:solidFill>
                            <a:latin typeface="Cambria Math" panose="02040503050406030204" pitchFamily="18" charset="0"/>
                            <a:ea typeface="楷体_GB2312" pitchFamily="49" charset="-122"/>
                          </a:rPr>
                        </m:ctrlPr>
                      </m:radPr>
                      <m:deg/>
                      <m:e>
                        <m:nary>
                          <m:naryPr>
                            <m:chr m:val="∑"/>
                            <m:ctrlPr>
                              <a:rPr lang="en-US" altLang="zh-CN" b="1" i="1" dirty="0">
                                <a:solidFill>
                                  <a:schemeClr val="tx1"/>
                                </a:solidFill>
                                <a:latin typeface="Cambria Math" panose="02040503050406030204" pitchFamily="18" charset="0"/>
                                <a:ea typeface="楷体_GB2312" pitchFamily="49" charset="-122"/>
                              </a:rPr>
                            </m:ctrlPr>
                          </m:naryPr>
                          <m:sub>
                            <m:r>
                              <m:rPr>
                                <m:brk m:alnAt="23"/>
                              </m:rPr>
                              <a:rPr lang="en-US" altLang="zh-CN" b="1" i="1" dirty="0">
                                <a:solidFill>
                                  <a:schemeClr val="tx1"/>
                                </a:solidFill>
                                <a:latin typeface="Cambria Math" panose="02040503050406030204" pitchFamily="18" charset="0"/>
                                <a:ea typeface="楷体_GB2312" pitchFamily="49" charset="-122"/>
                              </a:rPr>
                              <m:t>𝒊</m:t>
                            </m:r>
                            <m:r>
                              <a:rPr lang="en-US" altLang="zh-CN" b="1" i="1" dirty="0">
                                <a:solidFill>
                                  <a:schemeClr val="tx1"/>
                                </a:solidFill>
                                <a:latin typeface="Cambria Math" panose="02040503050406030204" pitchFamily="18" charset="0"/>
                                <a:ea typeface="楷体_GB2312" pitchFamily="49" charset="-122"/>
                              </a:rPr>
                              <m:t>=</m:t>
                            </m:r>
                            <m:r>
                              <a:rPr lang="en-US" altLang="zh-CN" b="1" i="1" dirty="0">
                                <a:solidFill>
                                  <a:schemeClr val="tx1"/>
                                </a:solidFill>
                                <a:latin typeface="Cambria Math" panose="02040503050406030204" pitchFamily="18" charset="0"/>
                                <a:ea typeface="楷体_GB2312" pitchFamily="49" charset="-122"/>
                              </a:rPr>
                              <m:t>𝟏</m:t>
                            </m:r>
                          </m:sub>
                          <m:sup>
                            <m:r>
                              <a:rPr lang="en-US" altLang="zh-CN" b="1" i="1" dirty="0">
                                <a:solidFill>
                                  <a:schemeClr val="tx1"/>
                                </a:solidFill>
                                <a:latin typeface="Cambria Math" panose="02040503050406030204" pitchFamily="18" charset="0"/>
                                <a:ea typeface="楷体_GB2312" pitchFamily="49" charset="-122"/>
                              </a:rPr>
                              <m:t>𝒏</m:t>
                            </m:r>
                          </m:sup>
                          <m:e>
                            <m:sSubSup>
                              <m:sSubSupPr>
                                <m:ctrlPr>
                                  <a:rPr lang="en-US" altLang="zh-CN" i="1" dirty="0">
                                    <a:solidFill>
                                      <a:schemeClr val="tx1"/>
                                    </a:solidFill>
                                    <a:latin typeface="Cambria Math" panose="02040503050406030204" pitchFamily="18" charset="0"/>
                                    <a:ea typeface="楷体_GB2312" pitchFamily="49" charset="-122"/>
                                  </a:rPr>
                                </m:ctrlPr>
                              </m:sSubSupPr>
                              <m:e>
                                <m:r>
                                  <a:rPr lang="en-US" altLang="zh-CN" b="0" i="1" dirty="0">
                                    <a:solidFill>
                                      <a:schemeClr val="tx1"/>
                                    </a:solidFill>
                                    <a:latin typeface="Cambria Math" panose="02040503050406030204" pitchFamily="18" charset="0"/>
                                    <a:ea typeface="楷体_GB2312" pitchFamily="49" charset="-122"/>
                                  </a:rPr>
                                  <m:t>𝑥</m:t>
                                </m:r>
                              </m:e>
                              <m:sub>
                                <m:r>
                                  <a:rPr lang="en-US" altLang="zh-CN" b="0" i="1" dirty="0">
                                    <a:solidFill>
                                      <a:schemeClr val="tx1"/>
                                    </a:solidFill>
                                    <a:latin typeface="Cambria Math" panose="02040503050406030204" pitchFamily="18" charset="0"/>
                                    <a:ea typeface="楷体_GB2312" pitchFamily="49" charset="-122"/>
                                  </a:rPr>
                                  <m:t>𝑖</m:t>
                                </m:r>
                              </m:sub>
                              <m:sup>
                                <m:r>
                                  <a:rPr lang="en-US" altLang="zh-CN" b="0" i="1" dirty="0">
                                    <a:solidFill>
                                      <a:schemeClr val="tx1"/>
                                    </a:solidFill>
                                    <a:latin typeface="Cambria Math" panose="02040503050406030204" pitchFamily="18" charset="0"/>
                                    <a:ea typeface="楷体_GB2312" pitchFamily="49" charset="-122"/>
                                  </a:rPr>
                                  <m:t>2</m:t>
                                </m:r>
                              </m:sup>
                            </m:sSubSup>
                          </m:e>
                        </m:nary>
                      </m:e>
                    </m:rad>
                  </m:oMath>
                </a14:m>
                <a:endParaRPr lang="zh-CN" altLang="en-US" b="1" dirty="0">
                  <a:solidFill>
                    <a:schemeClr val="tx1"/>
                  </a:solidFill>
                </a:endParaRPr>
              </a:p>
            </p:txBody>
          </p:sp>
        </mc:Choice>
        <mc:Fallback xmlns="">
          <p:sp>
            <p:nvSpPr>
              <p:cNvPr id="32" name="Rectangle 14">
                <a:extLst>
                  <a:ext uri="{FF2B5EF4-FFF2-40B4-BE49-F238E27FC236}">
                    <a16:creationId xmlns:a16="http://schemas.microsoft.com/office/drawing/2014/main" id="{CC66B72E-8D38-4D7B-838B-FD7C776301C0}"/>
                  </a:ext>
                </a:extLst>
              </p:cNvPr>
              <p:cNvSpPr>
                <a:spLocks noRot="1" noChangeAspect="1" noMove="1" noResize="1" noEditPoints="1" noAdjustHandles="1" noChangeArrowheads="1" noChangeShapeType="1" noTextEdit="1"/>
              </p:cNvSpPr>
              <p:nvPr/>
            </p:nvSpPr>
            <p:spPr bwMode="auto">
              <a:xfrm>
                <a:off x="496185" y="3995424"/>
                <a:ext cx="4835298" cy="843885"/>
              </a:xfrm>
              <a:prstGeom prst="rect">
                <a:avLst/>
              </a:prstGeom>
              <a:blipFill>
                <a:blip r:embed="rId6"/>
                <a:stretch>
                  <a:fillRect l="-18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Rectangle 4" descr="Rectangle: Click to edit Master text styles&#10;Second level&#10;Third level&#10;Fourth level&#10;Fifth level">
                <a:extLst>
                  <a:ext uri="{FF2B5EF4-FFF2-40B4-BE49-F238E27FC236}">
                    <a16:creationId xmlns:a16="http://schemas.microsoft.com/office/drawing/2014/main" id="{8D48FD9A-3279-4984-8309-497744866731}"/>
                  </a:ext>
                </a:extLst>
              </p:cNvPr>
              <p:cNvSpPr>
                <a:spLocks noChangeArrowheads="1"/>
              </p:cNvSpPr>
              <p:nvPr/>
            </p:nvSpPr>
            <p:spPr bwMode="auto">
              <a:xfrm>
                <a:off x="490764" y="5548355"/>
                <a:ext cx="7772401" cy="6096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hlink"/>
                  </a:buClr>
                  <a:buSzPct val="110000"/>
                  <a:buFont typeface="Wingdings" panose="05000000000000000000" pitchFamily="2" charset="2"/>
                  <a:buNone/>
                </a:pPr>
                <a:r>
                  <a:rPr lang="en-US" altLang="zh-CN" b="1" dirty="0"/>
                  <a:t>p—</a:t>
                </a:r>
                <a:r>
                  <a:rPr kumimoji="0" lang="zh-CN" altLang="en-US" b="1" dirty="0"/>
                  <a:t>范</a:t>
                </a:r>
                <a:r>
                  <a:rPr lang="zh-CN" altLang="en-US" b="1" dirty="0"/>
                  <a:t>数  </a:t>
                </a:r>
                <a14:m>
                  <m:oMath xmlns:m="http://schemas.openxmlformats.org/officeDocument/2006/math">
                    <m:sSub>
                      <m:sSubPr>
                        <m:ctrlPr>
                          <a:rPr lang="en-US" altLang="zh-CN" b="1" i="1" dirty="0">
                            <a:latin typeface="Cambria Math" panose="02040503050406030204" pitchFamily="18" charset="0"/>
                            <a:ea typeface="楷体_GB2312" pitchFamily="49" charset="-122"/>
                          </a:rPr>
                        </m:ctrlPr>
                      </m:sSubPr>
                      <m:e>
                        <m:d>
                          <m:dPr>
                            <m:begChr m:val="‖"/>
                            <m:endChr m:val="‖"/>
                            <m:ctrlPr>
                              <a:rPr lang="en-US" altLang="zh-CN" b="1" i="1" dirty="0">
                                <a:latin typeface="Cambria Math" panose="02040503050406030204" pitchFamily="18" charset="0"/>
                                <a:ea typeface="楷体_GB2312" pitchFamily="49" charset="-122"/>
                              </a:rPr>
                            </m:ctrlPr>
                          </m:dPr>
                          <m:e>
                            <m:r>
                              <a:rPr lang="en-US" altLang="zh-CN" b="1" i="1" dirty="0">
                                <a:latin typeface="Cambria Math" panose="02040503050406030204" pitchFamily="18" charset="0"/>
                                <a:ea typeface="楷体_GB2312" pitchFamily="49" charset="-122"/>
                              </a:rPr>
                              <m:t>𝒙</m:t>
                            </m:r>
                          </m:e>
                        </m:d>
                      </m:e>
                      <m:sub>
                        <m:r>
                          <a:rPr lang="en-US" altLang="zh-CN" b="1" i="1" dirty="0" smtClean="0">
                            <a:latin typeface="Cambria Math" panose="02040503050406030204" pitchFamily="18" charset="0"/>
                            <a:ea typeface="楷体_GB2312" pitchFamily="49" charset="-122"/>
                          </a:rPr>
                          <m:t>𝒑</m:t>
                        </m:r>
                      </m:sub>
                    </m:sSub>
                    <m:r>
                      <a:rPr lang="en-US" altLang="zh-CN" b="1" i="1" dirty="0">
                        <a:latin typeface="Cambria Math" panose="02040503050406030204" pitchFamily="18" charset="0"/>
                        <a:ea typeface="楷体_GB2312" pitchFamily="49" charset="-122"/>
                      </a:rPr>
                      <m:t>=</m:t>
                    </m:r>
                    <m:rad>
                      <m:radPr>
                        <m:ctrlPr>
                          <a:rPr lang="en-US" altLang="zh-CN" b="1" i="1" dirty="0" smtClean="0">
                            <a:latin typeface="Cambria Math" panose="02040503050406030204" pitchFamily="18" charset="0"/>
                            <a:ea typeface="楷体_GB2312" pitchFamily="49" charset="-122"/>
                          </a:rPr>
                        </m:ctrlPr>
                      </m:radPr>
                      <m:deg>
                        <m:r>
                          <m:rPr>
                            <m:brk m:alnAt="7"/>
                          </m:rPr>
                          <a:rPr lang="en-US" altLang="zh-CN" b="1" i="1" dirty="0" smtClean="0">
                            <a:latin typeface="Cambria Math" panose="02040503050406030204" pitchFamily="18" charset="0"/>
                            <a:ea typeface="楷体_GB2312" pitchFamily="49" charset="-122"/>
                          </a:rPr>
                          <m:t>𝒑</m:t>
                        </m:r>
                      </m:deg>
                      <m:e>
                        <m:nary>
                          <m:naryPr>
                            <m:chr m:val="∑"/>
                            <m:ctrlPr>
                              <a:rPr lang="en-US" altLang="zh-CN" b="1" i="1" dirty="0">
                                <a:latin typeface="Cambria Math" panose="02040503050406030204" pitchFamily="18" charset="0"/>
                                <a:ea typeface="楷体_GB2312" pitchFamily="49" charset="-122"/>
                              </a:rPr>
                            </m:ctrlPr>
                          </m:naryPr>
                          <m:sub>
                            <m:r>
                              <m:rPr>
                                <m:brk m:alnAt="23"/>
                              </m:rPr>
                              <a:rPr lang="en-US" altLang="zh-CN" b="1" i="1" dirty="0">
                                <a:latin typeface="Cambria Math" panose="02040503050406030204" pitchFamily="18" charset="0"/>
                                <a:ea typeface="楷体_GB2312" pitchFamily="49" charset="-122"/>
                              </a:rPr>
                              <m:t>𝒊</m:t>
                            </m:r>
                            <m:r>
                              <a:rPr lang="en-US" altLang="zh-CN" b="1" i="1" dirty="0">
                                <a:latin typeface="Cambria Math" panose="02040503050406030204" pitchFamily="18" charset="0"/>
                                <a:ea typeface="楷体_GB2312" pitchFamily="49" charset="-122"/>
                              </a:rPr>
                              <m:t>=</m:t>
                            </m:r>
                            <m:r>
                              <a:rPr lang="en-US" altLang="zh-CN" b="1" i="1" dirty="0">
                                <a:latin typeface="Cambria Math" panose="02040503050406030204" pitchFamily="18" charset="0"/>
                                <a:ea typeface="楷体_GB2312" pitchFamily="49" charset="-122"/>
                              </a:rPr>
                              <m:t>𝟏</m:t>
                            </m:r>
                          </m:sub>
                          <m:sup>
                            <m:r>
                              <a:rPr lang="en-US" altLang="zh-CN" b="1" i="1" dirty="0">
                                <a:latin typeface="Cambria Math" panose="02040503050406030204" pitchFamily="18" charset="0"/>
                                <a:ea typeface="楷体_GB2312" pitchFamily="49" charset="-122"/>
                              </a:rPr>
                              <m:t>𝒏</m:t>
                            </m:r>
                          </m:sup>
                          <m:e>
                            <m:sSup>
                              <m:sSupPr>
                                <m:ctrlPr>
                                  <a:rPr lang="en-US" altLang="zh-CN" i="1" dirty="0">
                                    <a:latin typeface="Cambria Math" panose="02040503050406030204" pitchFamily="18" charset="0"/>
                                    <a:ea typeface="楷体_GB2312" pitchFamily="49" charset="-122"/>
                                  </a:rPr>
                                </m:ctrlPr>
                              </m:sSupPr>
                              <m:e>
                                <m:r>
                                  <a:rPr lang="en-US" altLang="zh-CN" b="1" i="1" dirty="0">
                                    <a:latin typeface="Cambria Math" panose="02040503050406030204" pitchFamily="18" charset="0"/>
                                    <a:ea typeface="楷体_GB2312" pitchFamily="49" charset="-122"/>
                                  </a:rPr>
                                  <m:t>|</m:t>
                                </m:r>
                                <m:sSub>
                                  <m:sSubPr>
                                    <m:ctrlPr>
                                      <a:rPr lang="en-US" altLang="zh-CN" b="1" i="1" dirty="0">
                                        <a:latin typeface="Cambria Math" panose="02040503050406030204" pitchFamily="18" charset="0"/>
                                        <a:ea typeface="楷体_GB2312" pitchFamily="49" charset="-122"/>
                                      </a:rPr>
                                    </m:ctrlPr>
                                  </m:sSubPr>
                                  <m:e>
                                    <m:r>
                                      <a:rPr lang="en-US" altLang="zh-CN" i="1" dirty="0">
                                        <a:latin typeface="Cambria Math" panose="02040503050406030204" pitchFamily="18" charset="0"/>
                                        <a:ea typeface="楷体_GB2312" pitchFamily="49" charset="-122"/>
                                      </a:rPr>
                                      <m:t>𝑥</m:t>
                                    </m:r>
                                  </m:e>
                                  <m:sub>
                                    <m:r>
                                      <a:rPr lang="en-US" altLang="zh-CN" i="1" dirty="0">
                                        <a:latin typeface="Cambria Math" panose="02040503050406030204" pitchFamily="18" charset="0"/>
                                        <a:ea typeface="楷体_GB2312" pitchFamily="49" charset="-122"/>
                                      </a:rPr>
                                      <m:t>𝑖</m:t>
                                    </m:r>
                                  </m:sub>
                                </m:sSub>
                                <m:r>
                                  <a:rPr lang="en-US" altLang="zh-CN" b="1" i="1" dirty="0">
                                    <a:latin typeface="Cambria Math" panose="02040503050406030204" pitchFamily="18" charset="0"/>
                                    <a:ea typeface="楷体_GB2312" pitchFamily="49" charset="-122"/>
                                  </a:rPr>
                                  <m:t>|</m:t>
                                </m:r>
                              </m:e>
                              <m:sup>
                                <m:r>
                                  <a:rPr lang="en-US" altLang="zh-CN" i="1" dirty="0">
                                    <a:latin typeface="Cambria Math" panose="02040503050406030204" pitchFamily="18" charset="0"/>
                                    <a:ea typeface="楷体_GB2312" pitchFamily="49" charset="-122"/>
                                  </a:rPr>
                                  <m:t>𝑝</m:t>
                                </m:r>
                              </m:sup>
                            </m:sSup>
                          </m:e>
                        </m:nary>
                      </m:e>
                    </m:rad>
                  </m:oMath>
                </a14:m>
                <a:endParaRPr lang="zh-CN" altLang="en-US" b="1" dirty="0">
                  <a:solidFill>
                    <a:srgbClr val="FF0000"/>
                  </a:solidFill>
                </a:endParaRPr>
              </a:p>
            </p:txBody>
          </p:sp>
        </mc:Choice>
        <mc:Fallback xmlns="">
          <p:sp>
            <p:nvSpPr>
              <p:cNvPr id="33" name="Rectangle 4" descr="Rectangle: Click to edit Master text styles&#10;Second level&#10;Third level&#10;Fourth level&#10;Fifth level">
                <a:extLst>
                  <a:ext uri="{FF2B5EF4-FFF2-40B4-BE49-F238E27FC236}">
                    <a16:creationId xmlns:a16="http://schemas.microsoft.com/office/drawing/2014/main" id="{8D48FD9A-3279-4984-8309-497744866731}"/>
                  </a:ext>
                </a:extLst>
              </p:cNvPr>
              <p:cNvSpPr>
                <a:spLocks noRot="1" noChangeAspect="1" noMove="1" noResize="1" noEditPoints="1" noAdjustHandles="1" noChangeArrowheads="1" noChangeShapeType="1" noTextEdit="1"/>
              </p:cNvSpPr>
              <p:nvPr/>
            </p:nvSpPr>
            <p:spPr bwMode="auto">
              <a:xfrm>
                <a:off x="490764" y="5548355"/>
                <a:ext cx="7772401" cy="609600"/>
              </a:xfrm>
              <a:prstGeom prst="rect">
                <a:avLst/>
              </a:prstGeom>
              <a:blipFill>
                <a:blip r:embed="rId7"/>
                <a:stretch>
                  <a:fillRect l="-1255" t="-4000" b="-6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Text Box 205">
                <a:extLst>
                  <a:ext uri="{FF2B5EF4-FFF2-40B4-BE49-F238E27FC236}">
                    <a16:creationId xmlns:a16="http://schemas.microsoft.com/office/drawing/2014/main" id="{0E95B70F-1A70-46DC-BC97-514DB7F1EB54}"/>
                  </a:ext>
                </a:extLst>
              </p:cNvPr>
              <p:cNvSpPr txBox="1">
                <a:spLocks noChangeArrowheads="1"/>
              </p:cNvSpPr>
              <p:nvPr/>
            </p:nvSpPr>
            <p:spPr bwMode="auto">
              <a:xfrm>
                <a:off x="344550" y="1135380"/>
                <a:ext cx="8856984"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b="1" dirty="0"/>
                  <a:t>近似函数求得的近似值</a:t>
                </a:r>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𝑦</m:t>
                        </m:r>
                      </m:e>
                      <m:sub>
                        <m:r>
                          <a:rPr lang="en-US" altLang="zh-CN" b="0" i="1" smtClean="0">
                            <a:latin typeface="Cambria Math" panose="02040503050406030204" pitchFamily="18" charset="0"/>
                          </a:rPr>
                          <m:t>𝑘</m:t>
                        </m:r>
                      </m:sub>
                      <m:sup>
                        <m:r>
                          <a:rPr lang="en-US" altLang="zh-CN" i="1">
                            <a:latin typeface="Cambria Math" panose="02040503050406030204" pitchFamily="18" charset="0"/>
                          </a:rPr>
                          <m:t>∗</m:t>
                        </m:r>
                      </m:sup>
                    </m:sSubSup>
                  </m:oMath>
                </a14:m>
                <a:r>
                  <a:rPr kumimoji="1" lang="zh-CN" altLang="en-US" b="1" dirty="0"/>
                  <a:t>与观测值</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en-US" altLang="zh-CN" b="0" i="1" smtClean="0">
                            <a:latin typeface="Cambria Math" panose="02040503050406030204" pitchFamily="18" charset="0"/>
                          </a:rPr>
                          <m:t>𝑘</m:t>
                        </m:r>
                      </m:sub>
                    </m:sSub>
                  </m:oMath>
                </a14:m>
                <a:r>
                  <a:rPr kumimoji="1" lang="zh-CN" altLang="en-US" b="1" dirty="0"/>
                  <a:t>之差</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𝑦</m:t>
                        </m:r>
                      </m:e>
                      <m:sub>
                        <m:r>
                          <a:rPr lang="en-US" altLang="zh-CN" b="0" i="1" smtClean="0">
                            <a:latin typeface="Cambria Math" panose="02040503050406030204" pitchFamily="18" charset="0"/>
                          </a:rPr>
                          <m:t>𝑘</m:t>
                        </m:r>
                      </m:sub>
                      <m:sup>
                        <m:r>
                          <a:rPr lang="en-US" altLang="zh-CN" i="1">
                            <a:latin typeface="Cambria Math" panose="02040503050406030204" pitchFamily="18" charset="0"/>
                          </a:rPr>
                          <m:t>∗</m:t>
                        </m:r>
                      </m:sup>
                    </m:sSubSup>
                  </m:oMath>
                </a14:m>
                <a:r>
                  <a:rPr kumimoji="1" lang="zh-CN" altLang="en-US" b="1" dirty="0"/>
                  <a:t>称为</a:t>
                </a:r>
                <a:r>
                  <a:rPr kumimoji="1" lang="zh-CN" altLang="en-US" b="1" dirty="0">
                    <a:solidFill>
                      <a:srgbClr val="FF0000"/>
                    </a:solidFill>
                  </a:rPr>
                  <a:t>残差</a:t>
                </a:r>
              </a:p>
            </p:txBody>
          </p:sp>
        </mc:Choice>
        <mc:Fallback xmlns="">
          <p:sp>
            <p:nvSpPr>
              <p:cNvPr id="51" name="Text Box 205">
                <a:extLst>
                  <a:ext uri="{FF2B5EF4-FFF2-40B4-BE49-F238E27FC236}">
                    <a16:creationId xmlns:a16="http://schemas.microsoft.com/office/drawing/2014/main" id="{0E95B70F-1A70-46DC-BC97-514DB7F1EB54}"/>
                  </a:ext>
                </a:extLst>
              </p:cNvPr>
              <p:cNvSpPr txBox="1">
                <a:spLocks noRot="1" noChangeAspect="1" noMove="1" noResize="1" noEditPoints="1" noAdjustHandles="1" noChangeArrowheads="1" noChangeShapeType="1" noTextEdit="1"/>
              </p:cNvSpPr>
              <p:nvPr/>
            </p:nvSpPr>
            <p:spPr bwMode="auto">
              <a:xfrm>
                <a:off x="344550" y="1135380"/>
                <a:ext cx="8856984" cy="461665"/>
              </a:xfrm>
              <a:prstGeom prst="rect">
                <a:avLst/>
              </a:prstGeom>
              <a:blipFill>
                <a:blip r:embed="rId8"/>
                <a:stretch>
                  <a:fillRect l="-1102" t="-14474" b="-25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D083BD4A-2C7F-44A3-9566-4FB499748A60}"/>
                  </a:ext>
                </a:extLst>
              </p:cNvPr>
              <p:cNvSpPr txBox="1"/>
              <p:nvPr/>
            </p:nvSpPr>
            <p:spPr>
              <a:xfrm>
                <a:off x="6953550" y="1716854"/>
                <a:ext cx="1544121" cy="15158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0</m:t>
                                    </m:r>
                                  </m:sub>
                                </m:sSub>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1</m:t>
                                    </m:r>
                                  </m:sub>
                                </m:sSub>
                              </m:e>
                            </m:mr>
                            <m:m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𝑛</m:t>
                                          </m:r>
                                        </m:sub>
                                      </m:sSub>
                                    </m:e>
                                  </m:mr>
                                </m:m>
                              </m:e>
                            </m:mr>
                          </m:m>
                        </m:e>
                      </m:d>
                      <m:r>
                        <a:rPr lang="en-US" altLang="zh-CN" b="0" i="1" smtClean="0">
                          <a:latin typeface="Cambria Math" panose="02040503050406030204" pitchFamily="18" charset="0"/>
                        </a:rPr>
                        <m:t>=</m:t>
                      </m:r>
                      <m:r>
                        <a:rPr lang="zh-CN" altLang="en-US" i="1">
                          <a:latin typeface="Cambria Math" panose="02040503050406030204" pitchFamily="18" charset="0"/>
                        </a:rPr>
                        <m:t>𝛿</m:t>
                      </m:r>
                    </m:oMath>
                  </m:oMathPara>
                </a14:m>
                <a:endParaRPr lang="zh-CN" altLang="en-US" dirty="0"/>
              </a:p>
            </p:txBody>
          </p:sp>
        </mc:Choice>
        <mc:Fallback xmlns="">
          <p:sp>
            <p:nvSpPr>
              <p:cNvPr id="52" name="文本框 51">
                <a:extLst>
                  <a:ext uri="{FF2B5EF4-FFF2-40B4-BE49-F238E27FC236}">
                    <a16:creationId xmlns:a16="http://schemas.microsoft.com/office/drawing/2014/main" id="{D083BD4A-2C7F-44A3-9566-4FB499748A60}"/>
                  </a:ext>
                </a:extLst>
              </p:cNvPr>
              <p:cNvSpPr txBox="1">
                <a:spLocks noRot="1" noChangeAspect="1" noMove="1" noResize="1" noEditPoints="1" noAdjustHandles="1" noChangeArrowheads="1" noChangeShapeType="1" noTextEdit="1"/>
              </p:cNvSpPr>
              <p:nvPr/>
            </p:nvSpPr>
            <p:spPr>
              <a:xfrm>
                <a:off x="6953550" y="1716854"/>
                <a:ext cx="1544121" cy="1515864"/>
              </a:xfrm>
              <a:prstGeom prst="rect">
                <a:avLst/>
              </a:prstGeom>
              <a:blipFill>
                <a:blip r:embed="rId9"/>
                <a:stretch>
                  <a:fillRect/>
                </a:stretch>
              </a:blipFill>
            </p:spPr>
            <p:txBody>
              <a:bodyPr/>
              <a:lstStyle/>
              <a:p>
                <a:r>
                  <a:rPr lang="zh-CN" altLang="en-US">
                    <a:noFill/>
                  </a:rPr>
                  <a:t> </a:t>
                </a:r>
              </a:p>
            </p:txBody>
          </p:sp>
        </mc:Fallback>
      </mc:AlternateContent>
      <p:sp>
        <p:nvSpPr>
          <p:cNvPr id="4" name="星形: 五角 3">
            <a:extLst>
              <a:ext uri="{FF2B5EF4-FFF2-40B4-BE49-F238E27FC236}">
                <a16:creationId xmlns:a16="http://schemas.microsoft.com/office/drawing/2014/main" id="{C3A0DEF3-5AA3-42DE-B90B-0A6859CCCD22}"/>
              </a:ext>
            </a:extLst>
          </p:cNvPr>
          <p:cNvSpPr/>
          <p:nvPr/>
        </p:nvSpPr>
        <p:spPr>
          <a:xfrm>
            <a:off x="8234362" y="4220365"/>
            <a:ext cx="504056" cy="46128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3" name="Object 6">
            <a:extLst>
              <a:ext uri="{FF2B5EF4-FFF2-40B4-BE49-F238E27FC236}">
                <a16:creationId xmlns:a16="http://schemas.microsoft.com/office/drawing/2014/main" id="{E6E6711A-40A0-4F95-B173-5090D4D28830}"/>
              </a:ext>
            </a:extLst>
          </p:cNvPr>
          <p:cNvGraphicFramePr>
            <a:graphicFrameLocks noChangeAspect="1"/>
          </p:cNvGraphicFramePr>
          <p:nvPr>
            <p:extLst>
              <p:ext uri="{D42A27DB-BD31-4B8C-83A1-F6EECF244321}">
                <p14:modId xmlns:p14="http://schemas.microsoft.com/office/powerpoint/2010/main" val="1217806982"/>
              </p:ext>
            </p:extLst>
          </p:nvPr>
        </p:nvGraphicFramePr>
        <p:xfrm>
          <a:off x="6502400" y="3485700"/>
          <a:ext cx="1347788" cy="712787"/>
        </p:xfrm>
        <a:graphic>
          <a:graphicData uri="http://schemas.openxmlformats.org/presentationml/2006/ole">
            <mc:AlternateContent xmlns:mc="http://schemas.openxmlformats.org/markup-compatibility/2006">
              <mc:Choice xmlns:v="urn:schemas-microsoft-com:vml" Requires="v">
                <p:oleObj name="Equation" r:id="rId10" imgW="622080" imgH="317160" progId="Equation.DSMT4">
                  <p:embed/>
                </p:oleObj>
              </mc:Choice>
              <mc:Fallback>
                <p:oleObj name="Equation" r:id="rId10" imgW="622080" imgH="317160" progId="Equation.DSMT4">
                  <p:embed/>
                  <p:pic>
                    <p:nvPicPr>
                      <p:cNvPr id="53" name="Object 6">
                        <a:extLst>
                          <a:ext uri="{FF2B5EF4-FFF2-40B4-BE49-F238E27FC236}">
                            <a16:creationId xmlns:a16="http://schemas.microsoft.com/office/drawing/2014/main" id="{E6E6711A-40A0-4F95-B173-5090D4D28830}"/>
                          </a:ext>
                        </a:extLst>
                      </p:cNvPr>
                      <p:cNvPicPr>
                        <a:picLocks noChangeAspect="1" noChangeArrowheads="1"/>
                      </p:cNvPicPr>
                      <p:nvPr/>
                    </p:nvPicPr>
                    <p:blipFill>
                      <a:blip r:embed="rId11"/>
                      <a:srcRect/>
                      <a:stretch>
                        <a:fillRect/>
                      </a:stretch>
                    </p:blipFill>
                    <p:spPr bwMode="auto">
                      <a:xfrm>
                        <a:off x="6502400" y="3485700"/>
                        <a:ext cx="1347788" cy="712787"/>
                      </a:xfrm>
                      <a:prstGeom prst="rect">
                        <a:avLst/>
                      </a:prstGeom>
                      <a:noFill/>
                      <a:ln>
                        <a:noFill/>
                      </a:ln>
                      <a:effectLst/>
                    </p:spPr>
                  </p:pic>
                </p:oleObj>
              </mc:Fallback>
            </mc:AlternateContent>
          </a:graphicData>
        </a:graphic>
      </p:graphicFrame>
      <p:graphicFrame>
        <p:nvGraphicFramePr>
          <p:cNvPr id="55" name="Object 9">
            <a:extLst>
              <a:ext uri="{FF2B5EF4-FFF2-40B4-BE49-F238E27FC236}">
                <a16:creationId xmlns:a16="http://schemas.microsoft.com/office/drawing/2014/main" id="{3307D112-81FF-4048-BA65-D6B51889FC67}"/>
              </a:ext>
            </a:extLst>
          </p:cNvPr>
          <p:cNvGraphicFramePr>
            <a:graphicFrameLocks noChangeAspect="1"/>
          </p:cNvGraphicFramePr>
          <p:nvPr>
            <p:extLst>
              <p:ext uri="{D42A27DB-BD31-4B8C-83A1-F6EECF244321}">
                <p14:modId xmlns:p14="http://schemas.microsoft.com/office/powerpoint/2010/main" val="558408751"/>
              </p:ext>
            </p:extLst>
          </p:nvPr>
        </p:nvGraphicFramePr>
        <p:xfrm>
          <a:off x="6467287" y="5024693"/>
          <a:ext cx="1979612" cy="631825"/>
        </p:xfrm>
        <a:graphic>
          <a:graphicData uri="http://schemas.openxmlformats.org/presentationml/2006/ole">
            <mc:AlternateContent xmlns:mc="http://schemas.openxmlformats.org/markup-compatibility/2006">
              <mc:Choice xmlns:v="urn:schemas-microsoft-com:vml" Requires="v">
                <p:oleObj name="Equation" r:id="rId12" imgW="799920" imgH="266400" progId="Equation.DSMT4">
                  <p:embed/>
                </p:oleObj>
              </mc:Choice>
              <mc:Fallback>
                <p:oleObj name="Equation" r:id="rId12" imgW="799920" imgH="266400" progId="Equation.DSMT4">
                  <p:embed/>
                  <p:pic>
                    <p:nvPicPr>
                      <p:cNvPr id="55" name="Object 9">
                        <a:extLst>
                          <a:ext uri="{FF2B5EF4-FFF2-40B4-BE49-F238E27FC236}">
                            <a16:creationId xmlns:a16="http://schemas.microsoft.com/office/drawing/2014/main" id="{3307D112-81FF-4048-BA65-D6B51889FC67}"/>
                          </a:ext>
                        </a:extLst>
                      </p:cNvPr>
                      <p:cNvPicPr>
                        <a:picLocks noChangeAspect="1" noChangeArrowheads="1"/>
                      </p:cNvPicPr>
                      <p:nvPr/>
                    </p:nvPicPr>
                    <p:blipFill>
                      <a:blip r:embed="rId13"/>
                      <a:srcRect/>
                      <a:stretch>
                        <a:fillRect/>
                      </a:stretch>
                    </p:blipFill>
                    <p:spPr bwMode="auto">
                      <a:xfrm>
                        <a:off x="6467287" y="5024693"/>
                        <a:ext cx="1979612" cy="631825"/>
                      </a:xfrm>
                      <a:prstGeom prst="rect">
                        <a:avLst/>
                      </a:prstGeom>
                      <a:noFill/>
                      <a:ln>
                        <a:noFill/>
                      </a:ln>
                      <a:effectLst/>
                    </p:spPr>
                  </p:pic>
                </p:oleObj>
              </mc:Fallback>
            </mc:AlternateContent>
          </a:graphicData>
        </a:graphic>
      </p:graphicFrame>
      <p:graphicFrame>
        <p:nvGraphicFramePr>
          <p:cNvPr id="56" name="Object 12">
            <a:extLst>
              <a:ext uri="{FF2B5EF4-FFF2-40B4-BE49-F238E27FC236}">
                <a16:creationId xmlns:a16="http://schemas.microsoft.com/office/drawing/2014/main" id="{7FADD91E-A10E-42AB-BB24-A64CBECA8D0F}"/>
              </a:ext>
            </a:extLst>
          </p:cNvPr>
          <p:cNvGraphicFramePr>
            <a:graphicFrameLocks noChangeAspect="1"/>
          </p:cNvGraphicFramePr>
          <p:nvPr>
            <p:extLst>
              <p:ext uri="{D42A27DB-BD31-4B8C-83A1-F6EECF244321}">
                <p14:modId xmlns:p14="http://schemas.microsoft.com/office/powerpoint/2010/main" val="1473999784"/>
              </p:ext>
            </p:extLst>
          </p:nvPr>
        </p:nvGraphicFramePr>
        <p:xfrm>
          <a:off x="6481763" y="4280140"/>
          <a:ext cx="1368425" cy="735013"/>
        </p:xfrm>
        <a:graphic>
          <a:graphicData uri="http://schemas.openxmlformats.org/presentationml/2006/ole">
            <mc:AlternateContent xmlns:mc="http://schemas.openxmlformats.org/markup-compatibility/2006">
              <mc:Choice xmlns:v="urn:schemas-microsoft-com:vml" Requires="v">
                <p:oleObj name="Equation" r:id="rId14" imgW="622080" imgH="317160" progId="Equation.DSMT4">
                  <p:embed/>
                </p:oleObj>
              </mc:Choice>
              <mc:Fallback>
                <p:oleObj name="Equation" r:id="rId14" imgW="622080" imgH="317160" progId="Equation.DSMT4">
                  <p:embed/>
                  <p:pic>
                    <p:nvPicPr>
                      <p:cNvPr id="56" name="Object 12">
                        <a:extLst>
                          <a:ext uri="{FF2B5EF4-FFF2-40B4-BE49-F238E27FC236}">
                            <a16:creationId xmlns:a16="http://schemas.microsoft.com/office/drawing/2014/main" id="{7FADD91E-A10E-42AB-BB24-A64CBECA8D0F}"/>
                          </a:ext>
                        </a:extLst>
                      </p:cNvPr>
                      <p:cNvPicPr>
                        <a:picLocks noChangeAspect="1" noChangeArrowheads="1"/>
                      </p:cNvPicPr>
                      <p:nvPr/>
                    </p:nvPicPr>
                    <p:blipFill>
                      <a:blip r:embed="rId15"/>
                      <a:srcRect/>
                      <a:stretch>
                        <a:fillRect/>
                      </a:stretch>
                    </p:blipFill>
                    <p:spPr bwMode="auto">
                      <a:xfrm>
                        <a:off x="6481763" y="4280140"/>
                        <a:ext cx="1368425" cy="735013"/>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4C4079A5-9FA0-4E3D-A9EB-E9047DEDB957}"/>
                  </a:ext>
                </a:extLst>
              </p:cNvPr>
              <p:cNvSpPr txBox="1"/>
              <p:nvPr/>
            </p:nvSpPr>
            <p:spPr>
              <a:xfrm>
                <a:off x="4504295" y="1792727"/>
                <a:ext cx="1126270" cy="1360629"/>
              </a:xfrm>
              <a:prstGeom prst="rect">
                <a:avLst/>
              </a:prstGeom>
              <a:noFill/>
            </p:spPr>
            <p:txBody>
              <a:bodyPr wrap="none" lIns="0" tIns="0" rIns="0" bIns="0" rtlCol="0">
                <a:spAutoFit/>
              </a:bodyPr>
              <a:lstStyle/>
              <a:p>
                <a14:m>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en-US" altLang="zh-CN" b="0" i="1" smtClean="0">
                                      <a:latin typeface="Cambria Math" panose="02040503050406030204" pitchFamily="18" charset="0"/>
                                    </a:rPr>
                                    <m:t>0</m:t>
                                  </m:r>
                                </m:sub>
                              </m:sSub>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en-US" altLang="zh-CN" b="0" i="1" smtClean="0">
                                      <a:latin typeface="Cambria Math" panose="02040503050406030204" pitchFamily="18" charset="0"/>
                                    </a:rPr>
                                    <m:t>1</m:t>
                                  </m:r>
                                </m:sub>
                              </m:sSub>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en-US" altLang="zh-CN" b="0" i="1" smtClean="0">
                                            <a:latin typeface="Cambria Math" panose="02040503050406030204" pitchFamily="18" charset="0"/>
                                          </a:rPr>
                                          <m:t>𝑛</m:t>
                                        </m:r>
                                      </m:sub>
                                    </m:sSub>
                                  </m:e>
                                </m:mr>
                              </m:m>
                            </m:e>
                          </m:mr>
                        </m:m>
                      </m:e>
                    </m:d>
                  </m:oMath>
                </a14:m>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𝑦</m:t>
                    </m:r>
                  </m:oMath>
                </a14:m>
                <a:endParaRPr lang="zh-CN" altLang="en-US" dirty="0"/>
              </a:p>
            </p:txBody>
          </p:sp>
        </mc:Choice>
        <mc:Fallback xmlns="">
          <p:sp>
            <p:nvSpPr>
              <p:cNvPr id="64" name="文本框 63">
                <a:extLst>
                  <a:ext uri="{FF2B5EF4-FFF2-40B4-BE49-F238E27FC236}">
                    <a16:creationId xmlns:a16="http://schemas.microsoft.com/office/drawing/2014/main" id="{4C4079A5-9FA0-4E3D-A9EB-E9047DEDB957}"/>
                  </a:ext>
                </a:extLst>
              </p:cNvPr>
              <p:cNvSpPr txBox="1">
                <a:spLocks noRot="1" noChangeAspect="1" noMove="1" noResize="1" noEditPoints="1" noAdjustHandles="1" noChangeArrowheads="1" noChangeShapeType="1" noTextEdit="1"/>
              </p:cNvSpPr>
              <p:nvPr/>
            </p:nvSpPr>
            <p:spPr>
              <a:xfrm>
                <a:off x="4504295" y="1792727"/>
                <a:ext cx="1126270" cy="1360629"/>
              </a:xfrm>
              <a:prstGeom prst="rect">
                <a:avLst/>
              </a:prstGeom>
              <a:blipFill>
                <a:blip r:embed="rId16"/>
                <a:stretch>
                  <a:fillRect/>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D1FE3F60-2622-41C6-9058-7B61C2DD69A5}"/>
              </a:ext>
            </a:extLst>
          </p:cNvPr>
          <p:cNvSpPr txBox="1"/>
          <p:nvPr/>
        </p:nvSpPr>
        <p:spPr>
          <a:xfrm>
            <a:off x="5963183" y="2241055"/>
            <a:ext cx="1440160" cy="461665"/>
          </a:xfrm>
          <a:prstGeom prst="rect">
            <a:avLst/>
          </a:prstGeom>
          <a:noFill/>
        </p:spPr>
        <p:txBody>
          <a:bodyPr wrap="square" rtlCol="0">
            <a:spAutoFit/>
          </a:bodyPr>
          <a:lstStyle/>
          <a:p>
            <a:r>
              <a:rPr lang="zh-CN" altLang="en-US" b="1" dirty="0"/>
              <a:t>残差：</a:t>
            </a: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D6F72CB-C956-4993-A6F6-16BC6AF6BBD2}"/>
                  </a:ext>
                </a:extLst>
              </p:cNvPr>
              <p:cNvSpPr txBox="1"/>
              <p:nvPr/>
            </p:nvSpPr>
            <p:spPr>
              <a:xfrm>
                <a:off x="5630565" y="538485"/>
                <a:ext cx="1533723" cy="461665"/>
              </a:xfrm>
              <a:prstGeom prst="rect">
                <a:avLst/>
              </a:prstGeom>
              <a:noFill/>
            </p:spPr>
            <p:txBody>
              <a:bodyPr wrap="square">
                <a:spAutoFit/>
              </a:bodyPr>
              <a:lstStyle/>
              <a:p>
                <a14:m>
                  <m:oMath xmlns:m="http://schemas.openxmlformats.org/officeDocument/2006/math">
                    <m:r>
                      <a:rPr lang="zh-CN" altLang="en-US" i="1" smtClean="0">
                        <a:latin typeface="Cambria Math" panose="02040503050406030204" pitchFamily="18" charset="0"/>
                      </a:rPr>
                      <m:t>𝜑</m:t>
                    </m:r>
                  </m:oMath>
                </a14:m>
                <a:r>
                  <a:rPr kumimoji="1" lang="en-US" altLang="zh-CN" b="1" dirty="0"/>
                  <a:t>(</a:t>
                </a:r>
                <a:r>
                  <a:rPr kumimoji="1" lang="en-US" altLang="zh-CN" b="1" i="1" dirty="0" err="1"/>
                  <a:t>x</a:t>
                </a:r>
                <a:r>
                  <a:rPr kumimoji="1" lang="en-US" altLang="zh-CN" b="1" i="1" baseline="-25000" dirty="0" err="1"/>
                  <a:t>k</a:t>
                </a:r>
                <a:r>
                  <a:rPr kumimoji="1" lang="en-US" altLang="zh-CN" b="1" dirty="0"/>
                  <a:t>)</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𝑦</m:t>
                        </m:r>
                      </m:e>
                      <m:sub>
                        <m:r>
                          <a:rPr lang="en-US" altLang="zh-CN" i="1">
                            <a:latin typeface="Cambria Math" panose="02040503050406030204" pitchFamily="18" charset="0"/>
                          </a:rPr>
                          <m:t>𝑘</m:t>
                        </m:r>
                      </m:sub>
                      <m:sup>
                        <m:r>
                          <a:rPr lang="en-US" altLang="zh-CN" i="1">
                            <a:latin typeface="Cambria Math" panose="02040503050406030204" pitchFamily="18" charset="0"/>
                          </a:rPr>
                          <m:t>∗</m:t>
                        </m:r>
                      </m:sup>
                    </m:sSubSup>
                  </m:oMath>
                </a14:m>
                <a:endParaRPr lang="zh-CN" altLang="en-US" dirty="0"/>
              </a:p>
            </p:txBody>
          </p:sp>
        </mc:Choice>
        <mc:Fallback xmlns="">
          <p:sp>
            <p:nvSpPr>
              <p:cNvPr id="22" name="文本框 21">
                <a:extLst>
                  <a:ext uri="{FF2B5EF4-FFF2-40B4-BE49-F238E27FC236}">
                    <a16:creationId xmlns:a16="http://schemas.microsoft.com/office/drawing/2014/main" id="{2D6F72CB-C956-4993-A6F6-16BC6AF6BBD2}"/>
                  </a:ext>
                </a:extLst>
              </p:cNvPr>
              <p:cNvSpPr txBox="1">
                <a:spLocks noRot="1" noChangeAspect="1" noMove="1" noResize="1" noEditPoints="1" noAdjustHandles="1" noChangeArrowheads="1" noChangeShapeType="1" noTextEdit="1"/>
              </p:cNvSpPr>
              <p:nvPr/>
            </p:nvSpPr>
            <p:spPr>
              <a:xfrm>
                <a:off x="5630565" y="538485"/>
                <a:ext cx="1533723" cy="461665"/>
              </a:xfrm>
              <a:prstGeom prst="rect">
                <a:avLst/>
              </a:prstGeom>
              <a:blipFill>
                <a:blip r:embed="rId17"/>
                <a:stretch>
                  <a:fillRect l="-1195"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1AF43FE-B9C4-405A-9217-66C3A613A806}"/>
                  </a:ext>
                </a:extLst>
              </p:cNvPr>
              <p:cNvSpPr txBox="1"/>
              <p:nvPr/>
            </p:nvSpPr>
            <p:spPr>
              <a:xfrm>
                <a:off x="7079508" y="545641"/>
                <a:ext cx="1884980" cy="461665"/>
              </a:xfrm>
              <a:prstGeom prst="rect">
                <a:avLst/>
              </a:prstGeom>
              <a:noFill/>
            </p:spPr>
            <p:txBody>
              <a:bodyPr wrap="square">
                <a:spAutoFit/>
              </a:bodyPr>
              <a:lstStyle/>
              <a:p>
                <a14:m>
                  <m:oMath xmlns:m="http://schemas.openxmlformats.org/officeDocument/2006/math">
                    <m:r>
                      <a:rPr lang="en-US" altLang="zh-CN" b="0" i="1" smtClean="0">
                        <a:latin typeface="Cambria Math" panose="02040503050406030204" pitchFamily="18" charset="0"/>
                      </a:rPr>
                      <m:t>𝑓</m:t>
                    </m:r>
                  </m:oMath>
                </a14:m>
                <a:r>
                  <a:rPr kumimoji="1" lang="en-US" altLang="zh-CN" b="1" dirty="0"/>
                  <a:t>(</a:t>
                </a:r>
                <a:r>
                  <a:rPr kumimoji="1" lang="en-US" altLang="zh-CN" b="1" i="1" dirty="0" err="1"/>
                  <a:t>x</a:t>
                </a:r>
                <a:r>
                  <a:rPr kumimoji="1" lang="en-US" altLang="zh-CN" b="1" i="1" baseline="-25000" dirty="0" err="1"/>
                  <a:t>k</a:t>
                </a:r>
                <a:r>
                  <a:rPr kumimoji="1" lang="en-US" altLang="zh-CN" b="1" dirty="0"/>
                  <a:t>)=</a:t>
                </a:r>
                <a:r>
                  <a:rPr lang="zh-CN" altLang="en-US" dirty="0">
                    <a:solidFill>
                      <a:srgbClr val="836967"/>
                    </a:solidFill>
                  </a:rPr>
                  <a:t> </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en-US" altLang="zh-CN" i="1">
                            <a:latin typeface="Cambria Math" panose="02040503050406030204" pitchFamily="18" charset="0"/>
                          </a:rPr>
                          <m:t>𝑘</m:t>
                        </m:r>
                      </m:sub>
                    </m:sSub>
                  </m:oMath>
                </a14:m>
                <a:r>
                  <a:rPr kumimoji="1" lang="en-US" altLang="zh-CN" b="1" i="1" baseline="-25000" dirty="0"/>
                  <a:t> </a:t>
                </a:r>
                <a:endParaRPr lang="zh-CN" altLang="en-US" dirty="0"/>
              </a:p>
            </p:txBody>
          </p:sp>
        </mc:Choice>
        <mc:Fallback xmlns="">
          <p:sp>
            <p:nvSpPr>
              <p:cNvPr id="24" name="文本框 23">
                <a:extLst>
                  <a:ext uri="{FF2B5EF4-FFF2-40B4-BE49-F238E27FC236}">
                    <a16:creationId xmlns:a16="http://schemas.microsoft.com/office/drawing/2014/main" id="{11AF43FE-B9C4-405A-9217-66C3A613A806}"/>
                  </a:ext>
                </a:extLst>
              </p:cNvPr>
              <p:cNvSpPr txBox="1">
                <a:spLocks noRot="1" noChangeAspect="1" noMove="1" noResize="1" noEditPoints="1" noAdjustHandles="1" noChangeArrowheads="1" noChangeShapeType="1" noTextEdit="1"/>
              </p:cNvSpPr>
              <p:nvPr/>
            </p:nvSpPr>
            <p:spPr>
              <a:xfrm>
                <a:off x="7079508" y="545641"/>
                <a:ext cx="1884980" cy="461665"/>
              </a:xfrm>
              <a:prstGeom prst="rect">
                <a:avLst/>
              </a:prstGeom>
              <a:blipFill>
                <a:blip r:embed="rId18"/>
                <a:stretch>
                  <a:fillRect l="-2581" t="-10667" b="-30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734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down)">
                                      <p:cBhvr>
                                        <p:cTn id="15" dur="500"/>
                                        <p:tgtEl>
                                          <p:spTgt spid="5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down)">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wipe(down)">
                                      <p:cBhvr>
                                        <p:cTn id="31" dur="500"/>
                                        <p:tgtEl>
                                          <p:spTgt spid="6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500"/>
                                        <p:tgtEl>
                                          <p:spTgt spid="52"/>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additive="base">
                                        <p:cTn id="44" dur="500" fill="hold"/>
                                        <p:tgtEl>
                                          <p:spTgt spid="31"/>
                                        </p:tgtEl>
                                        <p:attrNameLst>
                                          <p:attrName>ppt_x</p:attrName>
                                        </p:attrNameLst>
                                      </p:cBhvr>
                                      <p:tavLst>
                                        <p:tav tm="0">
                                          <p:val>
                                            <p:strVal val="#ppt_x"/>
                                          </p:val>
                                        </p:tav>
                                        <p:tav tm="100000">
                                          <p:val>
                                            <p:strVal val="#ppt_x"/>
                                          </p:val>
                                        </p:tav>
                                      </p:tavLst>
                                    </p:anim>
                                    <p:anim calcmode="lin" valueType="num">
                                      <p:cBhvr additive="base">
                                        <p:cTn id="45" dur="500" fill="hold"/>
                                        <p:tgtEl>
                                          <p:spTgt spid="31"/>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additive="base">
                                        <p:cTn id="48" dur="500" fill="hold"/>
                                        <p:tgtEl>
                                          <p:spTgt spid="32"/>
                                        </p:tgtEl>
                                        <p:attrNameLst>
                                          <p:attrName>ppt_x</p:attrName>
                                        </p:attrNameLst>
                                      </p:cBhvr>
                                      <p:tavLst>
                                        <p:tav tm="0">
                                          <p:val>
                                            <p:strVal val="#ppt_x"/>
                                          </p:val>
                                        </p:tav>
                                        <p:tav tm="100000">
                                          <p:val>
                                            <p:strVal val="#ppt_x"/>
                                          </p:val>
                                        </p:tav>
                                      </p:tavLst>
                                    </p:anim>
                                    <p:anim calcmode="lin" valueType="num">
                                      <p:cBhvr additive="base">
                                        <p:cTn id="49" dur="500" fill="hold"/>
                                        <p:tgtEl>
                                          <p:spTgt spid="3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additive="base">
                                        <p:cTn id="52" dur="500" fill="hold"/>
                                        <p:tgtEl>
                                          <p:spTgt spid="30"/>
                                        </p:tgtEl>
                                        <p:attrNameLst>
                                          <p:attrName>ppt_x</p:attrName>
                                        </p:attrNameLst>
                                      </p:cBhvr>
                                      <p:tavLst>
                                        <p:tav tm="0">
                                          <p:val>
                                            <p:strVal val="#ppt_x"/>
                                          </p:val>
                                        </p:tav>
                                        <p:tav tm="100000">
                                          <p:val>
                                            <p:strVal val="#ppt_x"/>
                                          </p:val>
                                        </p:tav>
                                      </p:tavLst>
                                    </p:anim>
                                    <p:anim calcmode="lin" valueType="num">
                                      <p:cBhvr additive="base">
                                        <p:cTn id="53" dur="500" fill="hold"/>
                                        <p:tgtEl>
                                          <p:spTgt spid="3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500" fill="hold"/>
                                        <p:tgtEl>
                                          <p:spTgt spid="33"/>
                                        </p:tgtEl>
                                        <p:attrNameLst>
                                          <p:attrName>ppt_x</p:attrName>
                                        </p:attrNameLst>
                                      </p:cBhvr>
                                      <p:tavLst>
                                        <p:tav tm="0">
                                          <p:val>
                                            <p:strVal val="#ppt_x"/>
                                          </p:val>
                                        </p:tav>
                                        <p:tav tm="100000">
                                          <p:val>
                                            <p:strVal val="#ppt_x"/>
                                          </p:val>
                                        </p:tav>
                                      </p:tavLst>
                                    </p:anim>
                                    <p:anim calcmode="lin" valueType="num">
                                      <p:cBhvr additive="base">
                                        <p:cTn id="5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wipe(down)">
                                      <p:cBhvr>
                                        <p:cTn id="62" dur="500"/>
                                        <p:tgtEl>
                                          <p:spTgt spid="5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wipe(down)">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wipe(down)">
                                      <p:cBhvr>
                                        <p:cTn id="72" dur="500"/>
                                        <p:tgtEl>
                                          <p:spTgt spid="55"/>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ppt_x"/>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 grpId="0"/>
      <p:bldP spid="29" grpId="0"/>
      <p:bldP spid="30" grpId="0"/>
      <p:bldP spid="31" grpId="0"/>
      <p:bldP spid="32" grpId="0"/>
      <p:bldP spid="33" grpId="0"/>
      <p:bldP spid="51" grpId="0"/>
      <p:bldP spid="52" grpId="0"/>
      <p:bldP spid="4" grpId="0" animBg="1"/>
      <p:bldP spid="64" grpId="0"/>
      <p:bldP spid="20" grpId="0"/>
      <p:bldP spid="22" grpId="0"/>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4132" name="Object 4"/>
              <p:cNvSpPr txBox="1"/>
              <p:nvPr/>
            </p:nvSpPr>
            <p:spPr bwMode="auto">
              <a:xfrm>
                <a:off x="395537" y="2194135"/>
                <a:ext cx="8280920" cy="89058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1</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 (</m:t>
                      </m:r>
                      <m:func>
                        <m:funcPr>
                          <m:ctrlPr>
                            <a:rPr lang="zh-CN" altLang="en-US" sz="2000" i="1">
                              <a:solidFill>
                                <a:srgbClr val="000000"/>
                              </a:solidFill>
                              <a:latin typeface="Cambria Math" panose="02040503050406030204" pitchFamily="18" charset="0"/>
                            </a:rPr>
                          </m:ctrlPr>
                        </m:funcPr>
                        <m:fName>
                          <m:r>
                            <m:rPr>
                              <m:sty m:val="p"/>
                            </m:rPr>
                            <a:rPr lang="zh-CN" altLang="en-US" sz="2000" i="0">
                              <a:solidFill>
                                <a:srgbClr val="000000"/>
                              </a:solidFill>
                              <a:latin typeface="Cambria Math" panose="02040503050406030204" pitchFamily="18" charset="0"/>
                            </a:rPr>
                            <m:t>cos</m:t>
                          </m:r>
                        </m:fName>
                        <m:e>
                          <m:r>
                            <a:rPr lang="zh-CN" altLang="en-US" sz="2000" i="1">
                              <a:solidFill>
                                <a:srgbClr val="000000"/>
                              </a:solidFill>
                              <a:latin typeface="Cambria Math" panose="02040503050406030204" pitchFamily="18" charset="0"/>
                            </a:rPr>
                            <m:t>𝑖</m:t>
                          </m:r>
                        </m:e>
                      </m:func>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func>
                        <m:funcPr>
                          <m:ctrlPr>
                            <a:rPr lang="zh-CN" altLang="en-US" sz="2000" i="1">
                              <a:solidFill>
                                <a:srgbClr val="000000"/>
                              </a:solidFill>
                              <a:latin typeface="Cambria Math" panose="02040503050406030204" pitchFamily="18" charset="0"/>
                            </a:rPr>
                          </m:ctrlPr>
                        </m:funcPr>
                        <m:fName>
                          <m:r>
                            <m:rPr>
                              <m:sty m:val="p"/>
                            </m:rPr>
                            <a:rPr lang="zh-CN" altLang="en-US" sz="2000" i="0">
                              <a:solidFill>
                                <a:srgbClr val="000000"/>
                              </a:solidFill>
                              <a:latin typeface="Cambria Math" panose="02040503050406030204" pitchFamily="18" charset="0"/>
                            </a:rPr>
                            <m:t>cos</m:t>
                          </m:r>
                        </m:fName>
                        <m:e>
                          <m:r>
                            <a:rPr lang="zh-CN" altLang="en-US" sz="2000" i="1">
                              <a:solidFill>
                                <a:srgbClr val="000000"/>
                              </a:solidFill>
                              <a:latin typeface="Cambria Math" panose="02040503050406030204" pitchFamily="18" charset="0"/>
                            </a:rPr>
                            <m:t>𝑗</m:t>
                          </m:r>
                        </m:e>
                      </m:func>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nary>
                        <m:naryPr>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𝜋</m:t>
                          </m:r>
                        </m:sub>
                        <m:sup>
                          <m:r>
                            <a:rPr lang="zh-CN" altLang="en-US" sz="2000" i="1">
                              <a:solidFill>
                                <a:srgbClr val="000000"/>
                              </a:solidFill>
                              <a:latin typeface="Cambria Math" panose="02040503050406030204" pitchFamily="18" charset="0"/>
                            </a:rPr>
                            <m:t>𝜋</m:t>
                          </m:r>
                        </m:sup>
                        <m:e>
                          <m:func>
                            <m:funcPr>
                              <m:ctrlPr>
                                <a:rPr lang="zh-CN" altLang="en-US" sz="2000" i="1">
                                  <a:solidFill>
                                    <a:srgbClr val="000000"/>
                                  </a:solidFill>
                                  <a:latin typeface="Cambria Math" panose="02040503050406030204" pitchFamily="18" charset="0"/>
                                </a:rPr>
                              </m:ctrlPr>
                            </m:funcPr>
                            <m:fName>
                              <m:r>
                                <m:rPr>
                                  <m:sty m:val="p"/>
                                </m:rPr>
                                <a:rPr lang="zh-CN" altLang="en-US" sz="2000" i="0">
                                  <a:solidFill>
                                    <a:srgbClr val="000000"/>
                                  </a:solidFill>
                                  <a:latin typeface="Cambria Math" panose="02040503050406030204" pitchFamily="18" charset="0"/>
                                </a:rPr>
                                <m:t>cos</m:t>
                              </m:r>
                            </m:fName>
                            <m:e>
                              <m:r>
                                <a:rPr lang="zh-CN" altLang="en-US" sz="2000" i="1">
                                  <a:solidFill>
                                    <a:srgbClr val="000000"/>
                                  </a:solidFill>
                                  <a:latin typeface="Cambria Math" panose="02040503050406030204" pitchFamily="18" charset="0"/>
                                </a:rPr>
                                <m:t>𝑖</m:t>
                              </m:r>
                            </m:e>
                          </m:func>
                          <m:r>
                            <a:rPr lang="zh-CN" altLang="en-US" sz="2000" i="1">
                              <a:solidFill>
                                <a:srgbClr val="000000"/>
                              </a:solidFill>
                              <a:latin typeface="Cambria Math" panose="02040503050406030204" pitchFamily="18" charset="0"/>
                            </a:rPr>
                            <m:t>𝑥</m:t>
                          </m:r>
                          <m:func>
                            <m:funcPr>
                              <m:ctrlPr>
                                <a:rPr lang="zh-CN" altLang="en-US" sz="2000" i="1">
                                  <a:solidFill>
                                    <a:srgbClr val="000000"/>
                                  </a:solidFill>
                                  <a:latin typeface="Cambria Math" panose="02040503050406030204" pitchFamily="18" charset="0"/>
                                </a:rPr>
                              </m:ctrlPr>
                            </m:funcPr>
                            <m:fName>
                              <m:r>
                                <m:rPr>
                                  <m:sty m:val="p"/>
                                </m:rPr>
                                <a:rPr lang="zh-CN" altLang="en-US" sz="2000" i="0">
                                  <a:solidFill>
                                    <a:srgbClr val="000000"/>
                                  </a:solidFill>
                                  <a:latin typeface="Cambria Math" panose="02040503050406030204" pitchFamily="18" charset="0"/>
                                </a:rPr>
                                <m:t>cos</m:t>
                              </m:r>
                            </m:fName>
                            <m:e>
                              <m:r>
                                <a:rPr lang="zh-CN" altLang="en-US" sz="2000" i="1">
                                  <a:solidFill>
                                    <a:srgbClr val="000000"/>
                                  </a:solidFill>
                                  <a:latin typeface="Cambria Math" panose="02040503050406030204" pitchFamily="18" charset="0"/>
                                </a:rPr>
                                <m:t>𝑗</m:t>
                              </m:r>
                            </m:e>
                          </m:func>
                          <m:r>
                            <a:rPr lang="zh-CN" altLang="en-US" sz="2000" i="1">
                              <a:solidFill>
                                <a:srgbClr val="000000"/>
                              </a:solidFill>
                              <a:latin typeface="Cambria Math" panose="02040503050406030204" pitchFamily="18" charset="0"/>
                            </a:rPr>
                            <m:t>𝑥𝑑𝑥</m:t>
                          </m:r>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eqArr>
                                <m:eqArrPr>
                                  <m:ctrlPr>
                                    <a:rPr lang="zh-CN" altLang="en-US" sz="2000" i="1">
                                      <a:solidFill>
                                        <a:srgbClr val="000000"/>
                                      </a:solidFill>
                                      <a:latin typeface="Cambria Math" panose="02040503050406030204" pitchFamily="18" charset="0"/>
                                    </a:rPr>
                                  </m:ctrlPr>
                                </m:eqArrPr>
                                <m:e>
                                  <m:r>
                                    <a:rPr lang="zh-CN" altLang="en-US" sz="2000" i="1">
                                      <a:solidFill>
                                        <a:srgbClr val="000000"/>
                                      </a:solidFill>
                                      <a:latin typeface="Cambria Math" panose="02040503050406030204" pitchFamily="18" charset="0"/>
                                    </a:rPr>
                                    <m:t>&amp;0</m:t>
                                  </m:r>
                                  <m:r>
                                    <a:rPr lang="zh-CN" altLang="en-US" sz="2000" i="1">
                                      <a:solidFill>
                                        <a:srgbClr val="000000"/>
                                      </a:solidFill>
                                      <a:latin typeface="Cambria Math" panose="02040503050406030204" pitchFamily="18" charset="0"/>
                                    </a:rPr>
                                    <m:t>，当</m:t>
                                  </m:r>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𝑗</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且</m:t>
                                  </m:r>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𝑗</m:t>
                                  </m:r>
                                  <m:r>
                                    <a:rPr lang="zh-CN" altLang="en-US" sz="2000" i="1">
                                      <a:solidFill>
                                        <a:srgbClr val="000000"/>
                                      </a:solidFill>
                                      <a:latin typeface="Cambria Math" panose="02040503050406030204" pitchFamily="18" charset="0"/>
                                    </a:rPr>
                                    <m:t>≥1</m:t>
                                  </m:r>
                                </m:e>
                                <m:e>
                                  <m:r>
                                    <a:rPr lang="zh-CN" altLang="en-US" sz="2000" i="1">
                                      <a:solidFill>
                                        <a:srgbClr val="000000"/>
                                      </a:solidFill>
                                      <a:latin typeface="Cambria Math" panose="02040503050406030204" pitchFamily="18" charset="0"/>
                                    </a:rPr>
                                    <m:t>&amp;</m:t>
                                  </m:r>
                                  <m:r>
                                    <a:rPr lang="zh-CN" altLang="en-US" sz="2000" i="1">
                                      <a:solidFill>
                                        <a:srgbClr val="000000"/>
                                      </a:solidFill>
                                      <a:latin typeface="Cambria Math" panose="02040503050406030204" pitchFamily="18" charset="0"/>
                                    </a:rPr>
                                    <m:t>𝜋</m:t>
                                  </m:r>
                                  <m:r>
                                    <a:rPr lang="zh-CN" altLang="en-US" sz="2000" i="1">
                                      <a:solidFill>
                                        <a:srgbClr val="000000"/>
                                      </a:solidFill>
                                      <a:latin typeface="Cambria Math" panose="02040503050406030204" pitchFamily="18" charset="0"/>
                                    </a:rPr>
                                    <m:t>，当</m:t>
                                  </m:r>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𝑗</m:t>
                                  </m:r>
                                  <m:r>
                                    <a:rPr lang="zh-CN" altLang="en-US" sz="2000" i="1">
                                      <a:solidFill>
                                        <a:srgbClr val="000000"/>
                                      </a:solidFill>
                                      <a:latin typeface="Cambria Math" panose="02040503050406030204" pitchFamily="18" charset="0"/>
                                    </a:rPr>
                                    <m:t>≠0</m:t>
                                  </m:r>
                                </m:e>
                              </m:eqArr>
                            </m:e>
                          </m:d>
                        </m:e>
                      </m:nary>
                      <m:r>
                        <a:rPr lang="zh-CN" altLang="en-US" sz="2000" i="1">
                          <a:solidFill>
                            <a:srgbClr val="000000"/>
                          </a:solidFill>
                          <a:latin typeface="Cambria Math" panose="02040503050406030204" pitchFamily="18" charset="0"/>
                        </a:rPr>
                        <m:t>；</m:t>
                      </m:r>
                    </m:oMath>
                  </m:oMathPara>
                </a14:m>
                <a:endParaRPr lang="zh-CN" altLang="en-US" sz="2000" dirty="0"/>
              </a:p>
            </p:txBody>
          </p:sp>
        </mc:Choice>
        <mc:Fallback xmlns="">
          <p:sp>
            <p:nvSpPr>
              <p:cNvPr id="304132" name="Object 4"/>
              <p:cNvSpPr txBox="1">
                <a:spLocks noRot="1" noChangeAspect="1" noMove="1" noResize="1" noEditPoints="1" noAdjustHandles="1" noChangeArrowheads="1" noChangeShapeType="1" noTextEdit="1"/>
              </p:cNvSpPr>
              <p:nvPr/>
            </p:nvSpPr>
            <p:spPr bwMode="auto">
              <a:xfrm>
                <a:off x="395537" y="2194135"/>
                <a:ext cx="8280920" cy="89058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4133" name="Object 5"/>
              <p:cNvSpPr txBox="1"/>
              <p:nvPr/>
            </p:nvSpPr>
            <p:spPr bwMode="auto">
              <a:xfrm>
                <a:off x="323851" y="3084723"/>
                <a:ext cx="6840438" cy="120629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 (</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sin</m:t>
                          </m:r>
                        </m:fName>
                        <m:e>
                          <m:r>
                            <a:rPr lang="zh-CN" altLang="en-US" i="1">
                              <a:solidFill>
                                <a:srgbClr val="000000"/>
                              </a:solidFill>
                              <a:latin typeface="Cambria Math" panose="02040503050406030204" pitchFamily="18" charset="0"/>
                            </a:rPr>
                            <m:t>𝑖</m:t>
                          </m:r>
                        </m:e>
                      </m:func>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sin</m:t>
                          </m:r>
                        </m:fName>
                        <m:e>
                          <m:r>
                            <a:rPr lang="zh-CN" altLang="en-US" i="1">
                              <a:solidFill>
                                <a:srgbClr val="000000"/>
                              </a:solidFill>
                              <a:latin typeface="Cambria Math" panose="02040503050406030204" pitchFamily="18" charset="0"/>
                            </a:rPr>
                            <m:t>𝑗</m:t>
                          </m:r>
                        </m:e>
                      </m:func>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&amp;0, </m:t>
                              </m:r>
                              <m:r>
                                <a:rPr lang="zh-CN" altLang="en-US" i="1">
                                  <a:solidFill>
                                    <a:srgbClr val="000000"/>
                                  </a:solidFill>
                                  <a:latin typeface="Cambria Math" panose="02040503050406030204" pitchFamily="18" charset="0"/>
                                </a:rPr>
                                <m:t>当</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且</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𝜋</m:t>
                              </m:r>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当</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≠0</m:t>
                              </m:r>
                            </m:e>
                          </m:eqArr>
                        </m:e>
                      </m:d>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304133" name="Object 5"/>
              <p:cNvSpPr txBox="1">
                <a:spLocks noRot="1" noChangeAspect="1" noMove="1" noResize="1" noEditPoints="1" noAdjustHandles="1" noChangeArrowheads="1" noChangeShapeType="1" noTextEdit="1"/>
              </p:cNvSpPr>
              <p:nvPr/>
            </p:nvSpPr>
            <p:spPr bwMode="auto">
              <a:xfrm>
                <a:off x="323851" y="3084723"/>
                <a:ext cx="6840438" cy="120629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4134" name="Object 6"/>
              <p:cNvSpPr txBox="1"/>
              <p:nvPr/>
            </p:nvSpPr>
            <p:spPr bwMode="auto">
              <a:xfrm>
                <a:off x="317588" y="4418944"/>
                <a:ext cx="7920112" cy="639291"/>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 (</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sin</m:t>
                          </m:r>
                        </m:fName>
                        <m:e>
                          <m:r>
                            <a:rPr lang="zh-CN" altLang="en-US" i="1">
                              <a:solidFill>
                                <a:srgbClr val="000000"/>
                              </a:solidFill>
                              <a:latin typeface="Cambria Math" panose="02040503050406030204" pitchFamily="18" charset="0"/>
                            </a:rPr>
                            <m:t>𝑖</m:t>
                          </m:r>
                        </m:e>
                      </m:func>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𝑗</m:t>
                          </m:r>
                        </m:e>
                      </m:func>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)=0, </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𝑛</m:t>
                      </m:r>
                    </m:oMath>
                  </m:oMathPara>
                </a14:m>
                <a:endParaRPr lang="zh-CN" altLang="en-US" dirty="0"/>
              </a:p>
            </p:txBody>
          </p:sp>
        </mc:Choice>
        <mc:Fallback xmlns="">
          <p:sp>
            <p:nvSpPr>
              <p:cNvPr id="304134" name="Object 6"/>
              <p:cNvSpPr txBox="1">
                <a:spLocks noRot="1" noChangeAspect="1" noMove="1" noResize="1" noEditPoints="1" noAdjustHandles="1" noChangeArrowheads="1" noChangeShapeType="1" noTextEdit="1"/>
              </p:cNvSpPr>
              <p:nvPr/>
            </p:nvSpPr>
            <p:spPr bwMode="auto">
              <a:xfrm>
                <a:off x="317588" y="4418944"/>
                <a:ext cx="7920112" cy="63929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4135" name="Object 7"/>
              <p:cNvSpPr txBox="1"/>
              <p:nvPr/>
            </p:nvSpPr>
            <p:spPr bwMode="auto">
              <a:xfrm>
                <a:off x="317588" y="5160481"/>
                <a:ext cx="5476458" cy="958736"/>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4</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𝜋</m:t>
                          </m:r>
                        </m:sub>
                        <m:sup>
                          <m:r>
                            <a:rPr lang="zh-CN" altLang="en-US" i="1">
                              <a:solidFill>
                                <a:srgbClr val="000000"/>
                              </a:solidFill>
                              <a:latin typeface="Cambria Math" panose="02040503050406030204" pitchFamily="18" charset="0"/>
                            </a:rPr>
                            <m:t>𝜋</m:t>
                          </m:r>
                        </m:sup>
                        <m:e>
                          <m:r>
                            <a:rPr lang="zh-CN" altLang="en-US" i="1">
                              <a:solidFill>
                                <a:srgbClr val="000000"/>
                              </a:solidFill>
                              <a:latin typeface="Cambria Math" panose="02040503050406030204" pitchFamily="18" charset="0"/>
                            </a:rPr>
                            <m:t>𝑑𝑥</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𝜋</m:t>
                          </m:r>
                        </m:e>
                      </m:nary>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304135" name="Object 7"/>
              <p:cNvSpPr txBox="1">
                <a:spLocks noRot="1" noChangeAspect="1" noMove="1" noResize="1" noEditPoints="1" noAdjustHandles="1" noChangeArrowheads="1" noChangeShapeType="1" noTextEdit="1"/>
              </p:cNvSpPr>
              <p:nvPr/>
            </p:nvSpPr>
            <p:spPr bwMode="auto">
              <a:xfrm>
                <a:off x="317588" y="5160481"/>
                <a:ext cx="5476458" cy="9587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4136" name="Object 8"/>
              <p:cNvSpPr txBox="1"/>
              <p:nvPr/>
            </p:nvSpPr>
            <p:spPr bwMode="auto">
              <a:xfrm>
                <a:off x="727465" y="6052627"/>
                <a:ext cx="8160520" cy="639291"/>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sin</m:t>
                          </m:r>
                        </m:fName>
                        <m:e>
                          <m:r>
                            <a:rPr lang="zh-CN" altLang="en-US" i="1">
                              <a:solidFill>
                                <a:srgbClr val="000000"/>
                              </a:solidFill>
                              <a:latin typeface="Cambria Math" panose="02040503050406030204" pitchFamily="18" charset="0"/>
                            </a:rPr>
                            <m:t>𝑖</m:t>
                          </m:r>
                        </m:e>
                      </m:func>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)=0,(1,</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𝑖</m:t>
                          </m:r>
                        </m:e>
                      </m:func>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)=0, </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304136" name="Object 8"/>
              <p:cNvSpPr txBox="1">
                <a:spLocks noRot="1" noChangeAspect="1" noMove="1" noResize="1" noEditPoints="1" noAdjustHandles="1" noChangeArrowheads="1" noChangeShapeType="1" noTextEdit="1"/>
              </p:cNvSpPr>
              <p:nvPr/>
            </p:nvSpPr>
            <p:spPr bwMode="auto">
              <a:xfrm>
                <a:off x="727465" y="6052627"/>
                <a:ext cx="8160520" cy="639291"/>
              </a:xfrm>
              <a:prstGeom prst="rect">
                <a:avLst/>
              </a:prstGeom>
              <a:blipFill>
                <a:blip r:embed="rId6"/>
                <a:stretch>
                  <a:fillRect/>
                </a:stretch>
              </a:blipFill>
            </p:spPr>
            <p:txBody>
              <a:bodyPr/>
              <a:lstStyle/>
              <a:p>
                <a:r>
                  <a:rPr lang="zh-CN" altLang="en-US">
                    <a:noFill/>
                  </a:rPr>
                  <a:t> </a:t>
                </a:r>
              </a:p>
            </p:txBody>
          </p:sp>
        </mc:Fallback>
      </mc:AlternateContent>
      <p:sp>
        <p:nvSpPr>
          <p:cNvPr id="304137" name="Rectangle 9"/>
          <p:cNvSpPr>
            <a:spLocks noChangeArrowheads="1"/>
          </p:cNvSpPr>
          <p:nvPr/>
        </p:nvSpPr>
        <p:spPr bwMode="auto">
          <a:xfrm>
            <a:off x="107504" y="1897725"/>
            <a:ext cx="23764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a:solidFill>
                  <a:schemeClr val="tx2"/>
                </a:solidFill>
              </a:rPr>
              <a:t>事实上，</a:t>
            </a:r>
          </a:p>
        </p:txBody>
      </p:sp>
      <p:sp>
        <p:nvSpPr>
          <p:cNvPr id="304139" name="Object 11"/>
          <p:cNvSpPr txBox="1"/>
          <p:nvPr/>
        </p:nvSpPr>
        <p:spPr bwMode="auto">
          <a:xfrm>
            <a:off x="6838950" y="1463675"/>
            <a:ext cx="1223963" cy="412750"/>
          </a:xfrm>
          <a:prstGeom prst="rect">
            <a:avLst/>
          </a:prstGeom>
          <a:noFill/>
        </p:spPr>
        <p:txBody>
          <a:bodyPr>
            <a:normAutofit fontScale="92500" lnSpcReduction="10000"/>
          </a:bodyPr>
          <a:lstStyle/>
          <a:p>
            <a:endParaRPr lang="zh-CN" altLang="en-US" dirty="0"/>
          </a:p>
        </p:txBody>
      </p:sp>
      <mc:AlternateContent xmlns:mc="http://schemas.openxmlformats.org/markup-compatibility/2006" xmlns:a14="http://schemas.microsoft.com/office/drawing/2010/main">
        <mc:Choice Requires="a14">
          <p:sp>
            <p:nvSpPr>
              <p:cNvPr id="304140" name="Rectangle 12"/>
              <p:cNvSpPr>
                <a:spLocks noChangeArrowheads="1"/>
              </p:cNvSpPr>
              <p:nvPr/>
            </p:nvSpPr>
            <p:spPr bwMode="auto">
              <a:xfrm>
                <a:off x="317588" y="620454"/>
                <a:ext cx="8569325" cy="100098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nchor="ctr">
                <a:spAutoFit/>
              </a:bodyPr>
              <a:lstStyle/>
              <a:p>
                <a:pPr>
                  <a:lnSpc>
                    <a:spcPct val="130000"/>
                  </a:lnSpc>
                </a:pPr>
                <a:r>
                  <a:rPr kumimoji="1" lang="zh-CN" altLang="en-US" b="1" dirty="0"/>
                  <a:t>验证：三角函数组</a:t>
                </a:r>
                <a14:m>
                  <m:oMath xmlns:m="http://schemas.openxmlformats.org/officeDocument/2006/math">
                    <m:d>
                      <m:dPr>
                        <m:begChr m:val="{"/>
                        <m:endChr m:val="}"/>
                        <m:ctrlPr>
                          <a:rPr lang="zh-CN" altLang="en-US" i="1" smtClean="0">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𝑥</m:t>
                            </m:r>
                          </m:e>
                        </m:func>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sin</m:t>
                            </m:r>
                          </m:fName>
                          <m:e>
                            <m:r>
                              <a:rPr lang="zh-CN" altLang="en-US" i="1">
                                <a:solidFill>
                                  <a:srgbClr val="000000"/>
                                </a:solidFill>
                                <a:latin typeface="Cambria Math" panose="02040503050406030204" pitchFamily="18" charset="0"/>
                              </a:rPr>
                              <m:t>𝑥</m:t>
                            </m:r>
                          </m:e>
                        </m:func>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𝑛</m:t>
                            </m:r>
                          </m:e>
                        </m:func>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sin</m:t>
                            </m:r>
                          </m:fName>
                          <m:e>
                            <m:r>
                              <a:rPr lang="zh-CN" altLang="en-US" i="1">
                                <a:solidFill>
                                  <a:srgbClr val="000000"/>
                                </a:solidFill>
                                <a:latin typeface="Cambria Math" panose="02040503050406030204" pitchFamily="18" charset="0"/>
                              </a:rPr>
                              <m:t>𝑛</m:t>
                            </m:r>
                          </m:e>
                        </m:func>
                        <m:r>
                          <a:rPr lang="zh-CN" altLang="en-US" i="1">
                            <a:solidFill>
                              <a:srgbClr val="000000"/>
                            </a:solidFill>
                            <a:latin typeface="Cambria Math" panose="02040503050406030204" pitchFamily="18" charset="0"/>
                          </a:rPr>
                          <m:t>𝑥</m:t>
                        </m:r>
                      </m:e>
                    </m:d>
                  </m:oMath>
                </a14:m>
                <a:r>
                  <a:rPr kumimoji="1" lang="zh-CN" altLang="en-US" b="1" dirty="0"/>
                  <a:t>在</a:t>
                </a:r>
                <a14:m>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𝜋</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𝜋</m:t>
                    </m:r>
                    <m:r>
                      <a:rPr lang="zh-CN" altLang="en-US" i="1">
                        <a:solidFill>
                          <a:srgbClr val="000000"/>
                        </a:solidFill>
                        <a:latin typeface="Cambria Math" panose="02040503050406030204" pitchFamily="18" charset="0"/>
                      </a:rPr>
                      <m:t>]</m:t>
                    </m:r>
                  </m:oMath>
                </a14:m>
                <a:r>
                  <a:rPr lang="zh-CN" altLang="en-US" b="1" dirty="0"/>
                  <a:t>上是关于</a:t>
                </a:r>
                <a:r>
                  <a:rPr kumimoji="1" lang="zh-CN" altLang="en-US" b="1" dirty="0"/>
                  <a:t>权函数</a:t>
                </a:r>
                <a:r>
                  <a:rPr kumimoji="1" lang="en-US" altLang="zh-CN" b="1" dirty="0"/>
                  <a:t>1</a:t>
                </a:r>
                <a:r>
                  <a:rPr kumimoji="1" lang="zh-CN" altLang="en-US" b="1" dirty="0"/>
                  <a:t>的正交组。</a:t>
                </a:r>
              </a:p>
            </p:txBody>
          </p:sp>
        </mc:Choice>
        <mc:Fallback xmlns="">
          <p:sp>
            <p:nvSpPr>
              <p:cNvPr id="304140" name="Rectangle 12"/>
              <p:cNvSpPr>
                <a:spLocks noRot="1" noChangeAspect="1" noMove="1" noResize="1" noEditPoints="1" noAdjustHandles="1" noChangeArrowheads="1" noChangeShapeType="1" noTextEdit="1"/>
              </p:cNvSpPr>
              <p:nvPr/>
            </p:nvSpPr>
            <p:spPr bwMode="auto">
              <a:xfrm>
                <a:off x="317588" y="620454"/>
                <a:ext cx="8569325" cy="1000980"/>
              </a:xfrm>
              <a:prstGeom prst="rect">
                <a:avLst/>
              </a:prstGeom>
              <a:blipFill>
                <a:blip r:embed="rId7"/>
                <a:stretch>
                  <a:fillRect l="-1067" r="-925" b="-1463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Object 12"/>
              <p:cNvSpPr txBox="1"/>
              <p:nvPr/>
            </p:nvSpPr>
            <p:spPr bwMode="auto">
              <a:xfrm>
                <a:off x="6940467" y="6012250"/>
                <a:ext cx="2201863" cy="760412"/>
              </a:xfrm>
              <a:prstGeom prst="rect">
                <a:avLst/>
              </a:prstGeom>
              <a:solidFill>
                <a:schemeClr val="bg1"/>
              </a:solid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&amp;0,</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&gt;0,</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e>
                          </m:eqArr>
                        </m:e>
                      </m:d>
                    </m:oMath>
                  </m:oMathPara>
                </a14:m>
                <a:endParaRPr lang="zh-CN" altLang="en-US" dirty="0"/>
              </a:p>
            </p:txBody>
          </p:sp>
        </mc:Choice>
        <mc:Fallback xmlns="">
          <p:sp>
            <p:nvSpPr>
              <p:cNvPr id="15" name="Object 12"/>
              <p:cNvSpPr txBox="1">
                <a:spLocks noRot="1" noChangeAspect="1" noMove="1" noResize="1" noEditPoints="1" noAdjustHandles="1" noChangeArrowheads="1" noChangeShapeType="1" noTextEdit="1"/>
              </p:cNvSpPr>
              <p:nvPr/>
            </p:nvSpPr>
            <p:spPr bwMode="auto">
              <a:xfrm>
                <a:off x="6940467" y="6012250"/>
                <a:ext cx="2201863" cy="760412"/>
              </a:xfrm>
              <a:prstGeom prst="rect">
                <a:avLst/>
              </a:prstGeom>
              <a:blipFill>
                <a:blip r:embed="rId8"/>
                <a:stretch>
                  <a:fillRect/>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251525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4137"/>
                                        </p:tgtEl>
                                        <p:attrNameLst>
                                          <p:attrName>style.visibility</p:attrName>
                                        </p:attrNameLst>
                                      </p:cBhvr>
                                      <p:to>
                                        <p:strVal val="visible"/>
                                      </p:to>
                                    </p:set>
                                    <p:animEffect transition="in" filter="wipe(down)">
                                      <p:cBhvr>
                                        <p:cTn id="7" dur="500"/>
                                        <p:tgtEl>
                                          <p:spTgt spid="30413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04132"/>
                                        </p:tgtEl>
                                        <p:attrNameLst>
                                          <p:attrName>style.visibility</p:attrName>
                                        </p:attrNameLst>
                                      </p:cBhvr>
                                      <p:to>
                                        <p:strVal val="visible"/>
                                      </p:to>
                                    </p:set>
                                    <p:animEffect transition="in" filter="wipe(down)">
                                      <p:cBhvr>
                                        <p:cTn id="10" dur="500"/>
                                        <p:tgtEl>
                                          <p:spTgt spid="30413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4133"/>
                                        </p:tgtEl>
                                        <p:attrNameLst>
                                          <p:attrName>style.visibility</p:attrName>
                                        </p:attrNameLst>
                                      </p:cBhvr>
                                      <p:to>
                                        <p:strVal val="visible"/>
                                      </p:to>
                                    </p:set>
                                    <p:animEffect transition="in" filter="wipe(down)">
                                      <p:cBhvr>
                                        <p:cTn id="13" dur="500"/>
                                        <p:tgtEl>
                                          <p:spTgt spid="30413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04134"/>
                                        </p:tgtEl>
                                        <p:attrNameLst>
                                          <p:attrName>style.visibility</p:attrName>
                                        </p:attrNameLst>
                                      </p:cBhvr>
                                      <p:to>
                                        <p:strVal val="visible"/>
                                      </p:to>
                                    </p:set>
                                    <p:animEffect transition="in" filter="wipe(down)">
                                      <p:cBhvr>
                                        <p:cTn id="16" dur="500"/>
                                        <p:tgtEl>
                                          <p:spTgt spid="30413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04135"/>
                                        </p:tgtEl>
                                        <p:attrNameLst>
                                          <p:attrName>style.visibility</p:attrName>
                                        </p:attrNameLst>
                                      </p:cBhvr>
                                      <p:to>
                                        <p:strVal val="visible"/>
                                      </p:to>
                                    </p:set>
                                    <p:animEffect transition="in" filter="wipe(down)">
                                      <p:cBhvr>
                                        <p:cTn id="19" dur="500"/>
                                        <p:tgtEl>
                                          <p:spTgt spid="30413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04136"/>
                                        </p:tgtEl>
                                        <p:attrNameLst>
                                          <p:attrName>style.visibility</p:attrName>
                                        </p:attrNameLst>
                                      </p:cBhvr>
                                      <p:to>
                                        <p:strVal val="visible"/>
                                      </p:to>
                                    </p:set>
                                    <p:animEffect transition="in" filter="wipe(down)">
                                      <p:cBhvr>
                                        <p:cTn id="22" dur="500"/>
                                        <p:tgtEl>
                                          <p:spTgt spid="304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2" grpId="0"/>
      <p:bldP spid="304133" grpId="0"/>
      <p:bldP spid="304134" grpId="0"/>
      <p:bldP spid="304135" grpId="0"/>
      <p:bldP spid="304136" grpId="0"/>
      <p:bldP spid="30413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A39700F-0BA2-42F9-B22E-94C80AFD4705}"/>
              </a:ext>
            </a:extLst>
          </p:cNvPr>
          <p:cNvSpPr txBox="1"/>
          <p:nvPr>
            <p:custDataLst>
              <p:tags r:id="rId2"/>
            </p:custDataLst>
          </p:nvPr>
        </p:nvSpPr>
        <p:spPr>
          <a:xfrm>
            <a:off x="1828800" y="2786063"/>
            <a:ext cx="6400800" cy="642938"/>
          </a:xfrm>
          <a:prstGeom prst="rect">
            <a:avLst/>
          </a:prstGeom>
          <a:noFill/>
        </p:spPr>
        <p:txBody>
          <a:bodyPr vert="horz" rtlCol="0" anchor="ctr" anchorCtr="0">
            <a:noAutofit/>
          </a:bodyPr>
          <a:lstStyle/>
          <a:p>
            <a:r>
              <a:rPr lang="en-US" altLang="zh-CN" sz="2600" b="1" dirty="0">
                <a:solidFill>
                  <a:srgbClr val="000000"/>
                </a:solidFill>
                <a:sym typeface="Microsoft Yahei" panose="020B0503020204020204" pitchFamily="34" charset="-122"/>
              </a:rPr>
              <a:t>0</a:t>
            </a:r>
            <a:endParaRPr lang="zh-CN" altLang="en-US" sz="2600" b="1" dirty="0">
              <a:solidFill>
                <a:srgbClr val="000000"/>
              </a:solidFill>
              <a:sym typeface="Microsoft Yahei" panose="020B0503020204020204" pitchFamily="34" charset="-122"/>
            </a:endParaRPr>
          </a:p>
        </p:txBody>
      </p:sp>
      <p:sp>
        <p:nvSpPr>
          <p:cNvPr id="8" name="文本框 7">
            <a:extLst>
              <a:ext uri="{FF2B5EF4-FFF2-40B4-BE49-F238E27FC236}">
                <a16:creationId xmlns:a16="http://schemas.microsoft.com/office/drawing/2014/main" id="{785CF7DC-65FA-4653-9675-BD072BF7264F}"/>
              </a:ext>
            </a:extLst>
          </p:cNvPr>
          <p:cNvSpPr txBox="1"/>
          <p:nvPr>
            <p:custDataLst>
              <p:tags r:id="rId3"/>
            </p:custDataLst>
          </p:nvPr>
        </p:nvSpPr>
        <p:spPr>
          <a:xfrm>
            <a:off x="1828800" y="3643313"/>
            <a:ext cx="6400800" cy="642938"/>
          </a:xfrm>
          <a:prstGeom prst="rect">
            <a:avLst/>
          </a:prstGeom>
          <a:noFill/>
        </p:spPr>
        <p:txBody>
          <a:bodyPr vert="horz" rtlCol="0" anchor="ctr" anchorCtr="0">
            <a:noAutofit/>
          </a:bodyPr>
          <a:lstStyle/>
          <a:p>
            <a:r>
              <a:rPr lang="en-US" altLang="zh-CN" sz="2600" b="1" dirty="0">
                <a:solidFill>
                  <a:srgbClr val="000000"/>
                </a:solidFill>
                <a:sym typeface="Microsoft Yahei" panose="020B0503020204020204" pitchFamily="34" charset="-122"/>
              </a:rPr>
              <a:t>1</a:t>
            </a:r>
            <a:endParaRPr lang="zh-CN" altLang="en-US" sz="2600" b="1" dirty="0">
              <a:solidFill>
                <a:srgbClr val="000000"/>
              </a:solidFill>
              <a:sym typeface="Microsoft Yahei"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3AFE6BA-26DE-41AC-8F5D-813CF31B8BBC}"/>
                  </a:ext>
                </a:extLst>
              </p:cNvPr>
              <p:cNvSpPr txBox="1"/>
              <p:nvPr>
                <p:custDataLst>
                  <p:tags r:id="rId4"/>
                </p:custDataLst>
              </p:nvPr>
            </p:nvSpPr>
            <p:spPr>
              <a:xfrm>
                <a:off x="1828800" y="4500563"/>
                <a:ext cx="640080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𝒙</m:t>
                          </m:r>
                        </m:e>
                        <m:sup>
                          <m:r>
                            <a:rPr lang="en-US" altLang="zh-CN" sz="2800" b="1" i="1" dirty="0" smtClean="0">
                              <a:latin typeface="Cambria Math" panose="02040503050406030204" pitchFamily="18" charset="0"/>
                            </a:rPr>
                            <m:t>𝟐</m:t>
                          </m:r>
                        </m:sup>
                      </m:sSup>
                    </m:oMath>
                  </m:oMathPara>
                </a14:m>
                <a:endParaRPr lang="zh-CN" altLang="en-US" sz="2600" b="1" dirty="0">
                  <a:solidFill>
                    <a:srgbClr val="000000"/>
                  </a:solidFill>
                  <a:sym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C3AFE6BA-26DE-41AC-8F5D-813CF31B8BBC}"/>
                  </a:ext>
                </a:extLst>
              </p:cNvPr>
              <p:cNvSpPr txBox="1">
                <a:spLocks noRot="1" noChangeAspect="1" noMove="1" noResize="1" noEditPoints="1" noAdjustHandles="1" noChangeArrowheads="1" noChangeShapeType="1" noTextEdit="1"/>
              </p:cNvSpPr>
              <p:nvPr>
                <p:custDataLst>
                  <p:tags r:id="rId18"/>
                </p:custDataLst>
              </p:nvPr>
            </p:nvSpPr>
            <p:spPr>
              <a:xfrm>
                <a:off x="1828800" y="4500563"/>
                <a:ext cx="6400800" cy="642938"/>
              </a:xfrm>
              <a:prstGeom prst="rect">
                <a:avLst/>
              </a:prstGeom>
              <a:blipFill>
                <a:blip r:embed="rId19"/>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C663027E-FA1F-4072-B5D8-3FDC7BB935DB}"/>
              </a:ext>
            </a:extLst>
          </p:cNvPr>
          <p:cNvSpPr txBox="1"/>
          <p:nvPr>
            <p:custDataLst>
              <p:tags r:id="rId5"/>
            </p:custDataLst>
          </p:nvPr>
        </p:nvSpPr>
        <p:spPr>
          <a:xfrm>
            <a:off x="1828800" y="5357813"/>
            <a:ext cx="6400800" cy="642938"/>
          </a:xfrm>
          <a:prstGeom prst="rect">
            <a:avLst/>
          </a:prstGeom>
          <a:noFill/>
        </p:spPr>
        <p:txBody>
          <a:bodyPr vert="horz" rtlCol="0" anchor="ctr" anchorCtr="0">
            <a:noAutofit/>
          </a:bodyPr>
          <a:lstStyle/>
          <a:p>
            <a:r>
              <a:rPr lang="zh-CN" altLang="en-US" sz="2600" b="1" dirty="0">
                <a:solidFill>
                  <a:srgbClr val="000000"/>
                </a:solidFill>
                <a:sym typeface="Microsoft Yahei" panose="020B0503020204020204" pitchFamily="34" charset="-122"/>
              </a:rPr>
              <a:t>不确定</a:t>
            </a:r>
          </a:p>
        </p:txBody>
      </p:sp>
      <p:sp>
        <p:nvSpPr>
          <p:cNvPr id="11" name="椭圆 10">
            <a:extLst>
              <a:ext uri="{FF2B5EF4-FFF2-40B4-BE49-F238E27FC236}">
                <a16:creationId xmlns:a16="http://schemas.microsoft.com/office/drawing/2014/main" id="{E1CA441A-1240-4E71-A774-EE366372218D}"/>
              </a:ext>
            </a:extLst>
          </p:cNvPr>
          <p:cNvSpPr>
            <a:spLocks noChangeAspect="1"/>
          </p:cNvSpPr>
          <p:nvPr>
            <p:custDataLst>
              <p:tags r:id="rId6"/>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93B82F3A-15FE-4260-A9B1-EC2835A8E348}"/>
              </a:ext>
            </a:extLst>
          </p:cNvPr>
          <p:cNvSpPr>
            <a:spLocks noChangeAspect="1"/>
          </p:cNvSpPr>
          <p:nvPr>
            <p:custDataLst>
              <p:tags r:id="rId7"/>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CA247D06-9A9E-4B88-ABC5-0A511BA9409D}"/>
              </a:ext>
            </a:extLst>
          </p:cNvPr>
          <p:cNvSpPr>
            <a:spLocks noChangeAspect="1"/>
          </p:cNvSpPr>
          <p:nvPr>
            <p:custDataLst>
              <p:tags r:id="rId8"/>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CCD0024A-2FAF-4AF0-92A7-74A8F66B2835}"/>
              </a:ext>
            </a:extLst>
          </p:cNvPr>
          <p:cNvSpPr>
            <a:spLocks noChangeAspect="1"/>
          </p:cNvSpPr>
          <p:nvPr>
            <p:custDataLst>
              <p:tags r:id="rId9"/>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E7421043-7D9E-498B-9D0D-B2F5909B0606}"/>
              </a:ext>
            </a:extLst>
          </p:cNvPr>
          <p:cNvSpPr/>
          <p:nvPr>
            <p:custDataLst>
              <p:tags r:id="rId10"/>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mc:AlternateContent xmlns:mc="http://schemas.openxmlformats.org/markup-compatibility/2006" xmlns:a14="http://schemas.microsoft.com/office/drawing/2010/main">
        <mc:Choice Requires="a14">
          <p:sp>
            <p:nvSpPr>
              <p:cNvPr id="22" name="Rectangle 1">
                <a:extLst>
                  <a:ext uri="{FF2B5EF4-FFF2-40B4-BE49-F238E27FC236}">
                    <a16:creationId xmlns:a16="http://schemas.microsoft.com/office/drawing/2014/main" id="{11084101-4A4F-44E0-BAF0-A30C30CECCD1}"/>
                  </a:ext>
                </a:extLst>
              </p:cNvPr>
              <p:cNvSpPr>
                <a:spLocks noChangeArrowheads="1"/>
              </p:cNvSpPr>
              <p:nvPr/>
            </p:nvSpPr>
            <p:spPr bwMode="auto">
              <a:xfrm>
                <a:off x="914400" y="930889"/>
                <a:ext cx="7775848" cy="130971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nSpc>
                    <a:spcPct val="150000"/>
                  </a:lnSpc>
                </a:pPr>
                <a:r>
                  <a:rPr kumimoji="0" lang="zh-CN" altLang="zh-CN" b="1" i="0" u="none" strike="noStrike" cap="none" normalizeH="0" baseline="0" dirty="0">
                    <a:ln>
                      <a:noFill/>
                    </a:ln>
                    <a:solidFill>
                      <a:srgbClr val="333333"/>
                    </a:solidFill>
                    <a:effectLst/>
                    <a:latin typeface="Times New Roman" panose="02020603050405020304" pitchFamily="18" charset="0"/>
                  </a:rPr>
                  <a:t>设</a:t>
                </a:r>
                <a:r>
                  <a:rPr kumimoji="0" lang="zh-CN" altLang="zh-CN" b="1" i="0" u="none" strike="noStrike" cap="none" normalizeH="0" baseline="0" dirty="0">
                    <a:ln>
                      <a:noFill/>
                    </a:ln>
                    <a:solidFill>
                      <a:schemeClr val="tx1"/>
                    </a:solidFill>
                    <a:effectLst/>
                    <a:latin typeface="Times New Roman" panose="02020603050405020304" pitchFamily="18" charset="0"/>
                  </a:rPr>
                  <a:t> </a:t>
                </a:r>
                <a14:m>
                  <m:oMath xmlns:m="http://schemas.openxmlformats.org/officeDocument/2006/math">
                    <m:r>
                      <a:rPr kumimoji="0" lang="zh-CN" altLang="zh-CN" b="1" i="1" u="none" strike="noStrike" cap="none" normalizeH="0" baseline="0" dirty="0" smtClean="0">
                        <a:ln>
                          <a:noFill/>
                        </a:ln>
                        <a:solidFill>
                          <a:schemeClr val="tx1"/>
                        </a:solidFill>
                        <a:effectLst/>
                        <a:latin typeface="Cambria Math" panose="02040503050406030204" pitchFamily="18" charset="0"/>
                      </a:rPr>
                      <m:t>  </m:t>
                    </m:r>
                    <m:sSub>
                      <m:sSubPr>
                        <m:ctrlPr>
                          <a:rPr kumimoji="0" lang="en-US" altLang="zh-CN" b="1" i="1" u="none" strike="noStrike" cap="none" normalizeH="0" baseline="0" dirty="0" smtClean="0">
                            <a:ln>
                              <a:noFill/>
                            </a:ln>
                            <a:solidFill>
                              <a:schemeClr val="tx1"/>
                            </a:solidFill>
                            <a:effectLst/>
                            <a:latin typeface="Cambria Math" panose="02040503050406030204" pitchFamily="18" charset="0"/>
                          </a:rPr>
                        </m:ctrlPr>
                      </m:sSubPr>
                      <m:e>
                        <m:r>
                          <a:rPr kumimoji="0" lang="en-US" altLang="zh-CN" b="1" i="1" u="none" strike="noStrike" cap="none" normalizeH="0" baseline="0" dirty="0" smtClean="0">
                            <a:ln>
                              <a:noFill/>
                            </a:ln>
                            <a:solidFill>
                              <a:schemeClr val="tx1"/>
                            </a:solidFill>
                            <a:effectLst/>
                            <a:latin typeface="Cambria Math" panose="02040503050406030204" pitchFamily="18" charset="0"/>
                          </a:rPr>
                          <m:t>𝒑</m:t>
                        </m:r>
                      </m:e>
                      <m:sub>
                        <m:r>
                          <a:rPr kumimoji="0" lang="en-US" altLang="zh-CN" b="1" i="1" u="none" strike="noStrike" cap="none" normalizeH="0" baseline="0" dirty="0" smtClean="0">
                            <a:ln>
                              <a:noFill/>
                            </a:ln>
                            <a:solidFill>
                              <a:schemeClr val="tx1"/>
                            </a:solidFill>
                            <a:effectLst/>
                            <a:latin typeface="Cambria Math" panose="02040503050406030204" pitchFamily="18" charset="0"/>
                          </a:rPr>
                          <m:t>𝟑</m:t>
                        </m:r>
                      </m:sub>
                    </m:sSub>
                    <m:r>
                      <a:rPr kumimoji="0" lang="en-US" altLang="zh-CN" b="1" i="1" u="none" strike="noStrike" cap="none" normalizeH="0" baseline="0" dirty="0" smtClean="0">
                        <a:ln>
                          <a:noFill/>
                        </a:ln>
                        <a:solidFill>
                          <a:schemeClr val="tx1"/>
                        </a:solidFill>
                        <a:effectLst/>
                        <a:latin typeface="Cambria Math" panose="02040503050406030204" pitchFamily="18" charset="0"/>
                      </a:rPr>
                      <m:t>(</m:t>
                    </m:r>
                    <m:r>
                      <a:rPr kumimoji="0" lang="en-US" altLang="zh-CN" b="1" i="1" u="none" strike="noStrike" cap="none" normalizeH="0" baseline="0" dirty="0" smtClean="0">
                        <a:ln>
                          <a:noFill/>
                        </a:ln>
                        <a:solidFill>
                          <a:schemeClr val="tx1"/>
                        </a:solidFill>
                        <a:effectLst/>
                        <a:latin typeface="Cambria Math" panose="02040503050406030204" pitchFamily="18" charset="0"/>
                      </a:rPr>
                      <m:t>𝒙</m:t>
                    </m:r>
                    <m:r>
                      <a:rPr kumimoji="0" lang="en-US" altLang="zh-CN" b="1" i="1" u="none" strike="noStrike" cap="none" normalizeH="0" baseline="0" dirty="0" smtClean="0">
                        <a:ln>
                          <a:noFill/>
                        </a:ln>
                        <a:solidFill>
                          <a:schemeClr val="tx1"/>
                        </a:solidFill>
                        <a:effectLst/>
                        <a:latin typeface="Cambria Math" panose="02040503050406030204" pitchFamily="18" charset="0"/>
                      </a:rPr>
                      <m:t>)  </m:t>
                    </m:r>
                  </m:oMath>
                </a14:m>
                <a:r>
                  <a:rPr kumimoji="0" lang="zh-CN" altLang="zh-CN" b="1" i="0" u="none" strike="noStrike" cap="none" normalizeH="0" baseline="0" dirty="0">
                    <a:ln>
                      <a:noFill/>
                    </a:ln>
                    <a:solidFill>
                      <a:srgbClr val="333333"/>
                    </a:solidFill>
                    <a:effectLst/>
                    <a:latin typeface="Times New Roman" panose="02020603050405020304" pitchFamily="18" charset="0"/>
                  </a:rPr>
                  <a:t>是</a:t>
                </a:r>
                <a:r>
                  <a:rPr kumimoji="0" lang="zh-CN" altLang="zh-CN" b="1" i="0" u="none" strike="noStrike" cap="none" normalizeH="0" baseline="0" dirty="0">
                    <a:ln>
                      <a:noFill/>
                    </a:ln>
                    <a:solidFill>
                      <a:schemeClr val="tx1"/>
                    </a:solidFill>
                    <a:effectLst/>
                    <a:latin typeface="Times New Roman" panose="02020603050405020304" pitchFamily="18" charset="0"/>
                  </a:rPr>
                  <a:t>  </a:t>
                </a:r>
                <a:r>
                  <a:rPr kumimoji="0" lang="en-US" altLang="zh-CN" b="1" i="0" u="none" strike="noStrike" cap="none" normalizeH="0" baseline="0" dirty="0">
                    <a:ln>
                      <a:noFill/>
                    </a:ln>
                    <a:solidFill>
                      <a:schemeClr val="tx1"/>
                    </a:solidFill>
                    <a:effectLst/>
                    <a:latin typeface="Times New Roman" panose="02020603050405020304" pitchFamily="18" charset="0"/>
                  </a:rPr>
                  <a:t>[</a:t>
                </a:r>
                <a:r>
                  <a:rPr kumimoji="0" lang="en-US" altLang="zh-CN" b="1" i="1" u="none" strike="noStrike" cap="none" normalizeH="0" baseline="0" dirty="0" err="1">
                    <a:ln>
                      <a:noFill/>
                    </a:ln>
                    <a:solidFill>
                      <a:schemeClr val="tx1"/>
                    </a:solidFill>
                    <a:effectLst/>
                    <a:latin typeface="Times New Roman" panose="02020603050405020304" pitchFamily="18" charset="0"/>
                  </a:rPr>
                  <a:t>a</a:t>
                </a:r>
                <a:r>
                  <a:rPr kumimoji="0" lang="en-US" altLang="zh-CN" b="1" i="0" u="none" strike="noStrike" cap="none" normalizeH="0" baseline="0" dirty="0" err="1">
                    <a:ln>
                      <a:noFill/>
                    </a:ln>
                    <a:solidFill>
                      <a:schemeClr val="tx1"/>
                    </a:solidFill>
                    <a:effectLst/>
                    <a:latin typeface="Times New Roman" panose="02020603050405020304" pitchFamily="18" charset="0"/>
                  </a:rPr>
                  <a:t>,</a:t>
                </a:r>
                <a:r>
                  <a:rPr kumimoji="0" lang="en-US" altLang="zh-CN" b="1" i="1" u="none" strike="noStrike" cap="none" normalizeH="0" baseline="0" dirty="0" err="1">
                    <a:ln>
                      <a:noFill/>
                    </a:ln>
                    <a:solidFill>
                      <a:schemeClr val="tx1"/>
                    </a:solidFill>
                    <a:effectLst/>
                    <a:latin typeface="Times New Roman" panose="02020603050405020304" pitchFamily="18" charset="0"/>
                  </a:rPr>
                  <a:t>b</a:t>
                </a:r>
                <a:r>
                  <a:rPr kumimoji="0" lang="en-US" altLang="zh-CN" b="1" i="0" u="none" strike="noStrike" cap="none" normalizeH="0" baseline="0" dirty="0">
                    <a:ln>
                      <a:noFill/>
                    </a:ln>
                    <a:solidFill>
                      <a:schemeClr val="tx1"/>
                    </a:solidFill>
                    <a:effectLst/>
                    <a:latin typeface="Times New Roman" panose="02020603050405020304" pitchFamily="18" charset="0"/>
                  </a:rPr>
                  <a:t>]</a:t>
                </a:r>
                <a:r>
                  <a:rPr kumimoji="0" lang="zh-CN" altLang="zh-CN" b="1" i="0" u="none" strike="noStrike" cap="none" normalizeH="0" baseline="0" dirty="0">
                    <a:ln>
                      <a:noFill/>
                    </a:ln>
                    <a:solidFill>
                      <a:srgbClr val="333333"/>
                    </a:solidFill>
                    <a:effectLst/>
                    <a:latin typeface="Times New Roman" panose="02020603050405020304" pitchFamily="18" charset="0"/>
                  </a:rPr>
                  <a:t>上权函数为</a:t>
                </a:r>
                <a:r>
                  <a:rPr kumimoji="0" lang="zh-CN" altLang="zh-CN" b="1" i="0" u="none" strike="noStrike" cap="none" normalizeH="0" baseline="0" dirty="0">
                    <a:ln>
                      <a:noFill/>
                    </a:ln>
                    <a:solidFill>
                      <a:schemeClr val="tx1"/>
                    </a:solidFill>
                    <a:effectLst/>
                    <a:latin typeface="Times New Roman" panose="02020603050405020304" pitchFamily="18" charset="0"/>
                  </a:rPr>
                  <a:t> </a:t>
                </a:r>
                <a14:m>
                  <m:oMath xmlns:m="http://schemas.openxmlformats.org/officeDocument/2006/math">
                    <m:r>
                      <a:rPr kumimoji="0" lang="zh-CN" altLang="en-US" b="1" i="1" u="none" strike="noStrike" cap="none" normalizeH="0" baseline="0" smtClean="0">
                        <a:ln>
                          <a:noFill/>
                        </a:ln>
                        <a:solidFill>
                          <a:schemeClr val="tx1"/>
                        </a:solidFill>
                        <a:effectLst/>
                        <a:latin typeface="Cambria Math" panose="02040503050406030204" pitchFamily="18" charset="0"/>
                      </a:rPr>
                      <m:t>𝝆</m:t>
                    </m:r>
                    <m:r>
                      <a:rPr kumimoji="0" lang="en-US" altLang="zh-CN" b="1" i="1" u="none" strike="noStrike" cap="none" normalizeH="0" baseline="0" smtClean="0">
                        <a:ln>
                          <a:noFill/>
                        </a:ln>
                        <a:solidFill>
                          <a:schemeClr val="tx1"/>
                        </a:solidFill>
                        <a:effectLst/>
                        <a:latin typeface="Cambria Math" panose="02040503050406030204" pitchFamily="18" charset="0"/>
                      </a:rPr>
                      <m:t>(</m:t>
                    </m:r>
                    <m:r>
                      <a:rPr kumimoji="0" lang="en-US" altLang="zh-CN" b="1" i="1" u="none" strike="noStrike" cap="none" normalizeH="0" baseline="0" smtClean="0">
                        <a:ln>
                          <a:noFill/>
                        </a:ln>
                        <a:solidFill>
                          <a:schemeClr val="tx1"/>
                        </a:solidFill>
                        <a:effectLst/>
                        <a:latin typeface="Cambria Math" panose="02040503050406030204" pitchFamily="18" charset="0"/>
                      </a:rPr>
                      <m:t>𝒙</m:t>
                    </m:r>
                    <m:r>
                      <a:rPr kumimoji="0" lang="en-US" altLang="zh-CN" b="1" i="1" u="none" strike="noStrike" cap="none" normalizeH="0" baseline="0" smtClean="0">
                        <a:ln>
                          <a:noFill/>
                        </a:ln>
                        <a:solidFill>
                          <a:schemeClr val="tx1"/>
                        </a:solidFill>
                        <a:effectLst/>
                        <a:latin typeface="Cambria Math" panose="02040503050406030204" pitchFamily="18" charset="0"/>
                      </a:rPr>
                      <m:t>)</m:t>
                    </m:r>
                  </m:oMath>
                </a14:m>
                <a:r>
                  <a:rPr kumimoji="0" lang="zh-CN" altLang="zh-CN" b="1" i="0" u="none" strike="noStrike" cap="none" normalizeH="0" baseline="0" dirty="0">
                    <a:ln>
                      <a:noFill/>
                    </a:ln>
                    <a:solidFill>
                      <a:srgbClr val="333333"/>
                    </a:solidFill>
                    <a:effectLst/>
                    <a:latin typeface="Times New Roman" panose="02020603050405020304" pitchFamily="18" charset="0"/>
                  </a:rPr>
                  <a:t> 的三次正交多项式,则内积</a:t>
                </a:r>
                <a:r>
                  <a:rPr kumimoji="0" lang="zh-CN" altLang="zh-CN" b="1" i="0" u="none" strike="noStrike" cap="none" normalizeH="0" baseline="0" dirty="0">
                    <a:ln>
                      <a:noFill/>
                    </a:ln>
                    <a:solidFill>
                      <a:schemeClr val="tx1"/>
                    </a:solidFill>
                    <a:effectLst/>
                    <a:latin typeface="Times New Roman" panose="02020603050405020304" pitchFamily="18" charset="0"/>
                  </a:rPr>
                  <a:t> </a:t>
                </a:r>
                <a14:m>
                  <m:oMath xmlns:m="http://schemas.openxmlformats.org/officeDocument/2006/math">
                    <m:r>
                      <a:rPr kumimoji="0" lang="zh-CN" altLang="zh-CN" b="1" i="1" u="none" strike="noStrike" cap="none" normalizeH="0" baseline="0" dirty="0" smtClean="0">
                        <a:ln>
                          <a:noFill/>
                        </a:ln>
                        <a:solidFill>
                          <a:schemeClr val="tx1"/>
                        </a:solidFill>
                        <a:effectLst/>
                        <a:latin typeface="Cambria Math" panose="02040503050406030204" pitchFamily="18" charset="0"/>
                      </a:rPr>
                      <m:t> </m:t>
                    </m:r>
                    <m:d>
                      <m:dPr>
                        <m:ctrlPr>
                          <a:rPr kumimoji="0" lang="en-US" altLang="zh-CN" b="1" i="1" u="none" strike="noStrike" cap="none" normalizeH="0" baseline="0" dirty="0" smtClean="0">
                            <a:ln>
                              <a:noFill/>
                            </a:ln>
                            <a:solidFill>
                              <a:schemeClr val="tx1"/>
                            </a:solidFill>
                            <a:effectLst/>
                            <a:latin typeface="Cambria Math" panose="02040503050406030204" pitchFamily="18" charset="0"/>
                          </a:rPr>
                        </m:ctrlPr>
                      </m:dP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𝒑</m:t>
                            </m:r>
                          </m:e>
                          <m:sub>
                            <m:r>
                              <a:rPr lang="en-US" altLang="zh-CN" b="1" i="1" dirty="0">
                                <a:latin typeface="Cambria Math" panose="02040503050406030204" pitchFamily="18" charset="0"/>
                              </a:rPr>
                              <m:t>𝟑</m:t>
                            </m:r>
                          </m:sub>
                        </m:sSub>
                        <m:d>
                          <m:dPr>
                            <m:ctrlPr>
                              <a:rPr lang="en-US" altLang="zh-CN" b="1"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𝒙</m:t>
                            </m:r>
                          </m:e>
                          <m:sup>
                            <m:r>
                              <a:rPr lang="en-US" altLang="zh-CN" b="1" i="1" dirty="0" smtClean="0">
                                <a:latin typeface="Cambria Math" panose="02040503050406030204" pitchFamily="18" charset="0"/>
                              </a:rPr>
                              <m:t>𝟐</m:t>
                            </m:r>
                          </m:sup>
                        </m:s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𝟕</m:t>
                        </m:r>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𝟗</m:t>
                        </m:r>
                      </m:e>
                    </m:d>
                    <m:r>
                      <a:rPr kumimoji="0" lang="en-US" altLang="zh-CN" b="1" i="1" u="none" strike="noStrike" cap="none" normalizeH="0" baseline="0" dirty="0" smtClean="0">
                        <a:ln>
                          <a:noFill/>
                        </a:ln>
                        <a:solidFill>
                          <a:schemeClr val="tx1"/>
                        </a:solidFill>
                        <a:effectLst/>
                        <a:latin typeface="Cambria Math" panose="02040503050406030204" pitchFamily="18" charset="0"/>
                      </a:rPr>
                      <m:t>=</m:t>
                    </m:r>
                  </m:oMath>
                </a14:m>
                <a:r>
                  <a:rPr kumimoji="0" lang="zh-CN" altLang="zh-CN" b="1" i="0" u="none" strike="noStrike" cap="none" normalizeH="0" baseline="0" dirty="0">
                    <a:ln>
                      <a:noFill/>
                    </a:ln>
                    <a:solidFill>
                      <a:schemeClr val="tx1"/>
                    </a:solidFill>
                    <a:effectLst/>
                    <a:latin typeface="Times New Roman" panose="02020603050405020304" pitchFamily="18" charset="0"/>
                  </a:rPr>
                  <a:t> </a:t>
                </a:r>
                <a:r>
                  <a:rPr kumimoji="0" lang="zh-CN" altLang="zh-CN" b="1" i="0" u="none" strike="noStrike" cap="none" normalizeH="0" baseline="0" dirty="0">
                    <a:ln>
                      <a:noFill/>
                    </a:ln>
                    <a:solidFill>
                      <a:srgbClr val="333333"/>
                    </a:solidFill>
                    <a:effectLst/>
                    <a:latin typeface="Times New Roman" panose="02020603050405020304" pitchFamily="18" charset="0"/>
                  </a:rPr>
                  <a:t>()</a:t>
                </a:r>
                <a:r>
                  <a:rPr kumimoji="0" lang="zh-CN" altLang="zh-CN" b="1" i="0" u="none" strike="noStrike" cap="none" normalizeH="0" baseline="0" dirty="0">
                    <a:ln>
                      <a:noFill/>
                    </a:ln>
                    <a:solidFill>
                      <a:schemeClr val="tx1"/>
                    </a:solidFill>
                    <a:effectLst/>
                    <a:latin typeface="Times New Roman" panose="02020603050405020304" pitchFamily="18" charset="0"/>
                  </a:rPr>
                  <a:t> </a:t>
                </a:r>
              </a:p>
            </p:txBody>
          </p:sp>
        </mc:Choice>
        <mc:Fallback xmlns="">
          <p:sp>
            <p:nvSpPr>
              <p:cNvPr id="22" name="Rectangle 1">
                <a:extLst>
                  <a:ext uri="{FF2B5EF4-FFF2-40B4-BE49-F238E27FC236}">
                    <a16:creationId xmlns:a16="http://schemas.microsoft.com/office/drawing/2014/main" id="{11084101-4A4F-44E0-BAF0-A30C30CECCD1}"/>
                  </a:ext>
                </a:extLst>
              </p:cNvPr>
              <p:cNvSpPr>
                <a:spLocks noRot="1" noChangeAspect="1" noMove="1" noResize="1" noEditPoints="1" noAdjustHandles="1" noChangeArrowheads="1" noChangeShapeType="1" noTextEdit="1"/>
              </p:cNvSpPr>
              <p:nvPr/>
            </p:nvSpPr>
            <p:spPr bwMode="auto">
              <a:xfrm>
                <a:off x="914400" y="930889"/>
                <a:ext cx="7775848" cy="1309718"/>
              </a:xfrm>
              <a:prstGeom prst="rect">
                <a:avLst/>
              </a:prstGeom>
              <a:blipFill>
                <a:blip r:embed="rId20"/>
                <a:stretch>
                  <a:fillRect l="-1176" b="-697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4" name="AutoShape 3">
            <a:extLst>
              <a:ext uri="{FF2B5EF4-FFF2-40B4-BE49-F238E27FC236}">
                <a16:creationId xmlns:a16="http://schemas.microsoft.com/office/drawing/2014/main" id="{5B53412F-3BD9-40DF-BBCC-BEE36BCCC42F}"/>
              </a:ext>
            </a:extLst>
          </p:cNvPr>
          <p:cNvSpPr>
            <a:spLocks noChangeAspect="1" noChangeArrowheads="1"/>
          </p:cNvSpPr>
          <p:nvPr/>
        </p:nvSpPr>
        <p:spPr bwMode="auto">
          <a:xfrm>
            <a:off x="1736204" y="117998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4">
            <a:extLst>
              <a:ext uri="{FF2B5EF4-FFF2-40B4-BE49-F238E27FC236}">
                <a16:creationId xmlns:a16="http://schemas.microsoft.com/office/drawing/2014/main" id="{E97C0965-94EA-410B-874D-736834085890}"/>
              </a:ext>
            </a:extLst>
          </p:cNvPr>
          <p:cNvSpPr>
            <a:spLocks noChangeAspect="1" noChangeArrowheads="1"/>
          </p:cNvSpPr>
          <p:nvPr/>
        </p:nvSpPr>
        <p:spPr bwMode="auto">
          <a:xfrm>
            <a:off x="2915716" y="117998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AutoShape 5">
            <a:extLst>
              <a:ext uri="{FF2B5EF4-FFF2-40B4-BE49-F238E27FC236}">
                <a16:creationId xmlns:a16="http://schemas.microsoft.com/office/drawing/2014/main" id="{C5D76D9F-0993-4AF6-8F97-50331D241040}"/>
              </a:ext>
            </a:extLst>
          </p:cNvPr>
          <p:cNvSpPr>
            <a:spLocks noChangeAspect="1" noChangeArrowheads="1"/>
          </p:cNvSpPr>
          <p:nvPr/>
        </p:nvSpPr>
        <p:spPr bwMode="auto">
          <a:xfrm>
            <a:off x="5052491" y="117998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 name="组合 19">
            <a:extLst>
              <a:ext uri="{FF2B5EF4-FFF2-40B4-BE49-F238E27FC236}">
                <a16:creationId xmlns:a16="http://schemas.microsoft.com/office/drawing/2014/main" id="{552B3C65-0989-4AB2-8294-9E6701C294FA}"/>
              </a:ext>
            </a:extLst>
          </p:cNvPr>
          <p:cNvGrpSpPr/>
          <p:nvPr>
            <p:custDataLst>
              <p:tags r:id="rId11"/>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214DD8B6-C5DB-4965-AFC1-969B70B7EF15}"/>
                </a:ext>
              </a:extLst>
            </p:cNvPr>
            <p:cNvSpPr/>
            <p:nvPr>
              <p:custDataLst>
                <p:tags r:id="rId13"/>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549B805A-D8F4-401F-9979-5C52E7B42FD2}"/>
                </a:ext>
              </a:extLst>
            </p:cNvPr>
            <p:cNvSpPr/>
            <p:nvPr>
              <p:custDataLst>
                <p:tags r:id="rId14"/>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8E77777C-B345-4E00-AA06-C8D052552DD9}"/>
                </a:ext>
              </a:extLst>
            </p:cNvPr>
            <p:cNvSpPr txBox="1"/>
            <p:nvPr>
              <p:custDataLst>
                <p:tags r:id="rId15"/>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4853040B-1202-4437-B29D-F6015496DA0C}"/>
                </a:ext>
              </a:extLst>
            </p:cNvPr>
            <p:cNvSpPr txBox="1"/>
            <p:nvPr>
              <p:custDataLst>
                <p:tags r:id="rId16"/>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EF405B0B-F4A6-49E8-96B7-E43B4FCA6DFD}"/>
              </a:ext>
            </a:extLst>
          </p:cNvPr>
          <p:cNvPicPr>
            <a:picLocks/>
          </p:cNvPicPr>
          <p:nvPr>
            <p:custDataLst>
              <p:tags r:id="rId12"/>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3840086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ChangeArrowheads="1"/>
          </p:cNvSpPr>
          <p:nvPr/>
        </p:nvSpPr>
        <p:spPr bwMode="auto">
          <a:xfrm>
            <a:off x="35496" y="0"/>
            <a:ext cx="7772400" cy="46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342900" indent="-342900" algn="l">
              <a:buFont typeface="Wingdings" panose="05000000000000000000" pitchFamily="2" charset="2"/>
              <a:buChar char="Ø"/>
            </a:pPr>
            <a:r>
              <a:rPr lang="zh-CN" altLang="en-US" sz="2400" b="1" dirty="0">
                <a:solidFill>
                  <a:schemeClr val="accent1"/>
                </a:solidFill>
                <a:latin typeface="Times New Roman" panose="02020603050405020304" pitchFamily="18" charset="0"/>
              </a:rPr>
              <a:t>工程中常用的五种重要的正交多项式</a:t>
            </a:r>
          </a:p>
        </p:txBody>
      </p:sp>
      <mc:AlternateContent xmlns:mc="http://schemas.openxmlformats.org/markup-compatibility/2006" xmlns:a14="http://schemas.microsoft.com/office/drawing/2010/main">
        <mc:Choice Requires="a14">
          <p:sp>
            <p:nvSpPr>
              <p:cNvPr id="397315" name="Object 3"/>
              <p:cNvSpPr txBox="1"/>
              <p:nvPr/>
            </p:nvSpPr>
            <p:spPr bwMode="auto">
              <a:xfrm>
                <a:off x="395536" y="713989"/>
                <a:ext cx="7992243" cy="5544393"/>
              </a:xfrm>
              <a:prstGeom prst="rect">
                <a:avLst/>
              </a:prstGeom>
              <a:noFill/>
              <a:ln>
                <a:noFill/>
              </a:ln>
              <a:effectLst/>
            </p:spPr>
            <p:txBody>
              <a:bodyPr>
                <a:normAutofit/>
              </a:bodyPr>
              <a:lstStyle/>
              <a:p>
                <a:pPr>
                  <a:lnSpc>
                    <a:spcPct val="130000"/>
                  </a:lnSpc>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𝐿𝑒𝑔𝑒𝑛𝑑𝑟𝑒</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勒让德）多项式</m:t>
                      </m:r>
                    </m:oMath>
                    <m:oMath xmlns:m="http://schemas.openxmlformats.org/officeDocument/2006/math">
                      <m:m>
                        <m:mPr>
                          <m:plcHide m:val="on"/>
                          <m:mcs>
                            <m:mc>
                              <m:mcPr>
                                <m:count m:val="2"/>
                                <m:mcJc m:val="center"/>
                              </m:mcPr>
                            </m:mc>
                          </m:mcs>
                          <m:ctrlPr>
                            <a:rPr lang="zh-CN" altLang="en-US" i="1">
                              <a:solidFill>
                                <a:srgbClr val="000000"/>
                              </a:solidFill>
                              <a:latin typeface="Cambria Math" panose="02040503050406030204" pitchFamily="18" charset="0"/>
                            </a:rPr>
                          </m:ctrlPr>
                        </m:mPr>
                        <m:mr>
                          <m:e/>
                          <m:e/>
                        </m:mr>
                      </m: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，在</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上带权</m:t>
                      </m:r>
                      <m:r>
                        <a:rPr lang="zh-CN" altLang="en-US" i="1">
                          <a:solidFill>
                            <a:srgbClr val="000000"/>
                          </a:solidFill>
                          <a:latin typeface="Cambria Math" panose="02040503050406030204" pitchFamily="18" charset="0"/>
                        </a:rPr>
                        <m:t>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正交多项式；</m:t>
                      </m:r>
                    </m:oMath>
                    <m:oMath xmlns:m="http://schemas.openxmlformats.org/officeDocument/2006/math">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第一类</m:t>
                      </m:r>
                      <m:r>
                        <a:rPr lang="zh-CN" altLang="en-US" i="1">
                          <a:solidFill>
                            <a:srgbClr val="000000"/>
                          </a:solidFill>
                          <a:latin typeface="Cambria Math" panose="02040503050406030204" pitchFamily="18" charset="0"/>
                        </a:rPr>
                        <m:t>𝐶h𝑒𝑏𝑦𝑠h𝑒𝑣</m:t>
                      </m:r>
                      <m:r>
                        <a:rPr lang="zh-CN" altLang="en-US" i="1">
                          <a:solidFill>
                            <a:srgbClr val="000000"/>
                          </a:solidFill>
                          <a:latin typeface="Cambria Math" panose="02040503050406030204" pitchFamily="18" charset="0"/>
                        </a:rPr>
                        <m:t>（契比雪夫）多项式</m:t>
                      </m:r>
                    </m:oMath>
                    <m:oMath xmlns:m="http://schemas.openxmlformats.org/officeDocument/2006/math">
                      <m:m>
                        <m:mPr>
                          <m:plcHide m:val="on"/>
                          <m:mcs>
                            <m:mc>
                              <m:mcPr>
                                <m:count m:val="2"/>
                                <m:mcJc m:val="center"/>
                              </m:mcPr>
                            </m:mc>
                          </m:mcs>
                          <m:ctrlPr>
                            <a:rPr lang="zh-CN" altLang="en-US" i="1">
                              <a:solidFill>
                                <a:srgbClr val="000000"/>
                              </a:solidFill>
                              <a:latin typeface="Cambria Math" panose="02040503050406030204" pitchFamily="18" charset="0"/>
                            </a:rPr>
                          </m:ctrlPr>
                        </m:mPr>
                        <m:mr>
                          <m:e/>
                          <m:e/>
                        </m:mr>
                      </m: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，在</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上带权</m:t>
                      </m:r>
                      <m:r>
                        <a:rPr lang="zh-CN" altLang="en-US" i="1">
                          <a:solidFill>
                            <a:srgbClr val="000000"/>
                          </a:solidFill>
                          <a:latin typeface="Cambria Math" panose="02040503050406030204" pitchFamily="18" charset="0"/>
                        </a:rPr>
                        <m:t>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e>
                          </m:rad>
                        </m:den>
                      </m:f>
                      <m:r>
                        <a:rPr lang="zh-CN" altLang="en-US" i="1">
                          <a:solidFill>
                            <a:srgbClr val="000000"/>
                          </a:solidFill>
                          <a:latin typeface="Cambria Math" panose="02040503050406030204" pitchFamily="18" charset="0"/>
                        </a:rPr>
                        <m:t>正交多项式；</m:t>
                      </m:r>
                    </m:oMath>
                    <m:oMath xmlns:m="http://schemas.openxmlformats.org/officeDocument/2006/math">
                      <m:r>
                        <a:rPr lang="zh-CN" altLang="en-US"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第二类</m:t>
                      </m:r>
                      <m:r>
                        <a:rPr lang="zh-CN" altLang="en-US" i="1">
                          <a:solidFill>
                            <a:srgbClr val="000000"/>
                          </a:solidFill>
                          <a:latin typeface="Cambria Math" panose="02040503050406030204" pitchFamily="18" charset="0"/>
                        </a:rPr>
                        <m:t>𝐶h𝑒𝑏𝑦𝑠h𝑒𝑣</m:t>
                      </m:r>
                      <m:r>
                        <a:rPr lang="zh-CN" altLang="en-US" i="1">
                          <a:solidFill>
                            <a:srgbClr val="000000"/>
                          </a:solidFill>
                          <a:latin typeface="Cambria Math" panose="02040503050406030204" pitchFamily="18" charset="0"/>
                        </a:rPr>
                        <m:t>（契比雪夫）多项式</m:t>
                      </m:r>
                    </m:oMath>
                    <m:oMath xmlns:m="http://schemas.openxmlformats.org/officeDocument/2006/math">
                      <m:m>
                        <m:mPr>
                          <m:plcHide m:val="on"/>
                          <m:mcs>
                            <m:mc>
                              <m:mcPr>
                                <m:count m:val="2"/>
                                <m:mcJc m:val="center"/>
                              </m:mcPr>
                            </m:mc>
                          </m:mcs>
                          <m:ctrlPr>
                            <a:rPr lang="zh-CN" altLang="en-US" i="1">
                              <a:solidFill>
                                <a:srgbClr val="000000"/>
                              </a:solidFill>
                              <a:latin typeface="Cambria Math" panose="02040503050406030204" pitchFamily="18" charset="0"/>
                            </a:rPr>
                          </m:ctrlPr>
                        </m:mPr>
                        <m:mr>
                          <m:e/>
                          <m:e/>
                        </m:mr>
                      </m: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，在</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上带权</m:t>
                      </m:r>
                      <m:r>
                        <a:rPr lang="zh-CN" altLang="en-US" i="1">
                          <a:solidFill>
                            <a:srgbClr val="000000"/>
                          </a:solidFill>
                          <a:latin typeface="Cambria Math" panose="02040503050406030204" pitchFamily="18" charset="0"/>
                        </a:rPr>
                        <m:t>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e>
                      </m:rad>
                      <m:r>
                        <a:rPr lang="zh-CN" altLang="en-US" i="1">
                          <a:solidFill>
                            <a:srgbClr val="000000"/>
                          </a:solidFill>
                          <a:latin typeface="Cambria Math" panose="02040503050406030204" pitchFamily="18" charset="0"/>
                        </a:rPr>
                        <m:t>正交多项式；</m:t>
                      </m:r>
                    </m:oMath>
                    <m:oMath xmlns:m="http://schemas.openxmlformats.org/officeDocument/2006/math">
                      <m:r>
                        <a:rPr lang="zh-CN" altLang="en-US" i="1">
                          <a:solidFill>
                            <a:srgbClr val="000000"/>
                          </a:solidFill>
                          <a:latin typeface="Cambria Math" panose="02040503050406030204" pitchFamily="18" charset="0"/>
                        </a:rPr>
                        <m:t>(4)</m:t>
                      </m:r>
                      <m:r>
                        <a:rPr lang="zh-CN" altLang="en-US" i="1">
                          <a:solidFill>
                            <a:srgbClr val="000000"/>
                          </a:solidFill>
                          <a:latin typeface="Cambria Math" panose="02040503050406030204" pitchFamily="18" charset="0"/>
                        </a:rPr>
                        <m:t>𝐿𝑎𝑔𝑢𝑒𝑟𝑟𝑒</m:t>
                      </m:r>
                      <m:r>
                        <a:rPr lang="zh-CN" altLang="en-US" i="1">
                          <a:solidFill>
                            <a:srgbClr val="000000"/>
                          </a:solidFill>
                          <a:latin typeface="Cambria Math" panose="02040503050406030204" pitchFamily="18" charset="0"/>
                        </a:rPr>
                        <m:t>（拉盖尔）多项式</m:t>
                      </m:r>
                    </m:oMath>
                    <m:oMath xmlns:m="http://schemas.openxmlformats.org/officeDocument/2006/math">
                      <m:m>
                        <m:mPr>
                          <m:plcHide m:val="on"/>
                          <m:mcs>
                            <m:mc>
                              <m:mcPr>
                                <m:count m:val="2"/>
                                <m:mcJc m:val="center"/>
                              </m:mcPr>
                            </m:mc>
                          </m:mcs>
                          <m:ctrlPr>
                            <a:rPr lang="zh-CN" altLang="en-US" i="1">
                              <a:solidFill>
                                <a:srgbClr val="000000"/>
                              </a:solidFill>
                              <a:latin typeface="Cambria Math" panose="02040503050406030204" pitchFamily="18" charset="0"/>
                            </a:rPr>
                          </m:ctrlPr>
                        </m:mPr>
                        <m:mr>
                          <m:e/>
                          <m:e/>
                        </m:mr>
                      </m: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，在</m:t>
                      </m:r>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上带权</m:t>
                      </m:r>
                      <m:r>
                        <a:rPr lang="zh-CN" altLang="en-US" i="1">
                          <a:solidFill>
                            <a:srgbClr val="000000"/>
                          </a:solidFill>
                          <a:latin typeface="Cambria Math" panose="02040503050406030204" pitchFamily="18" charset="0"/>
                        </a:rPr>
                        <m:t>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正交多项式；</m:t>
                      </m:r>
                    </m:oMath>
                    <m:oMath xmlns:m="http://schemas.openxmlformats.org/officeDocument/2006/math">
                      <m:r>
                        <a:rPr lang="zh-CN" altLang="en-US" i="1">
                          <a:solidFill>
                            <a:srgbClr val="000000"/>
                          </a:solidFill>
                          <a:latin typeface="Cambria Math" panose="02040503050406030204" pitchFamily="18" charset="0"/>
                        </a:rPr>
                        <m:t>(5)</m:t>
                      </m:r>
                      <m:r>
                        <a:rPr lang="zh-CN" altLang="en-US" i="1">
                          <a:solidFill>
                            <a:srgbClr val="000000"/>
                          </a:solidFill>
                          <a:latin typeface="Cambria Math" panose="02040503050406030204" pitchFamily="18" charset="0"/>
                        </a:rPr>
                        <m:t>𝐻𝑒𝑟𝑚𝑖𝑡𝑒</m:t>
                      </m:r>
                      <m:r>
                        <a:rPr lang="zh-CN" altLang="en-US" i="1">
                          <a:solidFill>
                            <a:srgbClr val="000000"/>
                          </a:solidFill>
                          <a:latin typeface="Cambria Math" panose="02040503050406030204" pitchFamily="18" charset="0"/>
                        </a:rPr>
                        <m:t>（埃尔米特）多项式</m:t>
                      </m:r>
                    </m:oMath>
                    <m:oMath xmlns:m="http://schemas.openxmlformats.org/officeDocument/2006/math">
                      <m:m>
                        <m:mPr>
                          <m:plcHide m:val="on"/>
                          <m:mcs>
                            <m:mc>
                              <m:mcPr>
                                <m:count m:val="2"/>
                                <m:mcJc m:val="center"/>
                              </m:mcPr>
                            </m:mc>
                          </m:mcs>
                          <m:ctrlPr>
                            <a:rPr lang="zh-CN" altLang="en-US" i="1">
                              <a:solidFill>
                                <a:srgbClr val="000000"/>
                              </a:solidFill>
                              <a:latin typeface="Cambria Math" panose="02040503050406030204" pitchFamily="18" charset="0"/>
                            </a:rPr>
                          </m:ctrlPr>
                        </m:mPr>
                        <m:mr>
                          <m:e/>
                          <m:e/>
                        </m:mr>
                      </m: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𝐻</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，在</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上带权</m:t>
                      </m:r>
                      <m:r>
                        <a:rPr lang="zh-CN" altLang="en-US" i="1">
                          <a:solidFill>
                            <a:srgbClr val="000000"/>
                          </a:solidFill>
                          <a:latin typeface="Cambria Math" panose="02040503050406030204" pitchFamily="18" charset="0"/>
                        </a:rPr>
                        <m:t>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sup>
                      </m:sSup>
                      <m:r>
                        <a:rPr lang="zh-CN" altLang="en-US" i="1">
                          <a:solidFill>
                            <a:srgbClr val="000000"/>
                          </a:solidFill>
                          <a:latin typeface="Cambria Math" panose="02040503050406030204" pitchFamily="18" charset="0"/>
                        </a:rPr>
                        <m:t>正交多项式。</m:t>
                      </m:r>
                    </m:oMath>
                  </m:oMathPara>
                </a14:m>
                <a:endParaRPr lang="zh-CN" altLang="en-US" dirty="0"/>
              </a:p>
            </p:txBody>
          </p:sp>
        </mc:Choice>
        <mc:Fallback xmlns="">
          <p:sp>
            <p:nvSpPr>
              <p:cNvPr id="397315" name="Object 3"/>
              <p:cNvSpPr txBox="1">
                <a:spLocks noRot="1" noChangeAspect="1" noMove="1" noResize="1" noEditPoints="1" noAdjustHandles="1" noChangeArrowheads="1" noChangeShapeType="1" noTextEdit="1"/>
              </p:cNvSpPr>
              <p:nvPr/>
            </p:nvSpPr>
            <p:spPr bwMode="auto">
              <a:xfrm>
                <a:off x="395536" y="713989"/>
                <a:ext cx="7992243" cy="5544393"/>
              </a:xfrm>
              <a:prstGeom prst="rect">
                <a:avLst/>
              </a:prstGeom>
              <a:blipFill>
                <a:blip r:embed="rId2"/>
                <a:stretch>
                  <a:fillRect/>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42199912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9" name="Text Box 11"/>
          <p:cNvSpPr txBox="1">
            <a:spLocks noChangeArrowheads="1"/>
          </p:cNvSpPr>
          <p:nvPr/>
        </p:nvSpPr>
        <p:spPr bwMode="auto">
          <a:xfrm>
            <a:off x="179512" y="763077"/>
            <a:ext cx="7632700" cy="50699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en-US" altLang="zh-CN" b="1" dirty="0"/>
              <a:t>        (1) </a:t>
            </a:r>
            <a:r>
              <a:rPr kumimoji="1" lang="zh-CN" altLang="en-US" b="1" dirty="0"/>
              <a:t>勒让德（</a:t>
            </a:r>
            <a:r>
              <a:rPr kumimoji="1" lang="en-US" altLang="zh-CN" b="1" dirty="0">
                <a:cs typeface="Times New Roman" panose="02020603050405020304" pitchFamily="18" charset="0"/>
              </a:rPr>
              <a:t>Legendre</a:t>
            </a:r>
            <a:r>
              <a:rPr kumimoji="1" lang="zh-CN" altLang="en-US" b="1" dirty="0"/>
              <a:t>）多项式</a:t>
            </a:r>
            <a:r>
              <a:rPr kumimoji="1" lang="en-US" altLang="zh-CN" b="1" dirty="0"/>
              <a:t>.</a:t>
            </a:r>
          </a:p>
        </p:txBody>
      </p:sp>
      <p:graphicFrame>
        <p:nvGraphicFramePr>
          <p:cNvPr id="222231" name="Object 23"/>
          <p:cNvGraphicFramePr>
            <a:graphicFrameLocks noChangeAspect="1"/>
          </p:cNvGraphicFramePr>
          <p:nvPr>
            <p:extLst>
              <p:ext uri="{D42A27DB-BD31-4B8C-83A1-F6EECF244321}">
                <p14:modId xmlns:p14="http://schemas.microsoft.com/office/powerpoint/2010/main" val="3811541743"/>
              </p:ext>
            </p:extLst>
          </p:nvPr>
        </p:nvGraphicFramePr>
        <p:xfrm>
          <a:off x="2987675" y="1316038"/>
          <a:ext cx="1150938" cy="519112"/>
        </p:xfrm>
        <a:graphic>
          <a:graphicData uri="http://schemas.openxmlformats.org/presentationml/2006/ole">
            <mc:AlternateContent xmlns:mc="http://schemas.openxmlformats.org/markup-compatibility/2006">
              <mc:Choice xmlns:v="urn:schemas-microsoft-com:vml" Requires="v">
                <p:oleObj name="Equation" r:id="rId2" imgW="596880" imgH="241200" progId="Equation.DSMT4">
                  <p:embed/>
                </p:oleObj>
              </mc:Choice>
              <mc:Fallback>
                <p:oleObj name="Equation" r:id="rId2" imgW="596880" imgH="241200" progId="Equation.DSMT4">
                  <p:embed/>
                  <p:pic>
                    <p:nvPicPr>
                      <p:cNvPr id="222231" name="Object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316038"/>
                        <a:ext cx="1150938" cy="519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2232" name="Rectangle 24"/>
          <p:cNvSpPr>
            <a:spLocks noChangeArrowheads="1"/>
          </p:cNvSpPr>
          <p:nvPr/>
        </p:nvSpPr>
        <p:spPr bwMode="auto">
          <a:xfrm>
            <a:off x="468313" y="1387475"/>
            <a:ext cx="7632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76225">
              <a:tabLst>
                <a:tab pos="228600" algn="l"/>
              </a:tabLst>
              <a:defRPr kumimoji="1" sz="2400">
                <a:solidFill>
                  <a:schemeClr val="tx1"/>
                </a:solidFill>
                <a:latin typeface="Times New Roman" panose="02020603050405020304" pitchFamily="18" charset="0"/>
                <a:ea typeface="宋体" panose="02010600030101010101" pitchFamily="2" charset="-122"/>
              </a:defRPr>
            </a:lvl1pPr>
            <a:lvl2pPr>
              <a:tabLst>
                <a:tab pos="228600" algn="l"/>
              </a:tabLst>
              <a:defRPr kumimoji="1" sz="2400">
                <a:solidFill>
                  <a:schemeClr val="tx1"/>
                </a:solidFill>
                <a:latin typeface="Times New Roman" panose="02020603050405020304" pitchFamily="18" charset="0"/>
                <a:ea typeface="宋体" panose="02010600030101010101" pitchFamily="2" charset="-122"/>
              </a:defRPr>
            </a:lvl2pPr>
            <a:lvl3pPr>
              <a:tabLst>
                <a:tab pos="228600" algn="l"/>
              </a:tabLst>
              <a:defRPr kumimoji="1" sz="2400">
                <a:solidFill>
                  <a:schemeClr val="tx1"/>
                </a:solidFill>
                <a:latin typeface="Times New Roman" panose="02020603050405020304" pitchFamily="18" charset="0"/>
                <a:ea typeface="宋体" panose="02010600030101010101" pitchFamily="2" charset="-122"/>
              </a:defRPr>
            </a:lvl3pPr>
            <a:lvl4pPr>
              <a:tabLst>
                <a:tab pos="228600" algn="l"/>
              </a:tabLst>
              <a:defRPr kumimoji="1" sz="2400">
                <a:solidFill>
                  <a:schemeClr val="tx1"/>
                </a:solidFill>
                <a:latin typeface="Times New Roman" panose="02020603050405020304" pitchFamily="18" charset="0"/>
                <a:ea typeface="宋体" panose="02010600030101010101" pitchFamily="2" charset="-122"/>
              </a:defRPr>
            </a:lvl4pPr>
            <a:lvl5pPr>
              <a:tabLst>
                <a:tab pos="228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28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28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28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28600" algn="l"/>
              </a:tabLs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a:t>正交多项式记为                 ，由三项递推公式得</a:t>
            </a:r>
          </a:p>
        </p:txBody>
      </p:sp>
      <p:graphicFrame>
        <p:nvGraphicFramePr>
          <p:cNvPr id="222236" name="Object 28"/>
          <p:cNvGraphicFramePr>
            <a:graphicFrameLocks noChangeAspect="1"/>
          </p:cNvGraphicFramePr>
          <p:nvPr>
            <p:extLst>
              <p:ext uri="{D42A27DB-BD31-4B8C-83A1-F6EECF244321}">
                <p14:modId xmlns:p14="http://schemas.microsoft.com/office/powerpoint/2010/main" val="2442490864"/>
              </p:ext>
            </p:extLst>
          </p:nvPr>
        </p:nvGraphicFramePr>
        <p:xfrm>
          <a:off x="827087" y="1844675"/>
          <a:ext cx="6821487" cy="1021037"/>
        </p:xfrm>
        <a:graphic>
          <a:graphicData uri="http://schemas.openxmlformats.org/presentationml/2006/ole">
            <mc:AlternateContent xmlns:mc="http://schemas.openxmlformats.org/markup-compatibility/2006">
              <mc:Choice xmlns:v="urn:schemas-microsoft-com:vml" Requires="v">
                <p:oleObj name="Equation" r:id="rId4" imgW="3213000" imgH="482400" progId="Equation.DSMT4">
                  <p:embed/>
                </p:oleObj>
              </mc:Choice>
              <mc:Fallback>
                <p:oleObj name="Equation" r:id="rId4" imgW="3213000" imgH="482400" progId="Equation.DSMT4">
                  <p:embed/>
                  <p:pic>
                    <p:nvPicPr>
                      <p:cNvPr id="222236"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7" y="1844675"/>
                        <a:ext cx="6821487" cy="1021037"/>
                      </a:xfrm>
                      <a:prstGeom prst="rect">
                        <a:avLst/>
                      </a:prstGeom>
                      <a:noFill/>
                      <a:ln>
                        <a:noFill/>
                      </a:ln>
                      <a:effectLst/>
                    </p:spPr>
                  </p:pic>
                </p:oleObj>
              </mc:Fallback>
            </mc:AlternateContent>
          </a:graphicData>
        </a:graphic>
      </p:graphicFrame>
      <p:sp>
        <p:nvSpPr>
          <p:cNvPr id="222237" name="Text Box 29"/>
          <p:cNvSpPr txBox="1">
            <a:spLocks noChangeArrowheads="1"/>
          </p:cNvSpPr>
          <p:nvPr/>
        </p:nvSpPr>
        <p:spPr bwMode="auto">
          <a:xfrm>
            <a:off x="7380288" y="1844675"/>
            <a:ext cx="14763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dirty="0"/>
              <a:t>(8)</a:t>
            </a:r>
          </a:p>
        </p:txBody>
      </p:sp>
      <p:sp>
        <p:nvSpPr>
          <p:cNvPr id="222238" name="Text Box 30"/>
          <p:cNvSpPr txBox="1">
            <a:spLocks noChangeArrowheads="1"/>
          </p:cNvSpPr>
          <p:nvPr/>
        </p:nvSpPr>
        <p:spPr bwMode="auto">
          <a:xfrm>
            <a:off x="683568" y="2911455"/>
            <a:ext cx="806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t>它们是在区间 </a:t>
            </a:r>
            <a:r>
              <a:rPr kumimoji="1" lang="en-US" altLang="zh-CN" sz="2400" b="1" dirty="0">
                <a:solidFill>
                  <a:schemeClr val="accent2"/>
                </a:solidFill>
              </a:rPr>
              <a:t>[-1,1]</a:t>
            </a:r>
            <a:r>
              <a:rPr kumimoji="1" lang="zh-CN" altLang="en-US" sz="2400" b="1" dirty="0"/>
              <a:t>上的带</a:t>
            </a:r>
            <a:r>
              <a:rPr kumimoji="1" lang="zh-CN" altLang="en-US" sz="2400" b="1" dirty="0">
                <a:solidFill>
                  <a:schemeClr val="accent2"/>
                </a:solidFill>
              </a:rPr>
              <a:t>权</a:t>
            </a:r>
            <a:r>
              <a:rPr kumimoji="1" lang="zh-CN" altLang="en-US" sz="2400" b="1" i="1" dirty="0">
                <a:solidFill>
                  <a:schemeClr val="accent2"/>
                </a:solidFill>
                <a:sym typeface="Symbol" panose="05050102010706020507" pitchFamily="18" charset="2"/>
              </a:rPr>
              <a:t> </a:t>
            </a:r>
            <a:r>
              <a:rPr kumimoji="1" lang="en-US" altLang="zh-CN" sz="2400" b="1" dirty="0">
                <a:solidFill>
                  <a:schemeClr val="accent2"/>
                </a:solidFill>
              </a:rPr>
              <a:t>(</a:t>
            </a:r>
            <a:r>
              <a:rPr kumimoji="1" lang="en-US" altLang="zh-CN" sz="2400" b="1" i="1" dirty="0">
                <a:solidFill>
                  <a:schemeClr val="accent2"/>
                </a:solidFill>
              </a:rPr>
              <a:t>x</a:t>
            </a:r>
            <a:r>
              <a:rPr kumimoji="1" lang="en-US" altLang="zh-CN" sz="2400" b="1" dirty="0">
                <a:solidFill>
                  <a:schemeClr val="accent2"/>
                </a:solidFill>
              </a:rPr>
              <a:t>)=1</a:t>
            </a:r>
            <a:r>
              <a:rPr kumimoji="1" lang="zh-CN" altLang="en-US" sz="2400" b="1" dirty="0"/>
              <a:t>的正交多项式</a:t>
            </a:r>
            <a:r>
              <a:rPr kumimoji="1" lang="en-US" altLang="zh-CN" sz="2400" b="1" dirty="0"/>
              <a:t>.</a:t>
            </a:r>
          </a:p>
        </p:txBody>
      </p:sp>
      <p:graphicFrame>
        <p:nvGraphicFramePr>
          <p:cNvPr id="222241" name="Object 33"/>
          <p:cNvGraphicFramePr>
            <a:graphicFrameLocks noGrp="1" noChangeAspect="1"/>
          </p:cNvGraphicFramePr>
          <p:nvPr>
            <p:ph/>
            <p:extLst>
              <p:ext uri="{D42A27DB-BD31-4B8C-83A1-F6EECF244321}">
                <p14:modId xmlns:p14="http://schemas.microsoft.com/office/powerpoint/2010/main" val="2919180647"/>
              </p:ext>
            </p:extLst>
          </p:nvPr>
        </p:nvGraphicFramePr>
        <p:xfrm>
          <a:off x="899592" y="3470827"/>
          <a:ext cx="6858581" cy="971683"/>
        </p:xfrm>
        <a:graphic>
          <a:graphicData uri="http://schemas.openxmlformats.org/presentationml/2006/ole">
            <mc:AlternateContent xmlns:mc="http://schemas.openxmlformats.org/markup-compatibility/2006">
              <mc:Choice xmlns:v="urn:schemas-microsoft-com:vml" Requires="v">
                <p:oleObj name="Equation" r:id="rId6" imgW="3225600" imgH="457200" progId="Equation.DSMT4">
                  <p:embed/>
                </p:oleObj>
              </mc:Choice>
              <mc:Fallback>
                <p:oleObj name="Equation" r:id="rId6" imgW="3225600" imgH="457200" progId="Equation.DSMT4">
                  <p:embed/>
                  <p:pic>
                    <p:nvPicPr>
                      <p:cNvPr id="222241"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9592" y="3470827"/>
                        <a:ext cx="6858581" cy="971683"/>
                      </a:xfrm>
                      <a:prstGeom prst="rect">
                        <a:avLst/>
                      </a:prstGeom>
                      <a:solidFill>
                        <a:schemeClr val="bg1"/>
                      </a:solidFill>
                      <a:ln>
                        <a:noFill/>
                      </a:ln>
                      <a:effectLst/>
                    </p:spPr>
                  </p:pic>
                </p:oleObj>
              </mc:Fallback>
            </mc:AlternateContent>
          </a:graphicData>
        </a:graphic>
      </p:graphicFrame>
      <p:sp>
        <p:nvSpPr>
          <p:cNvPr id="222242" name="Text Box 34"/>
          <p:cNvSpPr txBox="1">
            <a:spLocks noChangeArrowheads="1"/>
          </p:cNvSpPr>
          <p:nvPr/>
        </p:nvSpPr>
        <p:spPr bwMode="auto">
          <a:xfrm>
            <a:off x="611560" y="5661248"/>
            <a:ext cx="8064896"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b="1" dirty="0"/>
              <a:t>它们的根都是在开区间 </a:t>
            </a:r>
            <a:r>
              <a:rPr kumimoji="1" lang="en-US" altLang="zh-CN" b="1" dirty="0"/>
              <a:t>(-1,1)</a:t>
            </a:r>
            <a:r>
              <a:rPr kumimoji="1" lang="zh-CN" altLang="en-US" b="1" dirty="0"/>
              <a:t>上的单根</a:t>
            </a:r>
            <a:r>
              <a:rPr kumimoji="1" lang="en-US" altLang="zh-CN" b="1" dirty="0"/>
              <a:t>,</a:t>
            </a:r>
            <a:r>
              <a:rPr kumimoji="1" lang="zh-CN" altLang="en-US" b="1" dirty="0"/>
              <a:t>并且与原点对称</a:t>
            </a:r>
            <a:r>
              <a:rPr kumimoji="1" lang="en-US" altLang="zh-CN" b="1" dirty="0"/>
              <a:t>.</a:t>
            </a:r>
          </a:p>
        </p:txBody>
      </p:sp>
      <p:graphicFrame>
        <p:nvGraphicFramePr>
          <p:cNvPr id="222246" name="Object 38"/>
          <p:cNvGraphicFramePr>
            <a:graphicFrameLocks noChangeAspect="1"/>
          </p:cNvGraphicFramePr>
          <p:nvPr>
            <p:extLst>
              <p:ext uri="{D42A27DB-BD31-4B8C-83A1-F6EECF244321}">
                <p14:modId xmlns:p14="http://schemas.microsoft.com/office/powerpoint/2010/main" val="2180090332"/>
              </p:ext>
            </p:extLst>
          </p:nvPr>
        </p:nvGraphicFramePr>
        <p:xfrm>
          <a:off x="1807075" y="4595585"/>
          <a:ext cx="4824413" cy="995362"/>
        </p:xfrm>
        <a:graphic>
          <a:graphicData uri="http://schemas.openxmlformats.org/presentationml/2006/ole">
            <mc:AlternateContent xmlns:mc="http://schemas.openxmlformats.org/markup-compatibility/2006">
              <mc:Choice xmlns:v="urn:schemas-microsoft-com:vml" Requires="v">
                <p:oleObj name="Equation" r:id="rId8" imgW="3187440" imgH="660240" progId="Equation.DSMT4">
                  <p:embed/>
                </p:oleObj>
              </mc:Choice>
              <mc:Fallback>
                <p:oleObj name="Equation" r:id="rId8" imgW="3187440" imgH="660240" progId="Equation.DSMT4">
                  <p:embed/>
                  <p:pic>
                    <p:nvPicPr>
                      <p:cNvPr id="222246" name="Object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7075" y="4595585"/>
                        <a:ext cx="4824413" cy="995362"/>
                      </a:xfrm>
                      <a:prstGeom prst="rect">
                        <a:avLst/>
                      </a:prstGeom>
                      <a:solidFill>
                        <a:schemeClr val="bg1"/>
                      </a:solidFill>
                      <a:ln w="28575">
                        <a:noFill/>
                        <a:miter lim="800000"/>
                        <a:headEnd/>
                        <a:tailEnd/>
                      </a:ln>
                    </p:spPr>
                  </p:pic>
                </p:oleObj>
              </mc:Fallback>
            </mc:AlternateContent>
          </a:graphicData>
        </a:graphic>
      </p:graphicFrame>
      <p:sp>
        <p:nvSpPr>
          <p:cNvPr id="2" name="矩形 1"/>
          <p:cNvSpPr/>
          <p:nvPr/>
        </p:nvSpPr>
        <p:spPr>
          <a:xfrm>
            <a:off x="0" y="2489"/>
            <a:ext cx="3624710" cy="461665"/>
          </a:xfrm>
          <a:prstGeom prst="rect">
            <a:avLst/>
          </a:prstGeom>
        </p:spPr>
        <p:txBody>
          <a:bodyPr wrap="none">
            <a:spAutoFit/>
          </a:bodyPr>
          <a:lstStyle/>
          <a:p>
            <a:pPr marL="342900" indent="-342900">
              <a:buFont typeface="Wingdings" panose="05000000000000000000" pitchFamily="2" charset="2"/>
              <a:buChar char="Ø"/>
            </a:pPr>
            <a:r>
              <a:rPr kumimoji="1" lang="zh-CN" altLang="en-US" b="1" dirty="0"/>
              <a:t>几种常用的正交多项式</a:t>
            </a:r>
            <a:endParaRPr lang="en-GB" dirty="0"/>
          </a:p>
        </p:txBody>
      </p:sp>
    </p:spTree>
    <p:extLst>
      <p:ext uri="{BB962C8B-B14F-4D97-AF65-F5344CB8AC3E}">
        <p14:creationId xmlns:p14="http://schemas.microsoft.com/office/powerpoint/2010/main" val="1443401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80" name="Text Box 4"/>
          <p:cNvSpPr txBox="1">
            <a:spLocks noChangeArrowheads="1"/>
          </p:cNvSpPr>
          <p:nvPr/>
        </p:nvSpPr>
        <p:spPr bwMode="auto">
          <a:xfrm>
            <a:off x="323528" y="949721"/>
            <a:ext cx="8244532" cy="10156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CN" dirty="0">
                <a:latin typeface="Times New Roman" panose="02020603050405020304" pitchFamily="18" charset="0"/>
              </a:rPr>
              <a:t>       </a:t>
            </a:r>
            <a:r>
              <a:rPr kumimoji="1" lang="en-US" altLang="zh-CN" b="1" dirty="0">
                <a:latin typeface="Times New Roman" panose="02020603050405020304" pitchFamily="18" charset="0"/>
              </a:rPr>
              <a:t>(2)</a:t>
            </a:r>
            <a:r>
              <a:rPr kumimoji="1" lang="zh-CN" altLang="en-US" b="1" dirty="0">
                <a:latin typeface="Times New Roman" panose="02020603050405020304" pitchFamily="18" charset="0"/>
              </a:rPr>
              <a:t>第一类</a:t>
            </a:r>
            <a:r>
              <a:rPr kumimoji="1" lang="en-US" altLang="zh-CN" b="1" dirty="0" err="1">
                <a:latin typeface="Times New Roman" panose="02020603050405020304" pitchFamily="18" charset="0"/>
              </a:rPr>
              <a:t>Chebyshev</a:t>
            </a:r>
            <a:r>
              <a:rPr kumimoji="1" lang="zh-CN" altLang="en-US" b="1" dirty="0">
                <a:latin typeface="Times New Roman" panose="02020603050405020304" pitchFamily="18" charset="0"/>
              </a:rPr>
              <a:t>多项式</a:t>
            </a:r>
            <a:r>
              <a:rPr kumimoji="1" lang="en-US" altLang="zh-CN" b="1" dirty="0">
                <a:latin typeface="Times New Roman" panose="02020603050405020304" pitchFamily="18" charset="0"/>
              </a:rPr>
              <a:t>.</a:t>
            </a:r>
          </a:p>
          <a:p>
            <a:pPr>
              <a:spcBef>
                <a:spcPct val="50000"/>
              </a:spcBef>
            </a:pPr>
            <a:r>
              <a:rPr kumimoji="1" lang="en-US" altLang="zh-CN" b="1" dirty="0">
                <a:latin typeface="Times New Roman" panose="02020603050405020304" pitchFamily="18" charset="0"/>
              </a:rPr>
              <a:t>       </a:t>
            </a:r>
            <a:r>
              <a:rPr kumimoji="1" lang="zh-CN" altLang="en-US" b="1" dirty="0">
                <a:latin typeface="Times New Roman" panose="02020603050405020304" pitchFamily="18" charset="0"/>
              </a:rPr>
              <a:t>第一类</a:t>
            </a:r>
            <a:r>
              <a:rPr kumimoji="1" lang="en-US" altLang="zh-CN" b="1" dirty="0" err="1">
                <a:latin typeface="Times New Roman" panose="02020603050405020304" pitchFamily="18" charset="0"/>
              </a:rPr>
              <a:t>Chebyshev</a:t>
            </a:r>
            <a:r>
              <a:rPr kumimoji="1" lang="zh-CN" altLang="en-US" b="1" dirty="0">
                <a:latin typeface="Times New Roman" panose="02020603050405020304" pitchFamily="18" charset="0"/>
              </a:rPr>
              <a:t>多项式可由三项递推公式</a:t>
            </a:r>
          </a:p>
        </p:txBody>
      </p:sp>
      <mc:AlternateContent xmlns:mc="http://schemas.openxmlformats.org/markup-compatibility/2006" xmlns:a14="http://schemas.microsoft.com/office/drawing/2010/main">
        <mc:Choice Requires="a14">
          <p:sp>
            <p:nvSpPr>
              <p:cNvPr id="306182" name="Object 6"/>
              <p:cNvSpPr txBox="1"/>
              <p:nvPr/>
            </p:nvSpPr>
            <p:spPr bwMode="auto">
              <a:xfrm>
                <a:off x="971600" y="2197102"/>
                <a:ext cx="6255137" cy="1064906"/>
              </a:xfrm>
              <a:prstGeom prst="rect">
                <a:avLst/>
              </a:prstGeom>
              <a:solidFill>
                <a:schemeClr val="bg1"/>
              </a:solidFill>
              <a:ln>
                <a:noFill/>
              </a:ln>
              <a:effectLst/>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=1,2,⋯</m:t>
                              </m:r>
                            </m:e>
                          </m:eqArr>
                        </m:e>
                      </m:d>
                    </m:oMath>
                  </m:oMathPara>
                </a14:m>
                <a:endParaRPr lang="zh-CN" altLang="en-US" dirty="0"/>
              </a:p>
            </p:txBody>
          </p:sp>
        </mc:Choice>
        <mc:Fallback xmlns="">
          <p:sp>
            <p:nvSpPr>
              <p:cNvPr id="306182" name="Object 6"/>
              <p:cNvSpPr txBox="1">
                <a:spLocks noRot="1" noChangeAspect="1" noMove="1" noResize="1" noEditPoints="1" noAdjustHandles="1" noChangeArrowheads="1" noChangeShapeType="1" noTextEdit="1"/>
              </p:cNvSpPr>
              <p:nvPr/>
            </p:nvSpPr>
            <p:spPr bwMode="auto">
              <a:xfrm>
                <a:off x="971600" y="2197102"/>
                <a:ext cx="6255137" cy="1064906"/>
              </a:xfrm>
              <a:prstGeom prst="rect">
                <a:avLst/>
              </a:prstGeom>
              <a:blipFill>
                <a:blip r:embed="rId2"/>
                <a:stretch>
                  <a:fillRect/>
                </a:stretch>
              </a:blipFill>
              <a:ln>
                <a:noFill/>
              </a:ln>
              <a:effectLst/>
            </p:spPr>
            <p:txBody>
              <a:bodyPr/>
              <a:lstStyle/>
              <a:p>
                <a:r>
                  <a:rPr lang="zh-CN" altLang="en-US">
                    <a:noFill/>
                  </a:rPr>
                  <a:t> </a:t>
                </a:r>
              </a:p>
            </p:txBody>
          </p:sp>
        </mc:Fallback>
      </mc:AlternateContent>
      <p:sp>
        <p:nvSpPr>
          <p:cNvPr id="306183" name="Text Box 7"/>
          <p:cNvSpPr txBox="1">
            <a:spLocks noChangeArrowheads="1"/>
          </p:cNvSpPr>
          <p:nvPr/>
        </p:nvSpPr>
        <p:spPr bwMode="auto">
          <a:xfrm>
            <a:off x="611188" y="3500438"/>
            <a:ext cx="7777236" cy="129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75000"/>
              </a:lnSpc>
              <a:spcBef>
                <a:spcPct val="50000"/>
              </a:spcBef>
            </a:pPr>
            <a:r>
              <a:rPr kumimoji="1" lang="zh-CN" altLang="en-US" b="1" dirty="0">
                <a:latin typeface="Times New Roman" panose="02020603050405020304" pitchFamily="18" charset="0"/>
              </a:rPr>
              <a:t>给出</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它们是在区间</a:t>
            </a:r>
            <a:r>
              <a:rPr kumimoji="1" lang="en-US" altLang="zh-CN" b="1" dirty="0">
                <a:solidFill>
                  <a:schemeClr val="accent2"/>
                </a:solidFill>
                <a:latin typeface="Times New Roman" panose="02020603050405020304" pitchFamily="18" charset="0"/>
              </a:rPr>
              <a:t>[-1,1]</a:t>
            </a:r>
            <a:r>
              <a:rPr kumimoji="1" lang="zh-CN" altLang="en-US" b="1" dirty="0">
                <a:solidFill>
                  <a:schemeClr val="accent2"/>
                </a:solidFill>
                <a:latin typeface="Times New Roman" panose="02020603050405020304" pitchFamily="18" charset="0"/>
              </a:rPr>
              <a:t>上</a:t>
            </a:r>
            <a:r>
              <a:rPr kumimoji="1" lang="zh-CN" altLang="en-US" b="1" dirty="0">
                <a:latin typeface="Times New Roman" panose="02020603050405020304" pitchFamily="18" charset="0"/>
              </a:rPr>
              <a:t>的带</a:t>
            </a:r>
            <a:r>
              <a:rPr kumimoji="1" lang="zh-CN" altLang="en-US" b="1" dirty="0">
                <a:solidFill>
                  <a:schemeClr val="accent2"/>
                </a:solidFill>
                <a:latin typeface="Times New Roman" panose="02020603050405020304" pitchFamily="18" charset="0"/>
              </a:rPr>
              <a:t>权     </a:t>
            </a:r>
            <a:r>
              <a:rPr kumimoji="1" lang="zh-CN" altLang="en-US" b="1" dirty="0">
                <a:latin typeface="Times New Roman" panose="02020603050405020304" pitchFamily="18" charset="0"/>
              </a:rPr>
              <a:t>                      　的正交多项式</a:t>
            </a:r>
            <a:r>
              <a:rPr kumimoji="1" lang="en-US" altLang="zh-CN" b="1" dirty="0">
                <a:latin typeface="Times New Roman" panose="02020603050405020304" pitchFamily="18" charset="0"/>
              </a:rPr>
              <a:t>.</a:t>
            </a:r>
          </a:p>
        </p:txBody>
      </p:sp>
      <p:sp>
        <p:nvSpPr>
          <p:cNvPr id="306184" name="Text Box 8"/>
          <p:cNvSpPr txBox="1">
            <a:spLocks noChangeArrowheads="1"/>
          </p:cNvSpPr>
          <p:nvPr/>
        </p:nvSpPr>
        <p:spPr bwMode="auto">
          <a:xfrm>
            <a:off x="6994111" y="2430307"/>
            <a:ext cx="10810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dirty="0">
                <a:latin typeface="Times New Roman" panose="02020603050405020304" pitchFamily="18" charset="0"/>
              </a:rPr>
              <a:t>(9)</a:t>
            </a:r>
          </a:p>
        </p:txBody>
      </p:sp>
      <p:grpSp>
        <p:nvGrpSpPr>
          <p:cNvPr id="2" name="组合 1"/>
          <p:cNvGrpSpPr/>
          <p:nvPr/>
        </p:nvGrpSpPr>
        <p:grpSpPr>
          <a:xfrm>
            <a:off x="5148064" y="3516313"/>
            <a:ext cx="2232248" cy="1006525"/>
            <a:chOff x="5148064" y="3516313"/>
            <a:chExt cx="2232248" cy="1006525"/>
          </a:xfrm>
        </p:grpSpPr>
        <p:graphicFrame>
          <p:nvGraphicFramePr>
            <p:cNvPr id="306186" name="Object 10"/>
            <p:cNvGraphicFramePr>
              <a:graphicFrameLocks noChangeAspect="1"/>
            </p:cNvGraphicFramePr>
            <p:nvPr/>
          </p:nvGraphicFramePr>
          <p:xfrm>
            <a:off x="5148064" y="3516313"/>
            <a:ext cx="2232248" cy="1006525"/>
          </p:xfrm>
          <a:graphic>
            <a:graphicData uri="http://schemas.openxmlformats.org/presentationml/2006/ole">
              <mc:AlternateContent xmlns:mc="http://schemas.openxmlformats.org/markup-compatibility/2006">
                <mc:Choice xmlns:v="urn:schemas-microsoft-com:vml" Requires="v">
                  <p:oleObj name="Equation" r:id="rId3" imgW="977760" imgH="507960" progId="Equation.DSMT4">
                    <p:embed/>
                  </p:oleObj>
                </mc:Choice>
                <mc:Fallback>
                  <p:oleObj name="Equation" r:id="rId3" imgW="977760" imgH="507960" progId="Equation.DSMT4">
                    <p:embed/>
                    <p:pic>
                      <p:nvPicPr>
                        <p:cNvPr id="306186"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3516313"/>
                          <a:ext cx="2232248" cy="1006525"/>
                        </a:xfrm>
                        <a:prstGeom prst="rect">
                          <a:avLst/>
                        </a:prstGeom>
                        <a:noFill/>
                        <a:ln>
                          <a:noFill/>
                        </a:ln>
                        <a:effectLst/>
                      </p:spPr>
                    </p:pic>
                  </p:oleObj>
                </mc:Fallback>
              </mc:AlternateContent>
            </a:graphicData>
          </a:graphic>
        </p:graphicFrame>
        <p:graphicFrame>
          <p:nvGraphicFramePr>
            <p:cNvPr id="8" name="Object 7"/>
            <p:cNvGraphicFramePr>
              <a:graphicFrameLocks noChangeAspect="1"/>
            </p:cNvGraphicFramePr>
            <p:nvPr/>
          </p:nvGraphicFramePr>
          <p:xfrm>
            <a:off x="5178863" y="3717032"/>
            <a:ext cx="664840" cy="389046"/>
          </p:xfrm>
          <a:graphic>
            <a:graphicData uri="http://schemas.openxmlformats.org/presentationml/2006/ole">
              <mc:AlternateContent xmlns:mc="http://schemas.openxmlformats.org/markup-compatibility/2006">
                <mc:Choice xmlns:v="urn:schemas-microsoft-com:vml" Requires="v">
                  <p:oleObj name="Equation" r:id="rId5" imgW="355320" imgH="203040" progId="Equation.3">
                    <p:embed/>
                  </p:oleObj>
                </mc:Choice>
                <mc:Fallback>
                  <p:oleObj name="Equation" r:id="rId5" imgW="355320" imgH="203040" progId="Equation.3">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8863" y="3717032"/>
                          <a:ext cx="664840" cy="389046"/>
                        </a:xfrm>
                        <a:prstGeom prst="rect">
                          <a:avLst/>
                        </a:prstGeom>
                        <a:solidFill>
                          <a:schemeClr val="bg1"/>
                        </a:solidFill>
                      </p:spPr>
                    </p:pic>
                  </p:oleObj>
                </mc:Fallback>
              </mc:AlternateContent>
            </a:graphicData>
          </a:graphic>
        </p:graphicFrame>
      </p:grpSp>
      <p:graphicFrame>
        <p:nvGraphicFramePr>
          <p:cNvPr id="10" name="Object 14"/>
          <p:cNvGraphicFramePr>
            <a:graphicFrameLocks noChangeAspect="1"/>
          </p:cNvGraphicFramePr>
          <p:nvPr>
            <p:extLst>
              <p:ext uri="{D42A27DB-BD31-4B8C-83A1-F6EECF244321}">
                <p14:modId xmlns:p14="http://schemas.microsoft.com/office/powerpoint/2010/main" val="2358437422"/>
              </p:ext>
            </p:extLst>
          </p:nvPr>
        </p:nvGraphicFramePr>
        <p:xfrm>
          <a:off x="2009725" y="5256123"/>
          <a:ext cx="3198910" cy="475551"/>
        </p:xfrm>
        <a:graphic>
          <a:graphicData uri="http://schemas.openxmlformats.org/presentationml/2006/ole">
            <mc:AlternateContent xmlns:mc="http://schemas.openxmlformats.org/markup-compatibility/2006">
              <mc:Choice xmlns:v="urn:schemas-microsoft-com:vml" Requires="v">
                <p:oleObj name="Equation" r:id="rId7" imgW="1536480" imgH="228600" progId="Equation.DSMT4">
                  <p:embed/>
                </p:oleObj>
              </mc:Choice>
              <mc:Fallback>
                <p:oleObj name="Equation" r:id="rId7" imgW="1536480" imgH="228600" progId="Equation.DSMT4">
                  <p:embed/>
                  <p:pic>
                    <p:nvPicPr>
                      <p:cNvPr id="1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9725" y="5256123"/>
                        <a:ext cx="3198910" cy="475551"/>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3037145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4264" name="Object 8"/>
          <p:cNvGraphicFramePr>
            <a:graphicFrameLocks noGrp="1" noChangeAspect="1"/>
          </p:cNvGraphicFramePr>
          <p:nvPr>
            <p:ph/>
            <p:extLst>
              <p:ext uri="{D42A27DB-BD31-4B8C-83A1-F6EECF244321}">
                <p14:modId xmlns:p14="http://schemas.microsoft.com/office/powerpoint/2010/main" val="1522965982"/>
              </p:ext>
            </p:extLst>
          </p:nvPr>
        </p:nvGraphicFramePr>
        <p:xfrm>
          <a:off x="2339975" y="1831975"/>
          <a:ext cx="4460875" cy="2160588"/>
        </p:xfrm>
        <a:graphic>
          <a:graphicData uri="http://schemas.openxmlformats.org/presentationml/2006/ole">
            <mc:AlternateContent xmlns:mc="http://schemas.openxmlformats.org/markup-compatibility/2006">
              <mc:Choice xmlns:v="urn:schemas-microsoft-com:vml" Requires="v">
                <p:oleObj name="Equation" r:id="rId2" imgW="1815840" imgH="1282680" progId="Equation.DSMT4">
                  <p:embed/>
                </p:oleObj>
              </mc:Choice>
              <mc:Fallback>
                <p:oleObj name="Equation" r:id="rId2" imgW="1815840" imgH="1282680" progId="Equation.DSMT4">
                  <p:embed/>
                  <p:pic>
                    <p:nvPicPr>
                      <p:cNvPr id="224264"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1831975"/>
                        <a:ext cx="4460875" cy="2160588"/>
                      </a:xfrm>
                      <a:prstGeom prst="rect">
                        <a:avLst/>
                      </a:prstGeom>
                      <a:noFill/>
                      <a:ln>
                        <a:noFill/>
                      </a:ln>
                      <a:effectLst/>
                    </p:spPr>
                  </p:pic>
                </p:oleObj>
              </mc:Fallback>
            </mc:AlternateContent>
          </a:graphicData>
        </a:graphic>
      </p:graphicFrame>
      <p:sp>
        <p:nvSpPr>
          <p:cNvPr id="224266" name="Rectangle 10"/>
          <p:cNvSpPr>
            <a:spLocks noChangeArrowheads="1"/>
          </p:cNvSpPr>
          <p:nvPr/>
        </p:nvSpPr>
        <p:spPr bwMode="auto">
          <a:xfrm>
            <a:off x="611188" y="4149725"/>
            <a:ext cx="8281292"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b="1" dirty="0">
                <a:latin typeface="Times New Roman" panose="02020603050405020304" pitchFamily="18" charset="0"/>
              </a:rPr>
              <a:t>它们的根都在开区间</a:t>
            </a:r>
            <a:r>
              <a:rPr kumimoji="1" lang="zh-CN" altLang="en-US" b="1" dirty="0">
                <a:solidFill>
                  <a:schemeClr val="accent2"/>
                </a:solidFill>
                <a:latin typeface="Times New Roman" panose="02020603050405020304" pitchFamily="18" charset="0"/>
              </a:rPr>
              <a:t>（</a:t>
            </a:r>
            <a:r>
              <a:rPr kumimoji="1" lang="en-US" altLang="zh-CN" b="1" dirty="0">
                <a:solidFill>
                  <a:schemeClr val="accent2"/>
                </a:solidFill>
                <a:latin typeface="Times New Roman" panose="02020603050405020304" pitchFamily="18" charset="0"/>
              </a:rPr>
              <a:t>-1</a:t>
            </a:r>
            <a:r>
              <a:rPr kumimoji="1" lang="zh-CN" altLang="en-US" b="1" dirty="0">
                <a:solidFill>
                  <a:schemeClr val="accent2"/>
                </a:solidFill>
                <a:latin typeface="Times New Roman" panose="02020603050405020304" pitchFamily="18" charset="0"/>
              </a:rPr>
              <a:t>，</a:t>
            </a:r>
            <a:r>
              <a:rPr kumimoji="1" lang="en-US" altLang="zh-CN" b="1" dirty="0">
                <a:solidFill>
                  <a:schemeClr val="accent2"/>
                </a:solidFill>
                <a:latin typeface="Times New Roman" panose="02020603050405020304" pitchFamily="18" charset="0"/>
              </a:rPr>
              <a:t>1</a:t>
            </a:r>
            <a:r>
              <a:rPr kumimoji="1" lang="zh-CN" altLang="en-US" b="1" dirty="0">
                <a:solidFill>
                  <a:schemeClr val="accent2"/>
                </a:solidFill>
                <a:latin typeface="Times New Roman" panose="02020603050405020304" pitchFamily="18" charset="0"/>
              </a:rPr>
              <a:t>）</a:t>
            </a:r>
            <a:r>
              <a:rPr kumimoji="1" lang="zh-CN" altLang="en-US" b="1" dirty="0">
                <a:latin typeface="Times New Roman" panose="02020603050405020304" pitchFamily="18" charset="0"/>
              </a:rPr>
              <a:t>上的单根，并且与原点对称。</a:t>
            </a:r>
          </a:p>
        </p:txBody>
      </p:sp>
      <p:sp>
        <p:nvSpPr>
          <p:cNvPr id="224271" name="Rectangle 15"/>
          <p:cNvSpPr>
            <a:spLocks noChangeArrowheads="1"/>
          </p:cNvSpPr>
          <p:nvPr/>
        </p:nvSpPr>
        <p:spPr bwMode="auto">
          <a:xfrm>
            <a:off x="608694" y="1029017"/>
            <a:ext cx="5128327" cy="64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75000"/>
              </a:lnSpc>
              <a:spcBef>
                <a:spcPct val="50000"/>
              </a:spcBef>
            </a:pPr>
            <a:r>
              <a:rPr kumimoji="1" lang="zh-CN" altLang="en-US" b="1" dirty="0"/>
              <a:t>前几个第一类</a:t>
            </a:r>
            <a:r>
              <a:rPr kumimoji="1" lang="en-US" altLang="zh-CN" b="1" dirty="0" err="1"/>
              <a:t>Chebyshev</a:t>
            </a:r>
            <a:r>
              <a:rPr kumimoji="1" lang="zh-CN" altLang="en-US" b="1" dirty="0"/>
              <a:t>多项式如下</a:t>
            </a:r>
            <a:r>
              <a:rPr kumimoji="1" lang="en-US" altLang="zh-CN" b="1" dirty="0"/>
              <a:t>:</a:t>
            </a:r>
          </a:p>
        </p:txBody>
      </p:sp>
      <p:graphicFrame>
        <p:nvGraphicFramePr>
          <p:cNvPr id="224273" name="Object 17"/>
          <p:cNvGraphicFramePr>
            <a:graphicFrameLocks noChangeAspect="1"/>
          </p:cNvGraphicFramePr>
          <p:nvPr>
            <p:extLst>
              <p:ext uri="{D42A27DB-BD31-4B8C-83A1-F6EECF244321}">
                <p14:modId xmlns:p14="http://schemas.microsoft.com/office/powerpoint/2010/main" val="2121812297"/>
              </p:ext>
            </p:extLst>
          </p:nvPr>
        </p:nvGraphicFramePr>
        <p:xfrm>
          <a:off x="5003800" y="5013325"/>
          <a:ext cx="2663825" cy="1395413"/>
        </p:xfrm>
        <a:graphic>
          <a:graphicData uri="http://schemas.openxmlformats.org/presentationml/2006/ole">
            <mc:AlternateContent xmlns:mc="http://schemas.openxmlformats.org/markup-compatibility/2006">
              <mc:Choice xmlns:v="urn:schemas-microsoft-com:vml" Requires="v">
                <p:oleObj name="Equation" r:id="rId4" imgW="1511280" imgH="787320" progId="Equation.DSMT4">
                  <p:embed/>
                </p:oleObj>
              </mc:Choice>
              <mc:Fallback>
                <p:oleObj name="Equation" r:id="rId4" imgW="1511280" imgH="787320" progId="Equation.DSMT4">
                  <p:embed/>
                  <p:pic>
                    <p:nvPicPr>
                      <p:cNvPr id="224273"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3800" y="5013325"/>
                        <a:ext cx="2663825" cy="1395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组合 2"/>
          <p:cNvGrpSpPr/>
          <p:nvPr/>
        </p:nvGrpSpPr>
        <p:grpSpPr>
          <a:xfrm>
            <a:off x="1200150" y="5329237"/>
            <a:ext cx="3803650" cy="763587"/>
            <a:chOff x="1200150" y="5329237"/>
            <a:chExt cx="3803650" cy="763587"/>
          </a:xfrm>
        </p:grpSpPr>
        <p:graphicFrame>
          <p:nvGraphicFramePr>
            <p:cNvPr id="224272" name="Object 16"/>
            <p:cNvGraphicFramePr>
              <a:graphicFrameLocks noChangeAspect="1"/>
            </p:cNvGraphicFramePr>
            <p:nvPr/>
          </p:nvGraphicFramePr>
          <p:xfrm>
            <a:off x="1200150" y="5329237"/>
            <a:ext cx="3803650" cy="763587"/>
          </p:xfrm>
          <a:graphic>
            <a:graphicData uri="http://schemas.openxmlformats.org/presentationml/2006/ole">
              <mc:AlternateContent xmlns:mc="http://schemas.openxmlformats.org/markup-compatibility/2006">
                <mc:Choice xmlns:v="urn:schemas-microsoft-com:vml" Requires="v">
                  <p:oleObj name="Equation" r:id="rId6" imgW="2158920" imgH="431640" progId="Equation.DSMT4">
                    <p:embed/>
                  </p:oleObj>
                </mc:Choice>
                <mc:Fallback>
                  <p:oleObj name="Equation" r:id="rId6" imgW="2158920" imgH="431640" progId="Equation.DSMT4">
                    <p:embed/>
                    <p:pic>
                      <p:nvPicPr>
                        <p:cNvPr id="224272"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0150" y="5329237"/>
                          <a:ext cx="3803650"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图片 1"/>
            <p:cNvPicPr>
              <a:picLocks noChangeAspect="1"/>
            </p:cNvPicPr>
            <p:nvPr/>
          </p:nvPicPr>
          <p:blipFill>
            <a:blip r:embed="rId8"/>
            <a:stretch>
              <a:fillRect/>
            </a:stretch>
          </p:blipFill>
          <p:spPr>
            <a:xfrm>
              <a:off x="2336235" y="5329237"/>
              <a:ext cx="370998" cy="648072"/>
            </a:xfrm>
            <a:prstGeom prst="rect">
              <a:avLst/>
            </a:prstGeom>
          </p:spPr>
        </p:pic>
      </p:grpSp>
    </p:spTree>
    <p:extLst>
      <p:ext uri="{BB962C8B-B14F-4D97-AF65-F5344CB8AC3E}">
        <p14:creationId xmlns:p14="http://schemas.microsoft.com/office/powerpoint/2010/main" val="3041951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4" name="Rectangle 4"/>
          <p:cNvSpPr>
            <a:spLocks noChangeArrowheads="1"/>
          </p:cNvSpPr>
          <p:nvPr/>
        </p:nvSpPr>
        <p:spPr bwMode="auto">
          <a:xfrm>
            <a:off x="827584" y="980728"/>
            <a:ext cx="6624638" cy="96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b="1" dirty="0">
                <a:latin typeface="Times New Roman" panose="02020603050405020304" pitchFamily="18" charset="0"/>
              </a:rPr>
              <a:t>（</a:t>
            </a:r>
            <a:r>
              <a:rPr kumimoji="1" lang="en-US" altLang="zh-CN" b="1" dirty="0">
                <a:latin typeface="Times New Roman" panose="02020603050405020304" pitchFamily="18" charset="0"/>
              </a:rPr>
              <a:t>3</a:t>
            </a:r>
            <a:r>
              <a:rPr kumimoji="1" lang="zh-CN" altLang="en-US" b="1" dirty="0">
                <a:latin typeface="Times New Roman" panose="02020603050405020304" pitchFamily="18" charset="0"/>
              </a:rPr>
              <a:t>）拉盖尔</a:t>
            </a:r>
            <a:r>
              <a:rPr kumimoji="1" lang="en-US" altLang="zh-CN" b="1" dirty="0">
                <a:latin typeface="Times New Roman" panose="02020603050405020304" pitchFamily="18" charset="0"/>
              </a:rPr>
              <a:t>(Laguerre)</a:t>
            </a:r>
            <a:r>
              <a:rPr kumimoji="1" lang="zh-CN" altLang="en-US" b="1" dirty="0">
                <a:latin typeface="Times New Roman" panose="02020603050405020304" pitchFamily="18" charset="0"/>
              </a:rPr>
              <a:t>多项式。</a:t>
            </a:r>
          </a:p>
          <a:p>
            <a:pPr>
              <a:lnSpc>
                <a:spcPct val="125000"/>
              </a:lnSpc>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Laguerre</a:t>
            </a:r>
            <a:r>
              <a:rPr kumimoji="1" lang="zh-CN" altLang="en-US" b="1" dirty="0">
                <a:latin typeface="Times New Roman" panose="02020603050405020304" pitchFamily="18" charset="0"/>
              </a:rPr>
              <a:t>多项式可由三项递推公式</a:t>
            </a:r>
          </a:p>
        </p:txBody>
      </p:sp>
      <mc:AlternateContent xmlns:mc="http://schemas.openxmlformats.org/markup-compatibility/2006" xmlns:a14="http://schemas.microsoft.com/office/drawing/2010/main">
        <mc:Choice Requires="a14">
          <p:sp>
            <p:nvSpPr>
              <p:cNvPr id="307206" name="Object 6"/>
              <p:cNvSpPr txBox="1"/>
              <p:nvPr/>
            </p:nvSpPr>
            <p:spPr bwMode="auto">
              <a:xfrm>
                <a:off x="611560" y="2441662"/>
                <a:ext cx="8640959" cy="990476"/>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=1,2,⋯,</m:t>
                                    </m:r>
                                  </m:e>
                                </m:eqArr>
                              </m:e>
                              <m:e>
                                <m:r>
                                  <a:rPr lang="zh-CN" altLang="en-US" i="1">
                                    <a:solidFill>
                                      <a:srgbClr val="000000"/>
                                    </a:solidFill>
                                    <a:latin typeface="Cambria Math" panose="02040503050406030204" pitchFamily="18" charset="0"/>
                                  </a:rPr>
                                  <m:t>(10)</m:t>
                                </m:r>
                              </m:e>
                            </m:mr>
                          </m:m>
                        </m:e>
                      </m:d>
                    </m:oMath>
                  </m:oMathPara>
                </a14:m>
                <a:endParaRPr lang="zh-CN" altLang="en-US" dirty="0"/>
              </a:p>
            </p:txBody>
          </p:sp>
        </mc:Choice>
        <mc:Fallback xmlns="">
          <p:sp>
            <p:nvSpPr>
              <p:cNvPr id="307206" name="Object 6"/>
              <p:cNvSpPr txBox="1">
                <a:spLocks noRot="1" noChangeAspect="1" noMove="1" noResize="1" noEditPoints="1" noAdjustHandles="1" noChangeArrowheads="1" noChangeShapeType="1" noTextEdit="1"/>
              </p:cNvSpPr>
              <p:nvPr/>
            </p:nvSpPr>
            <p:spPr bwMode="auto">
              <a:xfrm>
                <a:off x="611560" y="2441662"/>
                <a:ext cx="8640959" cy="990476"/>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7208" name="Text Box 8"/>
              <p:cNvSpPr txBox="1">
                <a:spLocks noChangeArrowheads="1"/>
              </p:cNvSpPr>
              <p:nvPr/>
            </p:nvSpPr>
            <p:spPr bwMode="auto">
              <a:xfrm>
                <a:off x="753290" y="3645024"/>
                <a:ext cx="7391400" cy="119487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nSpc>
                    <a:spcPct val="160000"/>
                  </a:lnSpc>
                  <a:spcBef>
                    <a:spcPct val="50000"/>
                  </a:spcBef>
                </a:pPr>
                <a:r>
                  <a:rPr kumimoji="1" lang="zh-CN" altLang="en-US" b="1" dirty="0">
                    <a:latin typeface="Times New Roman" panose="02020603050405020304" pitchFamily="18" charset="0"/>
                  </a:rPr>
                  <a:t>给出。它们是在区间</a:t>
                </a:r>
                <a:r>
                  <a:rPr kumimoji="1" lang="en-US" altLang="zh-CN" b="1" dirty="0">
                    <a:solidFill>
                      <a:schemeClr val="accent2"/>
                    </a:solidFill>
                    <a:latin typeface="Times New Roman" panose="02020603050405020304" pitchFamily="18" charset="0"/>
                  </a:rPr>
                  <a:t>[0,+∞)</a:t>
                </a:r>
                <a:r>
                  <a:rPr kumimoji="1" lang="zh-CN" altLang="en-US" b="1" dirty="0">
                    <a:latin typeface="Times New Roman" panose="02020603050405020304" pitchFamily="18" charset="0"/>
                  </a:rPr>
                  <a:t>上带</a:t>
                </a:r>
                <a:r>
                  <a:rPr kumimoji="1" lang="zh-CN" altLang="en-US" b="1" dirty="0">
                    <a:solidFill>
                      <a:schemeClr val="accent2"/>
                    </a:solidFill>
                    <a:latin typeface="Times New Roman" panose="02020603050405020304" pitchFamily="18" charset="0"/>
                  </a:rPr>
                  <a:t>权</a:t>
                </a:r>
                <a14:m>
                  <m:oMath xmlns:m="http://schemas.openxmlformats.org/officeDocument/2006/math">
                    <m:r>
                      <a:rPr lang="zh-CN" altLang="en-US" i="1" smtClean="0">
                        <a:solidFill>
                          <a:srgbClr val="0000FF"/>
                        </a:solidFill>
                        <a:latin typeface="Cambria Math" panose="02040503050406030204" pitchFamily="18" charset="0"/>
                      </a:rPr>
                      <m:t>𝜌</m:t>
                    </m:r>
                    <m:r>
                      <a:rPr lang="zh-CN" altLang="en-US" i="1" smtClean="0">
                        <a:solidFill>
                          <a:srgbClr val="0000FF"/>
                        </a:solidFill>
                        <a:latin typeface="Cambria Math" panose="02040503050406030204" pitchFamily="18" charset="0"/>
                      </a:rPr>
                      <m:t>(</m:t>
                    </m:r>
                    <m:r>
                      <a:rPr lang="zh-CN" altLang="en-US" i="1" smtClean="0">
                        <a:solidFill>
                          <a:srgbClr val="0000FF"/>
                        </a:solidFill>
                        <a:latin typeface="Cambria Math" panose="02040503050406030204" pitchFamily="18" charset="0"/>
                      </a:rPr>
                      <m:t>𝑥</m:t>
                    </m:r>
                    <m:r>
                      <a:rPr lang="zh-CN" altLang="en-US" i="1" smtClean="0">
                        <a:solidFill>
                          <a:srgbClr val="0000FF"/>
                        </a:solidFill>
                        <a:latin typeface="Cambria Math" panose="02040503050406030204" pitchFamily="18" charset="0"/>
                      </a:rPr>
                      <m:t>)=</m:t>
                    </m:r>
                    <m:sSup>
                      <m:sSupPr>
                        <m:ctrlPr>
                          <a:rPr lang="zh-CN" altLang="en-US" i="1">
                            <a:solidFill>
                              <a:srgbClr val="0000FF"/>
                            </a:solidFill>
                            <a:latin typeface="Cambria Math" panose="02040503050406030204" pitchFamily="18" charset="0"/>
                          </a:rPr>
                        </m:ctrlPr>
                      </m:sSupPr>
                      <m:e>
                        <m:r>
                          <a:rPr lang="zh-CN" altLang="en-US" i="1">
                            <a:solidFill>
                              <a:srgbClr val="0000FF"/>
                            </a:solidFill>
                            <a:latin typeface="Cambria Math" panose="02040503050406030204" pitchFamily="18" charset="0"/>
                          </a:rPr>
                          <m:t>𝑒</m:t>
                        </m:r>
                      </m:e>
                      <m:sup>
                        <m:r>
                          <a:rPr lang="zh-CN" altLang="en-US" i="1">
                            <a:solidFill>
                              <a:srgbClr val="0000FF"/>
                            </a:solidFill>
                            <a:latin typeface="Cambria Math" panose="02040503050406030204" pitchFamily="18" charset="0"/>
                          </a:rPr>
                          <m:t>−</m:t>
                        </m:r>
                        <m:r>
                          <a:rPr lang="zh-CN" altLang="en-US" i="1">
                            <a:solidFill>
                              <a:srgbClr val="0000FF"/>
                            </a:solidFill>
                            <a:latin typeface="Cambria Math" panose="02040503050406030204" pitchFamily="18" charset="0"/>
                          </a:rPr>
                          <m:t>𝑥</m:t>
                        </m:r>
                      </m:sup>
                    </m:sSup>
                  </m:oMath>
                </a14:m>
                <a:r>
                  <a:rPr kumimoji="1" lang="zh-CN" altLang="en-US" b="1" dirty="0">
                    <a:latin typeface="Times New Roman" panose="02020603050405020304" pitchFamily="18" charset="0"/>
                  </a:rPr>
                  <a:t>的正交多项式。前几个</a:t>
                </a:r>
                <a:r>
                  <a:rPr kumimoji="1" lang="en-US" altLang="zh-CN" b="1" dirty="0">
                    <a:latin typeface="Times New Roman" panose="02020603050405020304" pitchFamily="18" charset="0"/>
                  </a:rPr>
                  <a:t>Laguerre</a:t>
                </a:r>
                <a:r>
                  <a:rPr kumimoji="1" lang="zh-CN" altLang="en-US" b="1" dirty="0">
                    <a:latin typeface="Times New Roman" panose="02020603050405020304" pitchFamily="18" charset="0"/>
                  </a:rPr>
                  <a:t>多项式如下</a:t>
                </a:r>
                <a:r>
                  <a:rPr kumimoji="1" lang="en-US" altLang="zh-CN" b="1" dirty="0">
                    <a:latin typeface="Times New Roman" panose="02020603050405020304" pitchFamily="18" charset="0"/>
                  </a:rPr>
                  <a:t>:</a:t>
                </a:r>
                <a:r>
                  <a:rPr kumimoji="1" lang="en-US" altLang="zh-CN" dirty="0">
                    <a:latin typeface="Times New Roman" panose="02020603050405020304" pitchFamily="18" charset="0"/>
                  </a:rPr>
                  <a:t>        </a:t>
                </a:r>
              </a:p>
            </p:txBody>
          </p:sp>
        </mc:Choice>
        <mc:Fallback xmlns="">
          <p:sp>
            <p:nvSpPr>
              <p:cNvPr id="307208" name="Text Box 8"/>
              <p:cNvSpPr txBox="1">
                <a:spLocks noRot="1" noChangeAspect="1" noMove="1" noResize="1" noEditPoints="1" noAdjustHandles="1" noChangeArrowheads="1" noChangeShapeType="1" noTextEdit="1"/>
              </p:cNvSpPr>
              <p:nvPr/>
            </p:nvSpPr>
            <p:spPr bwMode="auto">
              <a:xfrm>
                <a:off x="753290" y="3645024"/>
                <a:ext cx="7391400" cy="1194879"/>
              </a:xfrm>
              <a:prstGeom prst="rect">
                <a:avLst/>
              </a:prstGeom>
              <a:blipFill>
                <a:blip r:embed="rId3"/>
                <a:stretch>
                  <a:fillRect l="-1320" r="-1238" b="-1122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307210" name="Object 10"/>
          <p:cNvGraphicFramePr>
            <a:graphicFrameLocks noChangeAspect="1"/>
          </p:cNvGraphicFramePr>
          <p:nvPr/>
        </p:nvGraphicFramePr>
        <p:xfrm>
          <a:off x="2555776" y="4938576"/>
          <a:ext cx="3384550" cy="962025"/>
        </p:xfrm>
        <a:graphic>
          <a:graphicData uri="http://schemas.openxmlformats.org/presentationml/2006/ole">
            <mc:AlternateContent xmlns:mc="http://schemas.openxmlformats.org/markup-compatibility/2006">
              <mc:Choice xmlns:v="urn:schemas-microsoft-com:vml" Requires="v">
                <p:oleObj name="公式" r:id="rId4" imgW="1473120" imgH="419040" progId="Equation.3">
                  <p:embed/>
                </p:oleObj>
              </mc:Choice>
              <mc:Fallback>
                <p:oleObj name="公式" r:id="rId4" imgW="1473120" imgH="419040" progId="Equation.3">
                  <p:embed/>
                  <p:pic>
                    <p:nvPicPr>
                      <p:cNvPr id="30721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76" y="4938576"/>
                        <a:ext cx="3384550" cy="96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64977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7" name="Text Box 7"/>
          <p:cNvSpPr txBox="1">
            <a:spLocks noChangeArrowheads="1"/>
          </p:cNvSpPr>
          <p:nvPr/>
        </p:nvSpPr>
        <p:spPr bwMode="auto">
          <a:xfrm>
            <a:off x="1200150" y="3038475"/>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en-US" altLang="en-US" sz="240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225288" name="Object 8"/>
              <p:cNvSpPr txBox="1"/>
              <p:nvPr/>
            </p:nvSpPr>
            <p:spPr bwMode="auto">
              <a:xfrm>
                <a:off x="599190" y="1402854"/>
                <a:ext cx="8139113" cy="1635621"/>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−4</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+2,</m:t>
                      </m:r>
                    </m:oMath>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+9</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−18</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+6,</m:t>
                      </m:r>
                    </m:oMath>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−16</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+72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−96</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+24</m:t>
                      </m:r>
                    </m:oMath>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5</m:t>
                          </m:r>
                        </m:sup>
                      </m:sSup>
                      <m:r>
                        <a:rPr lang="zh-CN" altLang="en-US" i="1">
                          <a:solidFill>
                            <a:srgbClr val="000000"/>
                          </a:solidFill>
                          <a:latin typeface="Cambria Math" panose="02040503050406030204" pitchFamily="18" charset="0"/>
                        </a:rPr>
                        <m:t>+25</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−200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+600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−600</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+120</m:t>
                      </m:r>
                    </m:oMath>
                  </m:oMathPara>
                </a14:m>
                <a:endParaRPr lang="zh-CN" altLang="en-US" dirty="0"/>
              </a:p>
            </p:txBody>
          </p:sp>
        </mc:Choice>
        <mc:Fallback xmlns="">
          <p:sp>
            <p:nvSpPr>
              <p:cNvPr id="225288" name="Object 8"/>
              <p:cNvSpPr txBox="1">
                <a:spLocks noRot="1" noChangeAspect="1" noMove="1" noResize="1" noEditPoints="1" noAdjustHandles="1" noChangeArrowheads="1" noChangeShapeType="1" noTextEdit="1"/>
              </p:cNvSpPr>
              <p:nvPr/>
            </p:nvSpPr>
            <p:spPr bwMode="auto">
              <a:xfrm>
                <a:off x="599190" y="1402854"/>
                <a:ext cx="8139113" cy="1635621"/>
              </a:xfrm>
              <a:prstGeom prst="rect">
                <a:avLst/>
              </a:prstGeom>
              <a:blipFill>
                <a:blip r:embed="rId2"/>
                <a:stretch>
                  <a:fillRect l="-150" b="-1119"/>
                </a:stretch>
              </a:blipFill>
              <a:ln>
                <a:noFill/>
              </a:ln>
              <a:effectLst/>
            </p:spPr>
            <p:txBody>
              <a:bodyPr/>
              <a:lstStyle/>
              <a:p>
                <a:r>
                  <a:rPr lang="zh-CN" altLang="en-US">
                    <a:noFill/>
                  </a:rPr>
                  <a:t> </a:t>
                </a:r>
              </a:p>
            </p:txBody>
          </p:sp>
        </mc:Fallback>
      </mc:AlternateContent>
      <p:sp>
        <p:nvSpPr>
          <p:cNvPr id="225289" name="Text Box 9"/>
          <p:cNvSpPr txBox="1">
            <a:spLocks noChangeArrowheads="1"/>
          </p:cNvSpPr>
          <p:nvPr/>
        </p:nvSpPr>
        <p:spPr bwMode="auto">
          <a:xfrm>
            <a:off x="599190" y="3557091"/>
            <a:ext cx="7086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b="1" dirty="0">
                <a:latin typeface="Times New Roman" panose="02020603050405020304" pitchFamily="18" charset="0"/>
              </a:rPr>
              <a:t>它们的根都是在区间（</a:t>
            </a:r>
            <a:r>
              <a:rPr kumimoji="1" lang="en-US" altLang="zh-CN" b="1" dirty="0">
                <a:latin typeface="Times New Roman" panose="02020603050405020304" pitchFamily="18" charset="0"/>
              </a:rPr>
              <a:t>0</a:t>
            </a:r>
            <a:r>
              <a:rPr kumimoji="1" lang="zh-CN" altLang="en-US" b="1" dirty="0">
                <a:latin typeface="Times New Roman" panose="02020603050405020304" pitchFamily="18" charset="0"/>
              </a:rPr>
              <a:t>，</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）上的单根。</a:t>
            </a:r>
          </a:p>
        </p:txBody>
      </p:sp>
      <mc:AlternateContent xmlns:mc="http://schemas.openxmlformats.org/markup-compatibility/2006" xmlns:a14="http://schemas.microsoft.com/office/drawing/2010/main">
        <mc:Choice Requires="a14">
          <p:sp>
            <p:nvSpPr>
              <p:cNvPr id="225290" name="Object 10"/>
              <p:cNvSpPr txBox="1"/>
              <p:nvPr/>
            </p:nvSpPr>
            <p:spPr bwMode="auto">
              <a:xfrm>
                <a:off x="827584" y="4365104"/>
                <a:ext cx="7086600" cy="1213493"/>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 (</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𝐿</m:t>
                          </m:r>
                        </m:e>
                        <m:sub>
                          <m:r>
                            <a:rPr lang="zh-CN" altLang="en-US" sz="2000" i="1">
                              <a:solidFill>
                                <a:srgbClr val="000000"/>
                              </a:solidFill>
                              <a:latin typeface="Cambria Math" panose="02040503050406030204" pitchFamily="18" charset="0"/>
                            </a:rPr>
                            <m:t>𝑛</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𝐿</m:t>
                          </m:r>
                        </m:e>
                        <m:sub>
                          <m:r>
                            <a:rPr lang="zh-CN" altLang="en-US" sz="2000" i="1">
                              <a:solidFill>
                                <a:srgbClr val="000000"/>
                              </a:solidFill>
                              <a:latin typeface="Cambria Math" panose="02040503050406030204" pitchFamily="18" charset="0"/>
                            </a:rPr>
                            <m:t>𝑚</m:t>
                          </m:r>
                        </m:sub>
                      </m:sSub>
                      <m:r>
                        <a:rPr lang="zh-CN" altLang="en-US" sz="2000" i="1">
                          <a:solidFill>
                            <a:srgbClr val="000000"/>
                          </a:solidFill>
                          <a:latin typeface="Cambria Math" panose="02040503050406030204" pitchFamily="18" charset="0"/>
                        </a:rPr>
                        <m:t>)=</m:t>
                      </m:r>
                      <m:nary>
                        <m:naryPr>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 0</m:t>
                          </m:r>
                        </m:sub>
                        <m:sup>
                          <m:r>
                            <a:rPr lang="zh-CN" altLang="en-US" sz="2000" i="1">
                              <a:solidFill>
                                <a:srgbClr val="000000"/>
                              </a:solidFill>
                              <a:latin typeface="Cambria Math" panose="02040503050406030204" pitchFamily="18" charset="0"/>
                            </a:rPr>
                            <m:t> ∞</m:t>
                          </m:r>
                        </m:sup>
                        <m:e>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𝑒</m:t>
                              </m:r>
                            </m:e>
                            <m: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𝑥</m:t>
                              </m:r>
                            </m:sup>
                          </m:sSup>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𝐿</m:t>
                              </m:r>
                            </m:e>
                            <m:sub>
                              <m:r>
                                <a:rPr lang="zh-CN" altLang="en-US" sz="2000" i="1">
                                  <a:solidFill>
                                    <a:srgbClr val="000000"/>
                                  </a:solidFill>
                                  <a:latin typeface="Cambria Math" panose="02040503050406030204" pitchFamily="18" charset="0"/>
                                </a:rPr>
                                <m:t>𝑛</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𝐿</m:t>
                              </m:r>
                            </m:e>
                            <m:sub>
                              <m:r>
                                <a:rPr lang="zh-CN" altLang="en-US" sz="2000" i="1">
                                  <a:solidFill>
                                    <a:srgbClr val="000000"/>
                                  </a:solidFill>
                                  <a:latin typeface="Cambria Math" panose="02040503050406030204" pitchFamily="18" charset="0"/>
                                </a:rPr>
                                <m:t>𝑚</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𝑑𝑥</m:t>
                          </m:r>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eqArr>
                                <m:eqArrPr>
                                  <m:ctrlPr>
                                    <a:rPr lang="zh-CN" altLang="en-US" sz="2000" i="1">
                                      <a:solidFill>
                                        <a:srgbClr val="000000"/>
                                      </a:solidFill>
                                      <a:latin typeface="Cambria Math" panose="02040503050406030204" pitchFamily="18" charset="0"/>
                                    </a:rPr>
                                  </m:ctrlPr>
                                </m:eqArrPr>
                                <m:e>
                                  <m:r>
                                    <a:rPr lang="zh-CN" altLang="en-US" sz="2000" i="1">
                                      <a:solidFill>
                                        <a:srgbClr val="000000"/>
                                      </a:solidFill>
                                      <a:latin typeface="Cambria Math" panose="02040503050406030204" pitchFamily="18" charset="0"/>
                                    </a:rPr>
                                    <m:t>&amp;0,   </m:t>
                                  </m:r>
                                  <m:r>
                                    <a:rPr lang="zh-CN" altLang="en-US" sz="2000" i="1">
                                      <a:solidFill>
                                        <a:srgbClr val="000000"/>
                                      </a:solidFill>
                                      <a:latin typeface="Cambria Math" panose="02040503050406030204" pitchFamily="18" charset="0"/>
                                    </a:rPr>
                                    <m:t>当</m:t>
                                  </m:r>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𝑚</m:t>
                                  </m:r>
                                </m:e>
                                <m:e>
                                  <m:r>
                                    <a:rPr lang="zh-CN" altLang="en-US" sz="2000" i="1">
                                      <a:solidFill>
                                        <a:srgbClr val="000000"/>
                                      </a:solidFill>
                                      <a:latin typeface="Cambria Math" panose="02040503050406030204" pitchFamily="18" charset="0"/>
                                    </a:rPr>
                                    <m:t>&amp;(</m:t>
                                  </m:r>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,   ​</m:t>
                                  </m:r>
                                  <m:r>
                                    <a:rPr lang="zh-CN" altLang="en-US" sz="2000" i="1">
                                      <a:solidFill>
                                        <a:srgbClr val="000000"/>
                                      </a:solidFill>
                                      <a:latin typeface="Cambria Math" panose="02040503050406030204" pitchFamily="18" charset="0"/>
                                    </a:rPr>
                                    <m:t>当</m:t>
                                  </m:r>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𝑚</m:t>
                                  </m:r>
                                </m:e>
                              </m:eqArr>
                            </m:e>
                          </m:d>
                        </m:e>
                      </m:nary>
                    </m:oMath>
                  </m:oMathPara>
                </a14:m>
                <a:endParaRPr lang="zh-CN" altLang="en-US" sz="2000" dirty="0"/>
              </a:p>
            </p:txBody>
          </p:sp>
        </mc:Choice>
        <mc:Fallback xmlns="">
          <p:sp>
            <p:nvSpPr>
              <p:cNvPr id="225290" name="Object 10"/>
              <p:cNvSpPr txBox="1">
                <a:spLocks noRot="1" noChangeAspect="1" noMove="1" noResize="1" noEditPoints="1" noAdjustHandles="1" noChangeArrowheads="1" noChangeShapeType="1" noTextEdit="1"/>
              </p:cNvSpPr>
              <p:nvPr/>
            </p:nvSpPr>
            <p:spPr bwMode="auto">
              <a:xfrm>
                <a:off x="827584" y="4365104"/>
                <a:ext cx="7086600" cy="1213493"/>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98772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ChangeArrowheads="1"/>
          </p:cNvSpPr>
          <p:nvPr/>
        </p:nvSpPr>
        <p:spPr bwMode="auto">
          <a:xfrm>
            <a:off x="539750" y="1135063"/>
            <a:ext cx="7010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lang="en-US" altLang="en-US" sz="2000"/>
          </a:p>
        </p:txBody>
      </p:sp>
      <p:sp>
        <p:nvSpPr>
          <p:cNvPr id="226307" name="Text Box 3"/>
          <p:cNvSpPr txBox="1">
            <a:spLocks noChangeArrowheads="1"/>
          </p:cNvSpPr>
          <p:nvPr/>
        </p:nvSpPr>
        <p:spPr bwMode="auto">
          <a:xfrm>
            <a:off x="468313" y="836613"/>
            <a:ext cx="6551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dirty="0">
                <a:latin typeface="Times New Roman" panose="02020603050405020304" pitchFamily="18" charset="0"/>
              </a:rPr>
              <a:t>(4) </a:t>
            </a:r>
            <a:r>
              <a:rPr kumimoji="1" lang="en-US" altLang="zh-CN" b="1" dirty="0" err="1">
                <a:latin typeface="Times New Roman" panose="02020603050405020304" pitchFamily="18" charset="0"/>
              </a:rPr>
              <a:t>Hermite</a:t>
            </a:r>
            <a:r>
              <a:rPr kumimoji="1" lang="en-US" altLang="zh-CN" b="1" dirty="0">
                <a:latin typeface="Times New Roman" panose="02020603050405020304" pitchFamily="18" charset="0"/>
              </a:rPr>
              <a:t> </a:t>
            </a:r>
            <a:r>
              <a:rPr kumimoji="1" lang="zh-CN" altLang="en-US" b="1" dirty="0">
                <a:latin typeface="Times New Roman" panose="02020603050405020304" pitchFamily="18" charset="0"/>
              </a:rPr>
              <a:t>多项式</a:t>
            </a:r>
          </a:p>
        </p:txBody>
      </p:sp>
      <p:grpSp>
        <p:nvGrpSpPr>
          <p:cNvPr id="226308" name="Group 4"/>
          <p:cNvGrpSpPr>
            <a:grpSpLocks/>
          </p:cNvGrpSpPr>
          <p:nvPr/>
        </p:nvGrpSpPr>
        <p:grpSpPr bwMode="auto">
          <a:xfrm>
            <a:off x="539750" y="1549454"/>
            <a:ext cx="8382000" cy="2492376"/>
            <a:chOff x="272" y="854"/>
            <a:chExt cx="5280" cy="1570"/>
          </a:xfrm>
        </p:grpSpPr>
        <p:sp>
          <p:nvSpPr>
            <p:cNvPr id="226309" name="Text Box 5"/>
            <p:cNvSpPr txBox="1">
              <a:spLocks noChangeArrowheads="1"/>
            </p:cNvSpPr>
            <p:nvPr/>
          </p:nvSpPr>
          <p:spPr bwMode="auto">
            <a:xfrm>
              <a:off x="272" y="854"/>
              <a:ext cx="5280" cy="1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dirty="0" err="1">
                  <a:latin typeface="Times New Roman" panose="02020603050405020304" pitchFamily="18" charset="0"/>
                </a:rPr>
                <a:t>Hermite</a:t>
              </a:r>
              <a:r>
                <a:rPr kumimoji="1" lang="zh-CN" altLang="en-US" b="1" dirty="0">
                  <a:latin typeface="Times New Roman" panose="02020603050405020304" pitchFamily="18" charset="0"/>
                </a:rPr>
                <a:t>多项式可由三项递推公式</a:t>
              </a:r>
            </a:p>
            <a:p>
              <a:pPr>
                <a:spcBef>
                  <a:spcPct val="50000"/>
                </a:spcBef>
              </a:pPr>
              <a:endParaRPr kumimoji="1" lang="zh-CN" altLang="en-US" b="1" dirty="0">
                <a:latin typeface="Times New Roman" panose="02020603050405020304" pitchFamily="18" charset="0"/>
              </a:endParaRPr>
            </a:p>
            <a:p>
              <a:pPr>
                <a:spcBef>
                  <a:spcPct val="50000"/>
                </a:spcBef>
              </a:pPr>
              <a:endParaRPr kumimoji="1" lang="zh-CN" altLang="en-US" b="1" dirty="0">
                <a:latin typeface="Times New Roman" panose="02020603050405020304" pitchFamily="18" charset="0"/>
              </a:endParaRPr>
            </a:p>
            <a:p>
              <a:pPr>
                <a:spcBef>
                  <a:spcPct val="50000"/>
                </a:spcBef>
              </a:pPr>
              <a:r>
                <a:rPr kumimoji="1" lang="zh-CN" altLang="en-US" b="1" dirty="0">
                  <a:latin typeface="Times New Roman" panose="02020603050405020304" pitchFamily="18" charset="0"/>
                </a:rPr>
                <a:t>给出。它们是在区间</a:t>
              </a:r>
              <a:r>
                <a:rPr kumimoji="1" lang="zh-CN" altLang="en-US" b="1" dirty="0">
                  <a:solidFill>
                    <a:schemeClr val="accent2"/>
                  </a:solidFill>
                  <a:latin typeface="Times New Roman" panose="02020603050405020304" pitchFamily="18" charset="0"/>
                </a:rPr>
                <a:t>（</a:t>
              </a:r>
              <a:r>
                <a:rPr kumimoji="1" lang="en-US" altLang="zh-CN" b="1" dirty="0">
                  <a:solidFill>
                    <a:schemeClr val="accent2"/>
                  </a:solidFill>
                  <a:latin typeface="Times New Roman" panose="02020603050405020304" pitchFamily="18" charset="0"/>
                </a:rPr>
                <a:t>-∞</a:t>
              </a:r>
              <a:r>
                <a:rPr kumimoji="1" lang="zh-CN" altLang="en-US" b="1" dirty="0">
                  <a:solidFill>
                    <a:schemeClr val="accent2"/>
                  </a:solidFill>
                  <a:latin typeface="Times New Roman" panose="02020603050405020304" pitchFamily="18" charset="0"/>
                </a:rPr>
                <a:t>，</a:t>
              </a:r>
              <a:r>
                <a:rPr kumimoji="1" lang="en-US" altLang="zh-CN" b="1" dirty="0">
                  <a:solidFill>
                    <a:schemeClr val="accent2"/>
                  </a:solidFill>
                  <a:latin typeface="Times New Roman" panose="02020603050405020304" pitchFamily="18" charset="0"/>
                </a:rPr>
                <a:t>+∞</a:t>
              </a:r>
              <a:r>
                <a:rPr kumimoji="1" lang="zh-CN" altLang="en-US" b="1" dirty="0">
                  <a:solidFill>
                    <a:schemeClr val="accent2"/>
                  </a:solidFill>
                  <a:latin typeface="Times New Roman" panose="02020603050405020304" pitchFamily="18" charset="0"/>
                </a:rPr>
                <a:t>）上</a:t>
              </a:r>
              <a:r>
                <a:rPr kumimoji="1" lang="zh-CN" altLang="en-US" b="1" dirty="0">
                  <a:latin typeface="Times New Roman" panose="02020603050405020304" pitchFamily="18" charset="0"/>
                </a:rPr>
                <a:t>带权                       的正交多项式。</a:t>
              </a:r>
              <a:endParaRPr kumimoji="1" lang="zh-CN" altLang="en-US" sz="2400" b="1"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226310" name="Object 6"/>
                <p:cNvSpPr txBox="1"/>
                <p:nvPr/>
              </p:nvSpPr>
              <p:spPr bwMode="auto">
                <a:xfrm>
                  <a:off x="546" y="1213"/>
                  <a:ext cx="4579" cy="71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m>
                          <m:mPr>
                            <m:plcHide m:val="on"/>
                            <m:mcs>
                              <m:mc>
                                <m:mcPr>
                                  <m:count m:val="2"/>
                                  <m:mcJc m:val="center"/>
                                </m:mcPr>
                              </m:mc>
                            </m:mcs>
                            <m:ctrlPr>
                              <a:rPr lang="zh-CN" altLang="en-US" i="1">
                                <a:solidFill>
                                  <a:srgbClr val="000000"/>
                                </a:solidFill>
                                <a:latin typeface="Cambria Math" panose="02040503050406030204" pitchFamily="18" charset="0"/>
                              </a:rPr>
                            </m:ctrlPr>
                          </m:mPr>
                          <m:mr>
                            <m:e>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𝐻</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𝐻</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𝐻</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𝐻</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𝐻</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=1,2,⋯</m:t>
                                      </m:r>
                                    </m:e>
                                  </m:eqArr>
                                </m:e>
                              </m:d>
                            </m:e>
                            <m:e>
                              <m:r>
                                <a:rPr lang="zh-CN" altLang="en-US" i="1">
                                  <a:solidFill>
                                    <a:srgbClr val="000000"/>
                                  </a:solidFill>
                                  <a:latin typeface="Cambria Math" panose="02040503050406030204" pitchFamily="18" charset="0"/>
                                </a:rPr>
                                <m:t>(11</m:t>
                              </m:r>
                            </m:e>
                          </m:mr>
                        </m:m>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226310" name="Object 6"/>
                <p:cNvSpPr txBox="1">
                  <a:spLocks noRot="1" noChangeAspect="1" noMove="1" noResize="1" noEditPoints="1" noAdjustHandles="1" noChangeArrowheads="1" noChangeShapeType="1" noTextEdit="1"/>
                </p:cNvSpPr>
                <p:nvPr/>
              </p:nvSpPr>
              <p:spPr bwMode="auto">
                <a:xfrm>
                  <a:off x="546" y="1213"/>
                  <a:ext cx="4579" cy="713"/>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26311" name="Object 7"/>
                <p:cNvGraphicFramePr>
                  <a:graphicFrameLocks noChangeAspect="1"/>
                </p:cNvGraphicFramePr>
                <p:nvPr/>
              </p:nvGraphicFramePr>
              <p:xfrm>
                <a:off x="3738" y="1850"/>
                <a:ext cx="1019" cy="321"/>
              </p:xfrm>
              <a:graphic>
                <a:graphicData uri="http://schemas.openxmlformats.org/presentationml/2006/ole">
                  <mc:AlternateContent>
                    <mc:Choice xmlns:v="urn:schemas-microsoft-com:vml" Requires="v">
                      <p:oleObj name="Equation" r:id="rId3" imgW="749160" imgH="253800" progId="Equation.DSMT4">
                        <p:embed/>
                      </p:oleObj>
                    </mc:Choice>
                    <mc:Fallback>
                      <p:oleObj name="Equation" r:id="rId3" imgW="749160" imgH="253800" progId="Equation.DSMT4">
                        <p:embed/>
                        <p:pic>
                          <p:nvPicPr>
                            <p:cNvPr id="226311" name="Object 7"/>
                            <p:cNvPicPr>
                              <a:picLocks noChangeAspect="1" noChangeArrowheads="1"/>
                            </p:cNvPicPr>
                            <p:nvPr/>
                          </p:nvPicPr>
                          <p:blipFill>
                            <a:blip r:embed="rId4">
                              <a:extLst>
                                <a:ext uri="{28A0092B-C50C-407E-A947-70E740481C1C}">
                                  <a14:useLocalDpi val="0"/>
                                </a:ext>
                              </a:extLst>
                            </a:blip>
                            <a:srcRect/>
                            <a:stretch>
                              <a:fillRect/>
                            </a:stretch>
                          </p:blipFill>
                          <p:spPr bwMode="auto">
                            <a:xfrm>
                              <a:off x="3738" y="1850"/>
                              <a:ext cx="1019" cy="321"/>
                            </a:xfrm>
                            <a:prstGeom prst="rect">
                              <a:avLst/>
                            </a:prstGeom>
                            <a:noFill/>
                            <a:ln>
                              <a:noFill/>
                            </a:ln>
                            <a:effectLst/>
                          </p:spPr>
                        </p:pic>
                      </p:oleObj>
                    </mc:Fallback>
                  </mc:AlternateContent>
                </a:graphicData>
              </a:graphic>
            </p:graphicFrame>
          </mc:Choice>
          <mc:Fallback xmlns="">
            <p:graphicFrame>
              <p:nvGraphicFramePr>
                <p:cNvPr id="226311" name="Object 7"/>
                <p:cNvGraphicFramePr>
                  <a:graphicFrameLocks noChangeAspect="1"/>
                </p:cNvGraphicFramePr>
                <p:nvPr/>
              </p:nvGraphicFramePr>
              <p:xfrm>
                <a:off x="3738" y="1850"/>
                <a:ext cx="1019" cy="321"/>
              </p:xfrm>
              <a:graphic>
                <a:graphicData uri="http://schemas.openxmlformats.org/presentationml/2006/ole">
                  <mc:AlternateContent>
                    <mc:Choice xmlns:v="urn:schemas-microsoft-com:vml" Requires="v">
                      <p:oleObj name="Equation" r:id="rId5" imgW="749160" imgH="253800" progId="Equation.DSMT4">
                        <p:embed/>
                      </p:oleObj>
                    </mc:Choice>
                    <mc:Fallback>
                      <p:oleObj name="Equation" r:id="rId5" imgW="749160" imgH="253800" progId="Equation.DSMT4">
                        <p:embed/>
                        <p:pic>
                          <p:nvPicPr>
                            <p:cNvPr id="22631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8" y="1850"/>
                              <a:ext cx="1019" cy="321"/>
                            </a:xfrm>
                            <a:prstGeom prst="rect">
                              <a:avLst/>
                            </a:prstGeom>
                            <a:noFill/>
                            <a:ln>
                              <a:noFill/>
                            </a:ln>
                            <a:effectLst/>
                          </p:spPr>
                        </p:pic>
                      </p:oleObj>
                    </mc:Fallback>
                  </mc:AlternateContent>
                </a:graphicData>
              </a:graphic>
            </p:graphicFrame>
          </mc:Fallback>
        </mc:AlternateContent>
      </p:grpSp>
      <mc:AlternateContent xmlns:mc="http://schemas.openxmlformats.org/markup-compatibility/2006" xmlns:a14="http://schemas.microsoft.com/office/drawing/2010/main">
        <mc:Choice Requires="a14">
          <p:sp>
            <p:nvSpPr>
              <p:cNvPr id="226315" name="Object 11"/>
              <p:cNvSpPr txBox="1"/>
              <p:nvPr/>
            </p:nvSpPr>
            <p:spPr bwMode="auto">
              <a:xfrm>
                <a:off x="2560549" y="4264533"/>
                <a:ext cx="4209068" cy="897304"/>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𝐻</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sup>
                      </m:sSup>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𝑑</m:t>
                              </m:r>
                            </m:e>
                            <m:sup>
                              <m:r>
                                <a:rPr lang="zh-CN" altLang="en-US" i="1">
                                  <a:solidFill>
                                    <a:srgbClr val="000000"/>
                                  </a:solidFill>
                                  <a:latin typeface="Cambria Math" panose="02040503050406030204" pitchFamily="18" charset="0"/>
                                </a:rPr>
                                <m:t>𝑛</m:t>
                              </m:r>
                            </m:sup>
                          </m:sSup>
                        </m:num>
                        <m:den>
                          <m:r>
                            <a:rPr lang="zh-CN" altLang="en-US" i="1">
                              <a:solidFill>
                                <a:srgbClr val="000000"/>
                              </a:solidFill>
                              <a:latin typeface="Cambria Math" panose="02040503050406030204" pitchFamily="18" charset="0"/>
                            </a:rPr>
                            <m:t>𝑑</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226315" name="Object 11"/>
              <p:cNvSpPr txBox="1">
                <a:spLocks noRot="1" noChangeAspect="1" noMove="1" noResize="1" noEditPoints="1" noAdjustHandles="1" noChangeArrowheads="1" noChangeShapeType="1" noTextEdit="1"/>
              </p:cNvSpPr>
              <p:nvPr/>
            </p:nvSpPr>
            <p:spPr bwMode="auto">
              <a:xfrm>
                <a:off x="2560549" y="4264533"/>
                <a:ext cx="4209068" cy="897304"/>
              </a:xfrm>
              <a:prstGeom prst="rect">
                <a:avLst/>
              </a:prstGeom>
              <a:blipFill>
                <a:blip r:embed="rId7"/>
                <a:stretch>
                  <a:fillRect/>
                </a:stretch>
              </a:blipFill>
            </p:spPr>
            <p:txBody>
              <a:bodyPr/>
              <a:lstStyle/>
              <a:p>
                <a:r>
                  <a:rPr lang="zh-CN" altLang="en-US">
                    <a:noFill/>
                  </a:rPr>
                  <a:t> </a:t>
                </a:r>
              </a:p>
            </p:txBody>
          </p:sp>
        </mc:Fallback>
      </mc:AlternateContent>
      <p:graphicFrame>
        <p:nvGraphicFramePr>
          <p:cNvPr id="10" name="Object 7"/>
          <p:cNvGraphicFramePr>
            <a:graphicFrameLocks noChangeAspect="1"/>
          </p:cNvGraphicFramePr>
          <p:nvPr>
            <p:extLst>
              <p:ext uri="{D42A27DB-BD31-4B8C-83A1-F6EECF244321}">
                <p14:modId xmlns:p14="http://schemas.microsoft.com/office/powerpoint/2010/main" val="2729469491"/>
              </p:ext>
            </p:extLst>
          </p:nvPr>
        </p:nvGraphicFramePr>
        <p:xfrm>
          <a:off x="6093780" y="3251146"/>
          <a:ext cx="664840" cy="389046"/>
        </p:xfrm>
        <a:graphic>
          <a:graphicData uri="http://schemas.openxmlformats.org/presentationml/2006/ole">
            <mc:AlternateContent xmlns:mc="http://schemas.openxmlformats.org/markup-compatibility/2006">
              <mc:Choice xmlns:v="urn:schemas-microsoft-com:vml" Requires="v">
                <p:oleObj name="Equation" r:id="rId8" imgW="355320" imgH="203040" progId="Equation.3">
                  <p:embed/>
                </p:oleObj>
              </mc:Choice>
              <mc:Fallback>
                <p:oleObj name="Equation" r:id="rId8" imgW="355320" imgH="203040" progId="Equation.3">
                  <p:embed/>
                  <p:pic>
                    <p:nvPicPr>
                      <p:cNvPr id="1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3780" y="3251146"/>
                        <a:ext cx="664840" cy="389046"/>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3299270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9428" name="Group 4"/>
          <p:cNvGrpSpPr>
            <a:grpSpLocks/>
          </p:cNvGrpSpPr>
          <p:nvPr/>
        </p:nvGrpSpPr>
        <p:grpSpPr bwMode="auto">
          <a:xfrm>
            <a:off x="503238" y="1700212"/>
            <a:ext cx="8137525" cy="2622549"/>
            <a:chOff x="367" y="2220"/>
            <a:chExt cx="5126" cy="1652"/>
          </a:xfrm>
        </p:grpSpPr>
        <mc:AlternateContent xmlns:mc="http://schemas.openxmlformats.org/markup-compatibility/2006" xmlns:a14="http://schemas.microsoft.com/office/drawing/2010/main">
          <mc:Choice Requires="a14">
            <p:sp>
              <p:nvSpPr>
                <p:cNvPr id="359429" name="Object 5"/>
                <p:cNvSpPr txBox="1"/>
                <p:nvPr/>
              </p:nvSpPr>
              <p:spPr bwMode="auto">
                <a:xfrm>
                  <a:off x="1342" y="2220"/>
                  <a:ext cx="3812" cy="120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𝐻</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)=4</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−2,</m:t>
                        </m:r>
                      </m:oMath>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𝐻</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)=8</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𝐻</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)=16</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−48</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+12,</m:t>
                        </m:r>
                      </m:oMath>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𝐻</m:t>
                            </m:r>
                          </m:e>
                          <m:sub>
                            <m:r>
                              <a:rPr lang="zh-CN" altLang="en-US" i="1">
                                <a:solidFill>
                                  <a:srgbClr val="000000"/>
                                </a:solidFill>
                                <a:latin typeface="Cambria Math" panose="02040503050406030204" pitchFamily="18" charset="0"/>
                              </a:rPr>
                              <m:t>5</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)=32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5</m:t>
                            </m:r>
                          </m:sup>
                        </m:sSup>
                        <m:r>
                          <a:rPr lang="zh-CN" altLang="en-US" i="1">
                            <a:solidFill>
                              <a:srgbClr val="000000"/>
                            </a:solidFill>
                            <a:latin typeface="Cambria Math" panose="02040503050406030204" pitchFamily="18" charset="0"/>
                          </a:rPr>
                          <m:t>−160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+120</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359429" name="Object 5"/>
                <p:cNvSpPr txBox="1">
                  <a:spLocks noRot="1" noChangeAspect="1" noMove="1" noResize="1" noEditPoints="1" noAdjustHandles="1" noChangeArrowheads="1" noChangeShapeType="1" noTextEdit="1"/>
                </p:cNvSpPr>
                <p:nvPr/>
              </p:nvSpPr>
              <p:spPr bwMode="auto">
                <a:xfrm>
                  <a:off x="1342" y="2220"/>
                  <a:ext cx="3812" cy="1208"/>
                </a:xfrm>
                <a:prstGeom prst="rect">
                  <a:avLst/>
                </a:prstGeom>
                <a:blipFill>
                  <a:blip r:embed="rId2"/>
                  <a:stretch>
                    <a:fillRect l="-201"/>
                  </a:stretch>
                </a:blipFill>
                <a:ln>
                  <a:noFill/>
                </a:ln>
                <a:effectLst/>
              </p:spPr>
              <p:txBody>
                <a:bodyPr/>
                <a:lstStyle/>
                <a:p>
                  <a:r>
                    <a:rPr lang="zh-CN" altLang="en-US">
                      <a:noFill/>
                    </a:rPr>
                    <a:t> </a:t>
                  </a:r>
                </a:p>
              </p:txBody>
            </p:sp>
          </mc:Fallback>
        </mc:AlternateContent>
        <p:sp>
          <p:nvSpPr>
            <p:cNvPr id="359430" name="Text Box 6"/>
            <p:cNvSpPr txBox="1">
              <a:spLocks noChangeArrowheads="1"/>
            </p:cNvSpPr>
            <p:nvPr/>
          </p:nvSpPr>
          <p:spPr bwMode="auto">
            <a:xfrm>
              <a:off x="367" y="3581"/>
              <a:ext cx="5126" cy="291"/>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b="1" dirty="0">
                  <a:latin typeface="Times New Roman" panose="02020603050405020304" pitchFamily="18" charset="0"/>
                </a:rPr>
                <a:t>它们的根都在区间（</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）上的单根，并且与原点对称</a:t>
              </a:r>
            </a:p>
          </p:txBody>
        </p:sp>
      </p:grpSp>
      <p:sp>
        <p:nvSpPr>
          <p:cNvPr id="359431" name="Rectangle 7"/>
          <p:cNvSpPr>
            <a:spLocks noChangeArrowheads="1"/>
          </p:cNvSpPr>
          <p:nvPr/>
        </p:nvSpPr>
        <p:spPr bwMode="auto">
          <a:xfrm>
            <a:off x="684213" y="933450"/>
            <a:ext cx="406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zh-CN" altLang="en-US" sz="2400" b="1"/>
              <a:t>前几个</a:t>
            </a:r>
            <a:r>
              <a:rPr kumimoji="1" lang="en-US" altLang="zh-CN" sz="2400" b="1"/>
              <a:t>Hermite</a:t>
            </a:r>
            <a:r>
              <a:rPr kumimoji="1" lang="zh-CN" altLang="en-US" sz="2400" b="1"/>
              <a:t>多项式如下：</a:t>
            </a:r>
          </a:p>
        </p:txBody>
      </p:sp>
    </p:spTree>
    <p:extLst>
      <p:ext uri="{BB962C8B-B14F-4D97-AF65-F5344CB8AC3E}">
        <p14:creationId xmlns:p14="http://schemas.microsoft.com/office/powerpoint/2010/main" val="3928373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9803E38-BAB4-423F-9477-9E903D266550}"/>
              </a:ext>
            </a:extLst>
          </p:cNvPr>
          <p:cNvSpPr txBox="1"/>
          <p:nvPr>
            <p:custDataLst>
              <p:tags r:id="rId2"/>
            </p:custDataLst>
          </p:nvPr>
        </p:nvSpPr>
        <p:spPr>
          <a:xfrm>
            <a:off x="914400" y="635000"/>
            <a:ext cx="7762056" cy="2143125"/>
          </a:xfrm>
          <a:prstGeom prst="rect">
            <a:avLst/>
          </a:prstGeom>
          <a:noFill/>
        </p:spPr>
        <p:txBody>
          <a:bodyPr vert="horz" wrap="square" rtlCol="0" anchor="ctr" anchorCtr="0">
            <a:noAutofit/>
          </a:bodyPr>
          <a:lstStyle/>
          <a:p>
            <a:pPr>
              <a:lnSpc>
                <a:spcPct val="130000"/>
              </a:lnSpc>
            </a:pPr>
            <a:r>
              <a:rPr lang="zh-CN" altLang="en-US" sz="2600" b="1" dirty="0">
                <a:solidFill>
                  <a:srgbClr val="000000"/>
                </a:solidFill>
                <a:sym typeface="Microsoft Yahei" panose="020B0503020204020204" pitchFamily="34" charset="-122"/>
              </a:rPr>
              <a:t>插值和拟合的区别在于</a:t>
            </a:r>
            <a:r>
              <a:rPr lang="en-US" altLang="zh-CN" sz="2600" b="1" dirty="0">
                <a:solidFill>
                  <a:srgbClr val="000000"/>
                </a:solidFill>
                <a:sym typeface="Microsoft Yahei" panose="020B0503020204020204" pitchFamily="34" charset="-122"/>
              </a:rPr>
              <a:t>: </a:t>
            </a:r>
            <a:r>
              <a:rPr lang="zh-CN" altLang="en-US" sz="2600" b="1" dirty="0">
                <a:solidFill>
                  <a:srgbClr val="000000"/>
                </a:solidFill>
                <a:sym typeface="Microsoft Yahei" panose="020B0503020204020204" pitchFamily="34" charset="-122"/>
              </a:rPr>
              <a:t>插值要严格通过给定数据点</a:t>
            </a:r>
            <a:r>
              <a:rPr lang="en-US" altLang="zh-CN" sz="2600" b="1" dirty="0">
                <a:solidFill>
                  <a:srgbClr val="000000"/>
                </a:solidFill>
                <a:sym typeface="Microsoft Yahei" panose="020B0503020204020204" pitchFamily="34" charset="-122"/>
              </a:rPr>
              <a:t>,</a:t>
            </a:r>
            <a:r>
              <a:rPr lang="zh-CN" altLang="en-US" sz="2600" b="1" dirty="0">
                <a:solidFill>
                  <a:srgbClr val="000000"/>
                </a:solidFill>
                <a:sym typeface="Microsoft Yahei" panose="020B0503020204020204" pitchFamily="34" charset="-122"/>
              </a:rPr>
              <a:t>而拟合不一定通过给定数据点</a:t>
            </a:r>
            <a:r>
              <a:rPr lang="en-US" altLang="zh-CN" sz="2600" b="1" dirty="0">
                <a:solidFill>
                  <a:srgbClr val="000000"/>
                </a:solidFill>
                <a:sym typeface="Microsoft Yahei" panose="020B0503020204020204" pitchFamily="34" charset="-122"/>
              </a:rPr>
              <a:t>,</a:t>
            </a:r>
            <a:r>
              <a:rPr lang="zh-CN" altLang="en-US" sz="2600" b="1" dirty="0">
                <a:solidFill>
                  <a:srgbClr val="000000"/>
                </a:solidFill>
                <a:sym typeface="Microsoft Yahei" panose="020B0503020204020204" pitchFamily="34" charset="-122"/>
              </a:rPr>
              <a:t>但大致反映数据的整体变化趋势。</a:t>
            </a:r>
            <a:r>
              <a:rPr lang="en-US" altLang="zh-CN" sz="2600" b="1" dirty="0">
                <a:solidFill>
                  <a:srgbClr val="000000"/>
                </a:solidFill>
                <a:sym typeface="Microsoft Yahei" panose="020B0503020204020204" pitchFamily="34" charset="-122"/>
              </a:rPr>
              <a:t>( )</a:t>
            </a:r>
            <a:endParaRPr lang="zh-CN" altLang="en-US" sz="2600" b="1" dirty="0">
              <a:solidFill>
                <a:srgbClr val="000000"/>
              </a:solidFill>
              <a:sym typeface="Microsoft Yahei" panose="020B0503020204020204" pitchFamily="34" charset="-122"/>
            </a:endParaRPr>
          </a:p>
        </p:txBody>
      </p:sp>
      <p:sp>
        <p:nvSpPr>
          <p:cNvPr id="5" name="文本框 4">
            <a:extLst>
              <a:ext uri="{FF2B5EF4-FFF2-40B4-BE49-F238E27FC236}">
                <a16:creationId xmlns:a16="http://schemas.microsoft.com/office/drawing/2014/main" id="{0CF238BF-CEC6-42AB-841B-7B1796AD7193}"/>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b="1" dirty="0">
                <a:solidFill>
                  <a:srgbClr val="000000"/>
                </a:solidFill>
                <a:sym typeface="Microsoft Yahei" panose="020B0503020204020204" pitchFamily="34" charset="-122"/>
              </a:rPr>
              <a:t>正确</a:t>
            </a:r>
          </a:p>
        </p:txBody>
      </p:sp>
      <p:sp>
        <p:nvSpPr>
          <p:cNvPr id="6" name="文本框 5">
            <a:extLst>
              <a:ext uri="{FF2B5EF4-FFF2-40B4-BE49-F238E27FC236}">
                <a16:creationId xmlns:a16="http://schemas.microsoft.com/office/drawing/2014/main" id="{212E7C31-3C09-45E9-A8EC-3605067D2ABF}"/>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b="1" dirty="0">
                <a:solidFill>
                  <a:srgbClr val="000000"/>
                </a:solidFill>
                <a:sym typeface="Microsoft Yahei" panose="020B0503020204020204" pitchFamily="34" charset="-122"/>
              </a:rPr>
              <a:t>错误</a:t>
            </a:r>
          </a:p>
        </p:txBody>
      </p:sp>
      <p:sp>
        <p:nvSpPr>
          <p:cNvPr id="9" name="椭圆 8">
            <a:extLst>
              <a:ext uri="{FF2B5EF4-FFF2-40B4-BE49-F238E27FC236}">
                <a16:creationId xmlns:a16="http://schemas.microsoft.com/office/drawing/2014/main" id="{10960A99-4685-40E3-859E-62AD18287068}"/>
              </a:ext>
            </a:extLst>
          </p:cNvPr>
          <p:cNvSpPr>
            <a:spLocks noChangeAspect="1"/>
          </p:cNvSpPr>
          <p:nvPr>
            <p:custDataLst>
              <p:tags r:id="rId5"/>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D0F4DB04-6FDD-4190-9DDC-ABAE2D28D515}"/>
              </a:ext>
            </a:extLst>
          </p:cNvPr>
          <p:cNvSpPr>
            <a:spLocks noChangeAspect="1"/>
          </p:cNvSpPr>
          <p:nvPr>
            <p:custDataLst>
              <p:tags r:id="rId6"/>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B2CB8440-7E79-4A3F-92D1-633B0F4F4B19}"/>
              </a:ext>
            </a:extLst>
          </p:cNvPr>
          <p:cNvSpPr/>
          <p:nvPr>
            <p:custDataLst>
              <p:tags r:id="rId7"/>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86B10C08-78D6-4FDD-B66E-285FC3AB805C}"/>
              </a:ext>
            </a:extLst>
          </p:cNvPr>
          <p:cNvGrpSpPr/>
          <p:nvPr>
            <p:custDataLst>
              <p:tags r:id="rId8"/>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BE820879-6AA2-4C11-9519-1DEEA2A0C49D}"/>
                </a:ext>
              </a:extLst>
            </p:cNvPr>
            <p:cNvSpPr/>
            <p:nvPr>
              <p:custDataLst>
                <p:tags r:id="rId10"/>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imes New Roman" panose="02020603050405020304" pitchFamily="18" charset="0"/>
                <a:ea typeface="宋体" panose="02010600030101010101" pitchFamily="2" charset="-122"/>
              </a:endParaRPr>
            </a:p>
          </p:txBody>
        </p:sp>
        <p:sp>
          <p:nvSpPr>
            <p:cNvPr id="15" name="ColorBlock">
              <a:extLst>
                <a:ext uri="{FF2B5EF4-FFF2-40B4-BE49-F238E27FC236}">
                  <a16:creationId xmlns:a16="http://schemas.microsoft.com/office/drawing/2014/main" id="{104A489D-0CD9-4422-82C2-550DB0734A8A}"/>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imes New Roman" panose="02020603050405020304" pitchFamily="18" charset="0"/>
                <a:ea typeface="宋体" panose="02010600030101010101" pitchFamily="2" charset="-122"/>
              </a:endParaRPr>
            </a:p>
          </p:txBody>
        </p:sp>
        <p:sp>
          <p:nvSpPr>
            <p:cNvPr id="16" name="TypeText">
              <a:extLst>
                <a:ext uri="{FF2B5EF4-FFF2-40B4-BE49-F238E27FC236}">
                  <a16:creationId xmlns:a16="http://schemas.microsoft.com/office/drawing/2014/main" id="{605DE1D1-FBFF-4268-B12C-66BA7611CAD0}"/>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b="1">
                  <a:solidFill>
                    <a:srgbClr val="000000"/>
                  </a:solidFill>
                  <a:sym typeface="Microsoft Yahei" panose="020B0503020204020204" pitchFamily="34" charset="-122"/>
                </a:rPr>
                <a:t>单选题</a:t>
              </a:r>
            </a:p>
          </p:txBody>
        </p:sp>
        <p:sp>
          <p:nvSpPr>
            <p:cNvPr id="17" name="TipText">
              <a:extLst>
                <a:ext uri="{FF2B5EF4-FFF2-40B4-BE49-F238E27FC236}">
                  <a16:creationId xmlns:a16="http://schemas.microsoft.com/office/drawing/2014/main" id="{8A7785D0-1DAD-4F08-8662-81C72F3A7529}"/>
                </a:ext>
              </a:extLst>
            </p:cNvPr>
            <p:cNvSpPr txBox="1"/>
            <p:nvPr>
              <p:custDataLst>
                <p:tags r:id="rId13"/>
              </p:custDataLst>
            </p:nvPr>
          </p:nvSpPr>
          <p:spPr>
            <a:xfrm>
              <a:off x="1514793" y="109220"/>
              <a:ext cx="2286000" cy="508000"/>
            </a:xfrm>
            <a:prstGeom prst="rect">
              <a:avLst/>
            </a:prstGeom>
            <a:noFill/>
          </p:spPr>
          <p:txBody>
            <a:bodyPr vert="horz" wrap="none" rtlCol="0" anchor="ctr" anchorCtr="0">
              <a:noAutofit/>
            </a:bodyPr>
            <a:lstStyle/>
            <a:p>
              <a:r>
                <a:rPr lang="en-US" altLang="zh-CN" sz="2000" b="1">
                  <a:solidFill>
                    <a:srgbClr val="808080"/>
                  </a:solidFill>
                  <a:sym typeface="Microsoft Yahei" panose="020B0503020204020204" pitchFamily="34" charset="-122"/>
                </a:rPr>
                <a:t>1</a:t>
              </a:r>
              <a:r>
                <a:rPr lang="zh-CN" altLang="en-US" sz="2000" b="1">
                  <a:solidFill>
                    <a:srgbClr val="808080"/>
                  </a:solidFill>
                  <a:sym typeface="Microsoft Yahei" panose="020B0503020204020204" pitchFamily="34" charset="-122"/>
                </a:rPr>
                <a:t>分</a:t>
              </a:r>
            </a:p>
          </p:txBody>
        </p:sp>
      </p:grpSp>
      <p:pic>
        <p:nvPicPr>
          <p:cNvPr id="3" name="图片 2">
            <a:extLst>
              <a:ext uri="{FF2B5EF4-FFF2-40B4-BE49-F238E27FC236}">
                <a16:creationId xmlns:a16="http://schemas.microsoft.com/office/drawing/2014/main" id="{22E89548-303B-4F62-A7F2-4924EEB8C6ED}"/>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6359451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E54C900-4485-4F41-B617-2113031765DD}"/>
              </a:ext>
            </a:extLst>
          </p:cNvPr>
          <p:cNvSpPr txBox="1"/>
          <p:nvPr>
            <p:custDataLst>
              <p:tags r:id="rId2"/>
            </p:custDataLst>
          </p:nvPr>
        </p:nvSpPr>
        <p:spPr>
          <a:xfrm>
            <a:off x="914400" y="635001"/>
            <a:ext cx="7315200" cy="1569864"/>
          </a:xfrm>
          <a:prstGeom prst="rect">
            <a:avLst/>
          </a:prstGeom>
          <a:noFill/>
        </p:spPr>
        <p:txBody>
          <a:bodyPr vert="horz" wrap="square" rtlCol="0" anchor="ctr" anchorCtr="0">
            <a:noAutofit/>
          </a:bodyPr>
          <a:lstStyle/>
          <a:p>
            <a:pPr>
              <a:lnSpc>
                <a:spcPct val="150000"/>
              </a:lnSpc>
            </a:pPr>
            <a:r>
              <a:rPr lang="zh-CN" altLang="en-US" b="1" i="0" dirty="0">
                <a:solidFill>
                  <a:srgbClr val="333333"/>
                </a:solidFill>
                <a:effectLst/>
                <a:latin typeface="-apple-system"/>
              </a:rPr>
              <a:t>采用正交多项式拟合可避免最小二乘或最佳平方逼近中常见的法方程组病态问题。</a:t>
            </a:r>
            <a:endParaRPr lang="zh-CN" altLang="en-US"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676200C7-BC27-48CF-B20F-04644306866A}"/>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宋体" panose="02010600030101010101" pitchFamily="2" charset="-122"/>
                <a:sym typeface="Microsoft Yahei" panose="020B0503020204020204" pitchFamily="34" charset="-122"/>
              </a:rPr>
              <a:t>正确</a:t>
            </a:r>
          </a:p>
        </p:txBody>
      </p:sp>
      <p:sp>
        <p:nvSpPr>
          <p:cNvPr id="6" name="文本框 5">
            <a:extLst>
              <a:ext uri="{FF2B5EF4-FFF2-40B4-BE49-F238E27FC236}">
                <a16:creationId xmlns:a16="http://schemas.microsoft.com/office/drawing/2014/main" id="{C5D45F7D-ED58-45F9-84A4-3471D926A74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宋体" panose="02010600030101010101" pitchFamily="2" charset="-122"/>
                <a:sym typeface="Microsoft Yahei" panose="020B0503020204020204" pitchFamily="34" charset="-122"/>
              </a:rPr>
              <a:t>错误</a:t>
            </a:r>
          </a:p>
        </p:txBody>
      </p:sp>
      <p:sp>
        <p:nvSpPr>
          <p:cNvPr id="9" name="椭圆 8">
            <a:extLst>
              <a:ext uri="{FF2B5EF4-FFF2-40B4-BE49-F238E27FC236}">
                <a16:creationId xmlns:a16="http://schemas.microsoft.com/office/drawing/2014/main" id="{DD8B3FF4-BD29-41AF-9D01-FAF3BF54F70E}"/>
              </a:ext>
            </a:extLst>
          </p:cNvPr>
          <p:cNvSpPr>
            <a:spLocks noChangeAspect="1"/>
          </p:cNvSpPr>
          <p:nvPr>
            <p:custDataLst>
              <p:tags r:id="rId5"/>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F2221B8-9AB8-4A00-8942-B1B27FE7F24D}"/>
              </a:ext>
            </a:extLst>
          </p:cNvPr>
          <p:cNvSpPr>
            <a:spLocks noChangeAspect="1"/>
          </p:cNvSpPr>
          <p:nvPr>
            <p:custDataLst>
              <p:tags r:id="rId6"/>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A36F0852-E6B3-418C-898F-C6DCFA56F1B8}"/>
              </a:ext>
            </a:extLst>
          </p:cNvPr>
          <p:cNvSpPr/>
          <p:nvPr>
            <p:custDataLst>
              <p:tags r:id="rId7"/>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54F70F44-9BE2-451A-82BE-C34D98504FDE}"/>
              </a:ext>
            </a:extLst>
          </p:cNvPr>
          <p:cNvGrpSpPr/>
          <p:nvPr>
            <p:custDataLst>
              <p:tags r:id="rId8"/>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690D829D-0690-45D7-BC4B-C1D57237EF04}"/>
                </a:ext>
              </a:extLst>
            </p:cNvPr>
            <p:cNvSpPr/>
            <p:nvPr>
              <p:custDataLst>
                <p:tags r:id="rId10"/>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80D7F54-88C8-4D8C-A38A-5A2E2E13E0A0}"/>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67DE9FD-EE2B-4613-A7EC-B8F268EC5569}"/>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ECD5975A-2647-4380-9024-B54355134B5A}"/>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44F7DAA7-D0A9-40B7-9330-EDC3ECD75E39}"/>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3365279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9756-E5D4-4D0D-A18F-1DD0405E6F2D}"/>
              </a:ext>
            </a:extLst>
          </p:cNvPr>
          <p:cNvSpPr txBox="1">
            <a:spLocks/>
          </p:cNvSpPr>
          <p:nvPr/>
        </p:nvSpPr>
        <p:spPr>
          <a:xfrm>
            <a:off x="914400" y="685800"/>
            <a:ext cx="7391400" cy="563563"/>
          </a:xfrm>
          <a:prstGeom prst="rect">
            <a:avLst/>
          </a:prstGeom>
          <a:noFill/>
          <a:ln w="9525">
            <a:noFill/>
          </a:ln>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j-cs"/>
              </a:rPr>
              <a:t>本章小结</a:t>
            </a:r>
          </a:p>
        </p:txBody>
      </p:sp>
      <p:sp>
        <p:nvSpPr>
          <p:cNvPr id="3" name="Rectangle 2">
            <a:extLst>
              <a:ext uri="{FF2B5EF4-FFF2-40B4-BE49-F238E27FC236}">
                <a16:creationId xmlns:a16="http://schemas.microsoft.com/office/drawing/2014/main" id="{AC6D0C09-7940-4C43-97D1-5783C581C2C3}"/>
              </a:ext>
            </a:extLst>
          </p:cNvPr>
          <p:cNvSpPr txBox="1">
            <a:spLocks noChangeArrowheads="1"/>
          </p:cNvSpPr>
          <p:nvPr/>
        </p:nvSpPr>
        <p:spPr>
          <a:xfrm>
            <a:off x="444668" y="1430955"/>
            <a:ext cx="4991428" cy="616942"/>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marR="0" lvl="0" indent="-457200" algn="l" defTabSz="914400" rtl="0" eaLnBrk="0" fontAlgn="base" latinLnBrk="0" hangingPunct="0">
              <a:lnSpc>
                <a:spcPct val="100000"/>
              </a:lnSpc>
              <a:spcBef>
                <a:spcPct val="20000"/>
              </a:spcBef>
              <a:spcAft>
                <a:spcPct val="0"/>
              </a:spcAft>
              <a:buClr>
                <a:srgbClr val="7DA0D3"/>
              </a:buClr>
              <a:buSzTx/>
              <a:buFont typeface="Wingdings" panose="05000000000000000000" pitchFamily="2" charset="2"/>
              <a:buChar char="Ø"/>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  </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曲线拟合的概念</a:t>
            </a:r>
            <a:endParaRPr kumimoji="0"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pic>
        <p:nvPicPr>
          <p:cNvPr id="4" name="Picture 5">
            <a:extLst>
              <a:ext uri="{FF2B5EF4-FFF2-40B4-BE49-F238E27FC236}">
                <a16:creationId xmlns:a16="http://schemas.microsoft.com/office/drawing/2014/main" id="{09BC9DFA-BED0-4004-B42C-7B898BD98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501" y="1953488"/>
            <a:ext cx="4171867" cy="242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5" name="Text Box 9">
                <a:extLst>
                  <a:ext uri="{FF2B5EF4-FFF2-40B4-BE49-F238E27FC236}">
                    <a16:creationId xmlns:a16="http://schemas.microsoft.com/office/drawing/2014/main" id="{89C85013-7429-4456-A6AA-5A5E0B2C6726}"/>
                  </a:ext>
                </a:extLst>
              </p:cNvPr>
              <p:cNvSpPr txBox="1">
                <a:spLocks noChangeArrowheads="1"/>
              </p:cNvSpPr>
              <p:nvPr/>
            </p:nvSpPr>
            <p:spPr bwMode="auto">
              <a:xfrm>
                <a:off x="672915" y="5402599"/>
                <a:ext cx="8075585"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eaLnBrk="1" hangingPunct="1">
                  <a:spcBef>
                    <a:spcPct val="50000"/>
                  </a:spcBef>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利用</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拟合</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方法构造</a:t>
                </a:r>
                <a14:m>
                  <m:oMath xmlns:m="http://schemas.openxmlformats.org/officeDocument/2006/math">
                    <m:r>
                      <a:rPr lang="zh-CN" altLang="en-US" i="1" smtClean="0">
                        <a:solidFill>
                          <a:srgbClr val="FF0000"/>
                        </a:solidFill>
                        <a:latin typeface="Cambria Math" panose="02040503050406030204" pitchFamily="18" charset="0"/>
                      </a:rPr>
                      <m:t>𝜑</m:t>
                    </m:r>
                  </m:oMath>
                </a14:m>
                <a:r>
                  <a:rPr kumimoji="1" lang="en-US" altLang="zh-CN" b="1" dirty="0">
                    <a:solidFill>
                      <a:srgbClr val="FF0000"/>
                    </a:solidFill>
                  </a:rPr>
                  <a:t>(</a:t>
                </a:r>
                <a:r>
                  <a:rPr kumimoji="1" lang="en-US" altLang="zh-CN" b="1" i="1" dirty="0">
                    <a:solidFill>
                      <a:srgbClr val="FF0000"/>
                    </a:solidFill>
                  </a:rPr>
                  <a:t>x</a:t>
                </a:r>
                <a:r>
                  <a:rPr kumimoji="1" lang="en-US" altLang="zh-CN" b="1" dirty="0">
                    <a:solidFill>
                      <a:srgbClr val="FF0000"/>
                    </a:solidFill>
                  </a:rPr>
                  <a:t>)</a:t>
                </a:r>
                <a:r>
                  <a:rPr kumimoji="1" lang="zh-CN" altLang="en-US" b="1" dirty="0">
                    <a:solidFill>
                      <a:srgbClr val="FF0000"/>
                    </a:solidFill>
                  </a:rPr>
                  <a: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使所有</a:t>
                </a:r>
                <a14:m>
                  <m:oMath xmlns:m="http://schemas.openxmlformats.org/officeDocument/2006/math">
                    <m:r>
                      <a:rPr lang="zh-CN" altLang="en-US" i="1">
                        <a:latin typeface="Cambria Math" panose="02040503050406030204" pitchFamily="18" charset="0"/>
                      </a:rPr>
                      <m:t>𝜑</m:t>
                    </m:r>
                  </m:oMath>
                </a14:m>
                <a:r>
                  <a:rPr kumimoji="1" lang="en-US" altLang="zh-CN" sz="24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mn-cs"/>
                  </a:rPr>
                  <a:t>(</a:t>
                </a:r>
                <a:r>
                  <a:rPr kumimoji="1" lang="en-US" altLang="zh-CN" sz="2400" b="1" i="1" u="none" strike="noStrike" kern="1200" cap="none" spc="0" normalizeH="0" baseline="0" noProof="0" dirty="0" err="1">
                    <a:ln>
                      <a:noFill/>
                    </a:ln>
                    <a:effectLst/>
                    <a:uLnTx/>
                    <a:uFillTx/>
                    <a:latin typeface="Times New Roman" panose="02020603050405020304" pitchFamily="18" charset="0"/>
                    <a:ea typeface="宋体" panose="02010600030101010101" pitchFamily="2" charset="-122"/>
                    <a:cs typeface="+mn-cs"/>
                  </a:rPr>
                  <a:t>x</a:t>
                </a:r>
                <a:r>
                  <a:rPr kumimoji="1" lang="en-US" altLang="zh-CN" sz="2400" b="1" i="1" u="none" strike="noStrike" kern="1200" cap="none" spc="0" normalizeH="0" baseline="-25000" noProof="0" dirty="0" err="1">
                    <a:ln>
                      <a:noFill/>
                    </a:ln>
                    <a:effectLst/>
                    <a:uLnTx/>
                    <a:uFillTx/>
                    <a:latin typeface="Times New Roman" panose="02020603050405020304" pitchFamily="18" charset="0"/>
                    <a:ea typeface="宋体" panose="02010600030101010101" pitchFamily="2" charset="-122"/>
                    <a:cs typeface="+mn-cs"/>
                  </a:rPr>
                  <a:t>k</a:t>
                </a:r>
                <a:r>
                  <a:rPr kumimoji="1" lang="en-US" altLang="zh-CN" sz="24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mn-cs"/>
                    <a:sym typeface="Symbol" panose="05050102010706020507" pitchFamily="18" charset="2"/>
                  </a:rPr>
                  <a:t>与</a:t>
                </a:r>
                <a:r>
                  <a:rPr kumimoji="1" lang="en-US" altLang="zh-CN" sz="24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mn-cs"/>
                    <a:sym typeface="Symbol" panose="05050102010706020507" pitchFamily="18" charset="2"/>
                  </a:rPr>
                  <a:t> </a:t>
                </a:r>
                <a14:m>
                  <m:oMath xmlns:m="http://schemas.openxmlformats.org/officeDocument/2006/math">
                    <m:r>
                      <a:rPr lang="en-US" altLang="zh-CN" i="1">
                        <a:latin typeface="Cambria Math" panose="02040503050406030204" pitchFamily="18" charset="0"/>
                      </a:rPr>
                      <m:t>𝑓</m:t>
                    </m:r>
                  </m:oMath>
                </a14:m>
                <a:r>
                  <a:rPr kumimoji="1" lang="en-US" altLang="zh-CN" b="1" dirty="0"/>
                  <a:t>(</a:t>
                </a:r>
                <a:r>
                  <a:rPr kumimoji="1" lang="en-US" altLang="zh-CN" b="1" i="1" dirty="0" err="1"/>
                  <a:t>x</a:t>
                </a:r>
                <a:r>
                  <a:rPr kumimoji="1" lang="en-US" altLang="zh-CN" b="1" i="1" baseline="-25000" dirty="0" err="1"/>
                  <a:t>k</a:t>
                </a:r>
                <a:r>
                  <a:rPr kumimoji="1" lang="en-US" altLang="zh-CN" b="1" dirty="0"/>
                  <a:t>)</a:t>
                </a:r>
                <a:r>
                  <a:rPr kumimoji="1" lang="zh-CN" altLang="en-US" b="1" dirty="0"/>
                  <a:t>尽量接近</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p>
            </p:txBody>
          </p:sp>
        </mc:Choice>
        <mc:Fallback>
          <p:sp>
            <p:nvSpPr>
              <p:cNvPr id="5" name="Text Box 9">
                <a:extLst>
                  <a:ext uri="{FF2B5EF4-FFF2-40B4-BE49-F238E27FC236}">
                    <a16:creationId xmlns:a16="http://schemas.microsoft.com/office/drawing/2014/main" id="{89C85013-7429-4456-A6AA-5A5E0B2C6726}"/>
                  </a:ext>
                </a:extLst>
              </p:cNvPr>
              <p:cNvSpPr txBox="1">
                <a:spLocks noRot="1" noChangeAspect="1" noMove="1" noResize="1" noEditPoints="1" noAdjustHandles="1" noChangeArrowheads="1" noChangeShapeType="1" noTextEdit="1"/>
              </p:cNvSpPr>
              <p:nvPr/>
            </p:nvSpPr>
            <p:spPr bwMode="auto">
              <a:xfrm>
                <a:off x="672915" y="5402599"/>
                <a:ext cx="8075585" cy="461665"/>
              </a:xfrm>
              <a:prstGeom prst="rect">
                <a:avLst/>
              </a:prstGeom>
              <a:blipFill>
                <a:blip r:embed="rId3"/>
                <a:stretch>
                  <a:fillRect l="-1132" t="-14474"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6" name="流程图: 接点 5">
            <a:extLst>
              <a:ext uri="{FF2B5EF4-FFF2-40B4-BE49-F238E27FC236}">
                <a16:creationId xmlns:a16="http://schemas.microsoft.com/office/drawing/2014/main" id="{4999D7DA-358C-4460-9483-82DC29455C14}"/>
              </a:ext>
            </a:extLst>
          </p:cNvPr>
          <p:cNvSpPr/>
          <p:nvPr/>
        </p:nvSpPr>
        <p:spPr>
          <a:xfrm>
            <a:off x="6731210" y="2654037"/>
            <a:ext cx="106883" cy="1105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7" name="Picture 4">
            <a:extLst>
              <a:ext uri="{FF2B5EF4-FFF2-40B4-BE49-F238E27FC236}">
                <a16:creationId xmlns:a16="http://schemas.microsoft.com/office/drawing/2014/main" id="{CF6F7D8A-73DF-47C1-821D-EC6AB9B05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930" y="2047153"/>
            <a:ext cx="3787181" cy="2327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流程图: 接点 7">
            <a:extLst>
              <a:ext uri="{FF2B5EF4-FFF2-40B4-BE49-F238E27FC236}">
                <a16:creationId xmlns:a16="http://schemas.microsoft.com/office/drawing/2014/main" id="{DDC94F30-B7E4-48A4-AF56-DE1E79BE47DE}"/>
              </a:ext>
            </a:extLst>
          </p:cNvPr>
          <p:cNvSpPr/>
          <p:nvPr/>
        </p:nvSpPr>
        <p:spPr>
          <a:xfrm>
            <a:off x="2815943" y="2709324"/>
            <a:ext cx="106883" cy="1105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9" name="Text Box 7">
            <a:extLst>
              <a:ext uri="{FF2B5EF4-FFF2-40B4-BE49-F238E27FC236}">
                <a16:creationId xmlns:a16="http://schemas.microsoft.com/office/drawing/2014/main" id="{145E67B0-F468-4C0F-BFB7-9F469A892DA5}"/>
              </a:ext>
            </a:extLst>
          </p:cNvPr>
          <p:cNvSpPr txBox="1">
            <a:spLocks noChangeArrowheads="1"/>
          </p:cNvSpPr>
          <p:nvPr/>
        </p:nvSpPr>
        <p:spPr bwMode="auto">
          <a:xfrm>
            <a:off x="685074" y="4337134"/>
            <a:ext cx="57561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eaLnBrk="1" hangingPunct="1">
              <a:spcBef>
                <a:spcPct val="50000"/>
              </a:spcBef>
            </a:pPr>
            <a:r>
              <a:rPr kumimoji="1" lang="en-US" altLang="zh-CN" sz="2400" b="1" i="0" u="none" strike="noStrike" kern="12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mn-cs"/>
              </a:rPr>
              <a:t>①</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n</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很大；</a:t>
            </a:r>
          </a:p>
        </p:txBody>
      </p:sp>
      <mc:AlternateContent xmlns:mc="http://schemas.openxmlformats.org/markup-compatibility/2006">
        <mc:Choice xmlns:a14="http://schemas.microsoft.com/office/drawing/2010/main" Requires="a14">
          <p:sp>
            <p:nvSpPr>
              <p:cNvPr id="10" name="Text Box 8">
                <a:extLst>
                  <a:ext uri="{FF2B5EF4-FFF2-40B4-BE49-F238E27FC236}">
                    <a16:creationId xmlns:a16="http://schemas.microsoft.com/office/drawing/2014/main" id="{3822A101-6663-488F-996E-52E27EB56E49}"/>
                  </a:ext>
                </a:extLst>
              </p:cNvPr>
              <p:cNvSpPr txBox="1">
                <a:spLocks noChangeArrowheads="1"/>
              </p:cNvSpPr>
              <p:nvPr/>
            </p:nvSpPr>
            <p:spPr bwMode="auto">
              <a:xfrm>
                <a:off x="702853" y="4893786"/>
                <a:ext cx="8756726"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eaLnBrk="1" hangingPunct="1">
                  <a:spcBef>
                    <a:spcPct val="50000"/>
                  </a:spcBef>
                </a:pPr>
                <a:r>
                  <a:rPr kumimoji="1" lang="en-US" altLang="zh-CN" sz="2400" b="1" i="0" u="none" strike="noStrike" kern="12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mn-cs"/>
                  </a:rPr>
                  <a:t>②</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y</a:t>
                </a:r>
                <a:r>
                  <a:rPr kumimoji="1" lang="en-US" altLang="zh-CN" sz="2400" b="1" i="1" u="none" strike="noStrike" kern="1200" cap="none" spc="0" normalizeH="0" baseline="-2500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i</a:t>
                </a:r>
                <a:r>
                  <a:rPr kumimoji="1"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本身是测量值，不准确， 没有必要使得</a:t>
                </a:r>
                <a14:m>
                  <m:oMath xmlns:m="http://schemas.openxmlformats.org/officeDocument/2006/math">
                    <m:r>
                      <a:rPr lang="zh-CN" altLang="en-US" i="1" smtClean="0">
                        <a:solidFill>
                          <a:srgbClr val="FF0000"/>
                        </a:solidFill>
                        <a:latin typeface="Cambria Math" panose="02040503050406030204" pitchFamily="18" charset="0"/>
                      </a:rPr>
                      <m:t>𝜑</m:t>
                    </m:r>
                  </m:oMath>
                </a14:m>
                <a:r>
                  <a:rPr kumimoji="1" lang="en-US" altLang="zh-CN" b="1" dirty="0">
                    <a:solidFill>
                      <a:srgbClr val="FF0000"/>
                    </a:solidFill>
                  </a:rPr>
                  <a:t>(</a:t>
                </a:r>
                <a:r>
                  <a:rPr kumimoji="1" lang="en-US" altLang="zh-CN" b="1" i="1" dirty="0">
                    <a:solidFill>
                      <a:srgbClr val="FF0000"/>
                    </a:solidFill>
                  </a:rPr>
                  <a:t>x</a:t>
                </a:r>
                <a:r>
                  <a:rPr kumimoji="1" lang="en-US" altLang="zh-CN" b="1" i="1" baseline="-25000" dirty="0">
                    <a:solidFill>
                      <a:srgbClr val="FF0000"/>
                    </a:solidFill>
                  </a:rPr>
                  <a:t>i </a:t>
                </a:r>
                <a:r>
                  <a:rPr kumimoji="1" lang="en-US" altLang="zh-CN" b="1" dirty="0">
                    <a:solidFill>
                      <a:srgbClr val="FF0000"/>
                    </a:solidFill>
                  </a:rPr>
                  <a:t>)</a:t>
                </a:r>
                <a:r>
                  <a:rPr kumimoji="1" lang="en-US" altLang="zh-CN" b="1" i="1" dirty="0">
                    <a:solidFill>
                      <a:srgbClr val="FF0000"/>
                    </a:solidFill>
                  </a:rPr>
                  <a:t> </a:t>
                </a:r>
                <a:r>
                  <a:rPr kumimoji="1" lang="en-US" altLang="zh-CN" b="1" i="1" dirty="0">
                    <a:solidFill>
                      <a:srgbClr val="000000"/>
                    </a:solidFill>
                  </a:rPr>
                  <a:t>=</a:t>
                </a:r>
                <a:r>
                  <a:rPr kumimoji="1" lang="en-US" altLang="zh-CN" b="1" i="1" dirty="0" err="1">
                    <a:solidFill>
                      <a:srgbClr val="000000"/>
                    </a:solidFill>
                  </a:rPr>
                  <a:t>y</a:t>
                </a:r>
                <a:r>
                  <a:rPr kumimoji="1" lang="en-US" altLang="zh-CN" b="1" i="1" baseline="-25000" dirty="0" err="1">
                    <a:solidFill>
                      <a:srgbClr val="000000"/>
                    </a:solidFill>
                  </a:rPr>
                  <a:t>i</a:t>
                </a:r>
                <a:endPar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Choice>
        <mc:Fallback>
          <p:sp>
            <p:nvSpPr>
              <p:cNvPr id="10" name="Text Box 8">
                <a:extLst>
                  <a:ext uri="{FF2B5EF4-FFF2-40B4-BE49-F238E27FC236}">
                    <a16:creationId xmlns:a16="http://schemas.microsoft.com/office/drawing/2014/main" id="{3822A101-6663-488F-996E-52E27EB56E49}"/>
                  </a:ext>
                </a:extLst>
              </p:cNvPr>
              <p:cNvSpPr txBox="1">
                <a:spLocks noRot="1" noChangeAspect="1" noMove="1" noResize="1" noEditPoints="1" noAdjustHandles="1" noChangeArrowheads="1" noChangeShapeType="1" noTextEdit="1"/>
              </p:cNvSpPr>
              <p:nvPr/>
            </p:nvSpPr>
            <p:spPr bwMode="auto">
              <a:xfrm>
                <a:off x="702853" y="4893786"/>
                <a:ext cx="8756726" cy="461665"/>
              </a:xfrm>
              <a:prstGeom prst="rect">
                <a:avLst/>
              </a:prstGeom>
              <a:blipFill>
                <a:blip r:embed="rId5"/>
                <a:stretch>
                  <a:fillRect l="-348" t="-14474"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029C671F-7C9B-4DD3-BBAB-E78134D334AC}"/>
              </a:ext>
            </a:extLst>
          </p:cNvPr>
          <p:cNvSpPr txBox="1"/>
          <p:nvPr/>
        </p:nvSpPr>
        <p:spPr>
          <a:xfrm>
            <a:off x="2395301" y="4365405"/>
            <a:ext cx="3949969" cy="461665"/>
          </a:xfrm>
          <a:prstGeom prst="rect">
            <a:avLst/>
          </a:prstGeom>
          <a:noFill/>
        </p:spPr>
        <p:txBody>
          <a:bodyPr wrap="square">
            <a:spAutoFit/>
          </a:bodyPr>
          <a:lstStyle/>
          <a:p>
            <a:r>
              <a:rPr kumimoji="1" lang="en-US" altLang="zh-CN" b="1" i="1" dirty="0">
                <a:solidFill>
                  <a:srgbClr val="000000"/>
                </a:solidFill>
              </a:rPr>
              <a:t>x</a:t>
            </a:r>
            <a:r>
              <a:rPr kumimoji="1" lang="en-US" altLang="zh-CN" b="1" i="1" baseline="-25000" dirty="0">
                <a:solidFill>
                  <a:srgbClr val="000000"/>
                </a:solidFill>
              </a:rPr>
              <a:t>i </a:t>
            </a:r>
            <a:r>
              <a:rPr kumimoji="1" lang="zh-CN" altLang="en-US" b="1" dirty="0">
                <a:solidFill>
                  <a:srgbClr val="000000"/>
                </a:solidFill>
              </a:rPr>
              <a:t>并不都是互异的节点</a:t>
            </a:r>
            <a:endParaRPr lang="zh-CN" altLang="en-US" dirty="0"/>
          </a:p>
        </p:txBody>
      </p:sp>
      <p:pic>
        <p:nvPicPr>
          <p:cNvPr id="12" name="图片 11">
            <a:extLst>
              <a:ext uri="{FF2B5EF4-FFF2-40B4-BE49-F238E27FC236}">
                <a16:creationId xmlns:a16="http://schemas.microsoft.com/office/drawing/2014/main" id="{3676EE14-7C14-499D-BACD-21296D900D3C}"/>
              </a:ext>
            </a:extLst>
          </p:cNvPr>
          <p:cNvPicPr>
            <a:picLocks noChangeAspect="1" noChangeArrowheads="1"/>
          </p:cNvPicPr>
          <p:nvPr/>
        </p:nvPicPr>
        <p:blipFill>
          <a:blip r:embed="rId6"/>
          <a:srcRect/>
          <a:stretch>
            <a:fillRect/>
          </a:stretch>
        </p:blipFill>
        <p:spPr bwMode="auto">
          <a:xfrm>
            <a:off x="1409610" y="6068027"/>
            <a:ext cx="1347788" cy="712787"/>
          </a:xfrm>
          <a:prstGeom prst="rect">
            <a:avLst/>
          </a:prstGeom>
          <a:noFill/>
          <a:ln>
            <a:noFill/>
          </a:ln>
          <a:effectLst/>
        </p:spPr>
      </p:pic>
      <p:pic>
        <p:nvPicPr>
          <p:cNvPr id="13" name="图片 12">
            <a:extLst>
              <a:ext uri="{FF2B5EF4-FFF2-40B4-BE49-F238E27FC236}">
                <a16:creationId xmlns:a16="http://schemas.microsoft.com/office/drawing/2014/main" id="{F7D1FB51-C244-4EDB-9574-A8CF28D2CC63}"/>
              </a:ext>
            </a:extLst>
          </p:cNvPr>
          <p:cNvPicPr>
            <a:picLocks noChangeAspect="1" noChangeArrowheads="1"/>
          </p:cNvPicPr>
          <p:nvPr/>
        </p:nvPicPr>
        <p:blipFill>
          <a:blip r:embed="rId7"/>
          <a:srcRect/>
          <a:stretch>
            <a:fillRect/>
          </a:stretch>
        </p:blipFill>
        <p:spPr bwMode="auto">
          <a:xfrm>
            <a:off x="5034201" y="6032354"/>
            <a:ext cx="1979612" cy="631825"/>
          </a:xfrm>
          <a:prstGeom prst="rect">
            <a:avLst/>
          </a:prstGeom>
          <a:noFill/>
          <a:ln>
            <a:noFill/>
          </a:ln>
          <a:effectLst/>
        </p:spPr>
      </p:pic>
      <p:pic>
        <p:nvPicPr>
          <p:cNvPr id="14" name="图片 13">
            <a:extLst>
              <a:ext uri="{FF2B5EF4-FFF2-40B4-BE49-F238E27FC236}">
                <a16:creationId xmlns:a16="http://schemas.microsoft.com/office/drawing/2014/main" id="{7F6E1540-E09E-465E-A864-34601FCC0D39}"/>
              </a:ext>
            </a:extLst>
          </p:cNvPr>
          <p:cNvPicPr>
            <a:picLocks noChangeAspect="1" noChangeArrowheads="1"/>
          </p:cNvPicPr>
          <p:nvPr/>
        </p:nvPicPr>
        <p:blipFill>
          <a:blip r:embed="rId8"/>
          <a:srcRect/>
          <a:stretch>
            <a:fillRect/>
          </a:stretch>
        </p:blipFill>
        <p:spPr bwMode="auto">
          <a:xfrm>
            <a:off x="3211587" y="6045801"/>
            <a:ext cx="1368425" cy="735013"/>
          </a:xfrm>
          <a:prstGeom prst="rect">
            <a:avLst/>
          </a:prstGeom>
          <a:noFill/>
          <a:ln>
            <a:noFill/>
          </a:ln>
          <a:effectLst/>
        </p:spPr>
      </p:pic>
    </p:spTree>
    <p:extLst>
      <p:ext uri="{BB962C8B-B14F-4D97-AF65-F5344CB8AC3E}">
        <p14:creationId xmlns:p14="http://schemas.microsoft.com/office/powerpoint/2010/main" val="20492273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txBox="1">
            <a:spLocks/>
          </p:cNvSpPr>
          <p:nvPr/>
        </p:nvSpPr>
        <p:spPr>
          <a:xfrm>
            <a:off x="914400" y="685800"/>
            <a:ext cx="7391400" cy="563563"/>
          </a:xfrm>
          <a:prstGeom prst="rect">
            <a:avLst/>
          </a:prstGeom>
          <a:noFill/>
          <a:ln w="9525">
            <a:noFill/>
          </a:ln>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j-cs"/>
              </a:rPr>
              <a:t>本章小结</a:t>
            </a:r>
          </a:p>
        </p:txBody>
      </p:sp>
      <p:sp>
        <p:nvSpPr>
          <p:cNvPr id="19" name="Rectangle 2"/>
          <p:cNvSpPr txBox="1">
            <a:spLocks noChangeArrowheads="1"/>
          </p:cNvSpPr>
          <p:nvPr/>
        </p:nvSpPr>
        <p:spPr>
          <a:xfrm>
            <a:off x="444668" y="1430955"/>
            <a:ext cx="4991428" cy="616942"/>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marR="0" lvl="0" indent="-457200" algn="l" defTabSz="914400" rtl="0" eaLnBrk="0" fontAlgn="base" latinLnBrk="0" hangingPunct="0">
              <a:lnSpc>
                <a:spcPct val="100000"/>
              </a:lnSpc>
              <a:spcBef>
                <a:spcPct val="20000"/>
              </a:spcBef>
              <a:spcAft>
                <a:spcPct val="0"/>
              </a:spcAft>
              <a:buClr>
                <a:srgbClr val="7DA0D3"/>
              </a:buClr>
              <a:buSzTx/>
              <a:buFont typeface="Wingdings" panose="05000000000000000000" pitchFamily="2" charset="2"/>
              <a:buChar char="Ø"/>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  </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最小二乘拟合</a:t>
            </a:r>
            <a:endParaRPr kumimoji="0"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0" name="Text Box 6"/>
          <p:cNvSpPr txBox="1">
            <a:spLocks noChangeArrowheads="1"/>
          </p:cNvSpPr>
          <p:nvPr/>
        </p:nvSpPr>
        <p:spPr bwMode="auto">
          <a:xfrm>
            <a:off x="658596" y="2518691"/>
            <a:ext cx="4235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r>
              <a:rPr lang="zh-CN" altLang="en-US" sz="2400" dirty="0">
                <a:solidFill>
                  <a:srgbClr val="0509BB"/>
                </a:solidFill>
                <a:ea typeface="宋体" panose="02010600030101010101" pitchFamily="2" charset="-122"/>
              </a:rPr>
              <a:t>求曲线拟合的算法</a:t>
            </a:r>
          </a:p>
        </p:txBody>
      </p:sp>
      <p:graphicFrame>
        <p:nvGraphicFramePr>
          <p:cNvPr id="21" name="Object 12"/>
          <p:cNvGraphicFramePr>
            <a:graphicFrameLocks noChangeAspect="1"/>
          </p:cNvGraphicFramePr>
          <p:nvPr>
            <p:extLst>
              <p:ext uri="{D42A27DB-BD31-4B8C-83A1-F6EECF244321}">
                <p14:modId xmlns:p14="http://schemas.microsoft.com/office/powerpoint/2010/main" val="1387876157"/>
              </p:ext>
            </p:extLst>
          </p:nvPr>
        </p:nvGraphicFramePr>
        <p:xfrm>
          <a:off x="683568" y="3020791"/>
          <a:ext cx="4620567" cy="458654"/>
        </p:xfrm>
        <a:graphic>
          <a:graphicData uri="http://schemas.openxmlformats.org/presentationml/2006/ole">
            <mc:AlternateContent xmlns:mc="http://schemas.openxmlformats.org/markup-compatibility/2006">
              <mc:Choice xmlns:v="urn:schemas-microsoft-com:vml" Requires="v">
                <p:oleObj name="Equation" r:id="rId2" imgW="2514600" imgH="228600" progId="Equation.DSMT4">
                  <p:embed/>
                </p:oleObj>
              </mc:Choice>
              <mc:Fallback>
                <p:oleObj name="Equation" r:id="rId2" imgW="2514600" imgH="228600" progId="Equation.DSMT4">
                  <p:embed/>
                  <p:pic>
                    <p:nvPicPr>
                      <p:cNvPr id="21" name="Object 12"/>
                      <p:cNvPicPr>
                        <a:picLocks noChangeAspect="1" noChangeArrowheads="1"/>
                      </p:cNvPicPr>
                      <p:nvPr/>
                    </p:nvPicPr>
                    <p:blipFill>
                      <a:blip r:embed="rId3"/>
                      <a:srcRect/>
                      <a:stretch>
                        <a:fillRect/>
                      </a:stretch>
                    </p:blipFill>
                    <p:spPr bwMode="auto">
                      <a:xfrm>
                        <a:off x="683568" y="3020791"/>
                        <a:ext cx="4620567" cy="458654"/>
                      </a:xfrm>
                      <a:prstGeom prst="rect">
                        <a:avLst/>
                      </a:prstGeom>
                      <a:noFill/>
                      <a:ln>
                        <a:noFill/>
                      </a:ln>
                      <a:effectLst/>
                    </p:spPr>
                  </p:pic>
                </p:oleObj>
              </mc:Fallback>
            </mc:AlternateContent>
          </a:graphicData>
        </a:graphic>
      </p:graphicFrame>
      <p:sp>
        <p:nvSpPr>
          <p:cNvPr id="22" name="Text Box 40"/>
          <p:cNvSpPr txBox="1">
            <a:spLocks noChangeArrowheads="1"/>
          </p:cNvSpPr>
          <p:nvPr/>
        </p:nvSpPr>
        <p:spPr bwMode="auto">
          <a:xfrm>
            <a:off x="611560" y="3498918"/>
            <a:ext cx="55347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r>
              <a:rPr lang="en-US" altLang="zh-CN" sz="2400" dirty="0">
                <a:ea typeface="宋体" panose="02010600030101010101" pitchFamily="2" charset="-122"/>
              </a:rPr>
              <a:t>2) </a:t>
            </a:r>
            <a:r>
              <a:rPr lang="zh-CN" altLang="en-US" sz="2400" dirty="0">
                <a:ea typeface="宋体" panose="02010600030101010101" pitchFamily="2" charset="-122"/>
              </a:rPr>
              <a:t>选择合适的拟合函数类</a:t>
            </a:r>
            <a:r>
              <a:rPr lang="en-US" altLang="zh-CN" sz="2400" dirty="0">
                <a:ea typeface="宋体" panose="02010600030101010101" pitchFamily="2" charset="-122"/>
              </a:rPr>
              <a:t>M</a:t>
            </a:r>
            <a:r>
              <a:rPr lang="zh-CN" altLang="en-US" sz="2400" dirty="0">
                <a:ea typeface="宋体" panose="02010600030101010101" pitchFamily="2" charset="-122"/>
              </a:rPr>
              <a:t>；</a:t>
            </a:r>
          </a:p>
        </p:txBody>
      </p:sp>
      <p:sp>
        <p:nvSpPr>
          <p:cNvPr id="23" name="Text Box 40"/>
          <p:cNvSpPr txBox="1">
            <a:spLocks noChangeArrowheads="1"/>
          </p:cNvSpPr>
          <p:nvPr/>
        </p:nvSpPr>
        <p:spPr bwMode="auto">
          <a:xfrm>
            <a:off x="620190" y="4017480"/>
            <a:ext cx="7813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r>
              <a:rPr lang="en-US" altLang="zh-CN" sz="2400" dirty="0">
                <a:ea typeface="宋体" panose="02010600030101010101" pitchFamily="2" charset="-122"/>
              </a:rPr>
              <a:t>3) </a:t>
            </a:r>
            <a:r>
              <a:rPr lang="zh-CN" altLang="en-US" sz="2400" dirty="0">
                <a:ea typeface="宋体" panose="02010600030101010101" pitchFamily="2" charset="-122"/>
              </a:rPr>
              <a:t>构造对应的法方程组，并求解得到具体的拟合函数。</a:t>
            </a:r>
          </a:p>
        </p:txBody>
      </p:sp>
      <p:sp>
        <p:nvSpPr>
          <p:cNvPr id="2" name="矩形 1"/>
          <p:cNvSpPr/>
          <p:nvPr/>
        </p:nvSpPr>
        <p:spPr>
          <a:xfrm>
            <a:off x="683568" y="1952165"/>
            <a:ext cx="2284600" cy="461665"/>
          </a:xfrm>
          <a:prstGeom prst="rect">
            <a:avLst/>
          </a:prstGeom>
        </p:spPr>
        <p:txBody>
          <a:bodyPr wrap="none">
            <a:spAutoFit/>
          </a:bodyPr>
          <a:lstStyle/>
          <a:p>
            <a:r>
              <a:rPr kumimoji="1" lang="zh-CN" altLang="en-US" b="1" dirty="0"/>
              <a:t>残差：</a:t>
            </a:r>
            <a:r>
              <a:rPr kumimoji="1" lang="en-US" altLang="zh-CN" b="1" i="1"/>
              <a:t>P</a:t>
            </a:r>
            <a:r>
              <a:rPr kumimoji="1" lang="en-US" altLang="zh-CN" b="1"/>
              <a:t>(</a:t>
            </a:r>
            <a:r>
              <a:rPr kumimoji="1" lang="en-US" altLang="zh-CN" b="1" i="1"/>
              <a:t>x</a:t>
            </a:r>
            <a:r>
              <a:rPr kumimoji="1" lang="en-US" altLang="zh-CN" b="1" i="1" baseline="-25000"/>
              <a:t>i</a:t>
            </a:r>
            <a:r>
              <a:rPr kumimoji="1" lang="en-US" altLang="zh-CN" b="1"/>
              <a:t>) </a:t>
            </a:r>
            <a:r>
              <a:rPr kumimoji="1" lang="en-US" altLang="zh-CN" b="1">
                <a:sym typeface="Symbol" panose="05050102010706020507" pitchFamily="18" charset="2"/>
              </a:rPr>
              <a:t> </a:t>
            </a:r>
            <a:r>
              <a:rPr kumimoji="1" lang="en-US" altLang="zh-CN" b="1" i="1"/>
              <a:t>y</a:t>
            </a:r>
            <a:r>
              <a:rPr kumimoji="1" lang="en-US" altLang="zh-CN" b="1" i="1" baseline="-25000"/>
              <a:t>i </a:t>
            </a:r>
            <a:endParaRPr lang="en-GB"/>
          </a:p>
        </p:txBody>
      </p:sp>
      <p:sp>
        <p:nvSpPr>
          <p:cNvPr id="24" name="Text Box 11"/>
          <p:cNvSpPr txBox="1">
            <a:spLocks noChangeArrowheads="1"/>
          </p:cNvSpPr>
          <p:nvPr/>
        </p:nvSpPr>
        <p:spPr bwMode="auto">
          <a:xfrm>
            <a:off x="3419872" y="1949460"/>
            <a:ext cx="4764656" cy="461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b="1" dirty="0"/>
              <a:t>使残差的平方和最小，即</a:t>
            </a:r>
          </a:p>
        </p:txBody>
      </p:sp>
      <p:graphicFrame>
        <p:nvGraphicFramePr>
          <p:cNvPr id="28" name="Object 15"/>
          <p:cNvGraphicFramePr>
            <a:graphicFrameLocks noChangeAspect="1"/>
          </p:cNvGraphicFramePr>
          <p:nvPr>
            <p:extLst>
              <p:ext uri="{D42A27DB-BD31-4B8C-83A1-F6EECF244321}">
                <p14:modId xmlns:p14="http://schemas.microsoft.com/office/powerpoint/2010/main" val="3206610838"/>
              </p:ext>
            </p:extLst>
          </p:nvPr>
        </p:nvGraphicFramePr>
        <p:xfrm>
          <a:off x="1043608" y="4727945"/>
          <a:ext cx="4500972" cy="1334590"/>
        </p:xfrm>
        <a:graphic>
          <a:graphicData uri="http://schemas.openxmlformats.org/presentationml/2006/ole">
            <mc:AlternateContent xmlns:mc="http://schemas.openxmlformats.org/markup-compatibility/2006">
              <mc:Choice xmlns:v="urn:schemas-microsoft-com:vml" Requires="v">
                <p:oleObj name="Equation" r:id="rId4" imgW="2323800" imgH="736560" progId="Equation.DSMT4">
                  <p:embed/>
                </p:oleObj>
              </mc:Choice>
              <mc:Fallback>
                <p:oleObj name="Equation" r:id="rId4" imgW="2323800" imgH="736560" progId="Equation.DSMT4">
                  <p:embed/>
                  <p:pic>
                    <p:nvPicPr>
                      <p:cNvPr id="28"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4727945"/>
                        <a:ext cx="4500972" cy="1334590"/>
                      </a:xfrm>
                      <a:prstGeom prst="rect">
                        <a:avLst/>
                      </a:prstGeom>
                      <a:noFill/>
                      <a:ln>
                        <a:noFill/>
                      </a:ln>
                      <a:effectLst/>
                    </p:spPr>
                  </p:pic>
                </p:oleObj>
              </mc:Fallback>
            </mc:AlternateContent>
          </a:graphicData>
        </a:graphic>
      </p:graphicFrame>
      <p:pic>
        <p:nvPicPr>
          <p:cNvPr id="12" name="图片 11">
            <a:extLst>
              <a:ext uri="{FF2B5EF4-FFF2-40B4-BE49-F238E27FC236}">
                <a16:creationId xmlns:a16="http://schemas.microsoft.com/office/drawing/2014/main" id="{C5298457-0E58-449E-8596-C4A0C3F24039}"/>
              </a:ext>
            </a:extLst>
          </p:cNvPr>
          <p:cNvPicPr>
            <a:picLocks noChangeAspect="1" noChangeArrowheads="1"/>
          </p:cNvPicPr>
          <p:nvPr/>
        </p:nvPicPr>
        <p:blipFill>
          <a:blip r:embed="rId6"/>
          <a:srcRect/>
          <a:stretch>
            <a:fillRect/>
          </a:stretch>
        </p:blipFill>
        <p:spPr bwMode="auto">
          <a:xfrm>
            <a:off x="6946340" y="1898408"/>
            <a:ext cx="1368425" cy="735013"/>
          </a:xfrm>
          <a:prstGeom prst="rect">
            <a:avLst/>
          </a:prstGeom>
          <a:noFill/>
          <a:ln>
            <a:noFill/>
          </a:ln>
          <a:effectLst/>
        </p:spPr>
      </p:pic>
    </p:spTree>
    <p:extLst>
      <p:ext uri="{BB962C8B-B14F-4D97-AF65-F5344CB8AC3E}">
        <p14:creationId xmlns:p14="http://schemas.microsoft.com/office/powerpoint/2010/main" val="34438910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文本框 203"/>
          <p:cNvSpPr txBox="1"/>
          <p:nvPr/>
        </p:nvSpPr>
        <p:spPr>
          <a:xfrm>
            <a:off x="539552" y="5395044"/>
            <a:ext cx="8456681" cy="506998"/>
          </a:xfrm>
          <a:prstGeom prst="rect">
            <a:avLst/>
          </a:prstGeom>
          <a:noFill/>
        </p:spPr>
        <p:txBody>
          <a:bodyPr wrap="square" rtlCol="0">
            <a:spAutoFit/>
          </a:bodyPr>
          <a:lstStyle/>
          <a:p>
            <a:pPr>
              <a:lnSpc>
                <a:spcPct val="125000"/>
              </a:lnSpc>
            </a:pPr>
            <a:r>
              <a:rPr lang="zh-CN" altLang="en-US" b="1" dirty="0"/>
              <a:t>当</a:t>
            </a:r>
            <a:r>
              <a:rPr lang="en-US" altLang="zh-CN" b="1" dirty="0"/>
              <a:t>m</a:t>
            </a:r>
            <a:r>
              <a:rPr lang="zh-CN" altLang="en-US" b="1" dirty="0"/>
              <a:t>较小时，上述法方程组可用来求对应的最小二乘多项式，</a:t>
            </a:r>
            <a:endParaRPr lang="en-US" altLang="zh-CN" b="1" dirty="0">
              <a:solidFill>
                <a:srgbClr val="0000FF"/>
              </a:solidFill>
            </a:endParaRPr>
          </a:p>
        </p:txBody>
      </p:sp>
      <p:sp>
        <p:nvSpPr>
          <p:cNvPr id="205" name="文本框 204"/>
          <p:cNvSpPr txBox="1"/>
          <p:nvPr/>
        </p:nvSpPr>
        <p:spPr>
          <a:xfrm>
            <a:off x="1673895" y="6330651"/>
            <a:ext cx="5796210" cy="461665"/>
          </a:xfrm>
          <a:prstGeom prst="rect">
            <a:avLst/>
          </a:prstGeom>
          <a:noFill/>
        </p:spPr>
        <p:txBody>
          <a:bodyPr wrap="square" rtlCol="0">
            <a:spAutoFit/>
          </a:bodyPr>
          <a:lstStyle/>
          <a:p>
            <a:r>
              <a:rPr lang="zh-CN" altLang="en-US" b="1" dirty="0"/>
              <a:t>解决方案：把基函数选为</a:t>
            </a:r>
            <a:r>
              <a:rPr lang="zh-CN" altLang="en-US" b="1" dirty="0">
                <a:solidFill>
                  <a:srgbClr val="0000FF"/>
                </a:solidFill>
              </a:rPr>
              <a:t>正交函数组</a:t>
            </a:r>
            <a:endParaRPr lang="en-GB" b="1" dirty="0">
              <a:solidFill>
                <a:srgbClr val="0000FF"/>
              </a:solidFill>
            </a:endParaRPr>
          </a:p>
        </p:txBody>
      </p:sp>
      <p:sp>
        <p:nvSpPr>
          <p:cNvPr id="206" name="文本框 205">
            <a:extLst>
              <a:ext uri="{FF2B5EF4-FFF2-40B4-BE49-F238E27FC236}">
                <a16:creationId xmlns:a16="http://schemas.microsoft.com/office/drawing/2014/main" id="{E7B543D8-6274-43C4-AF6E-6B7EC33B7965}"/>
              </a:ext>
            </a:extLst>
          </p:cNvPr>
          <p:cNvSpPr txBox="1"/>
          <p:nvPr/>
        </p:nvSpPr>
        <p:spPr>
          <a:xfrm>
            <a:off x="2270312" y="5879846"/>
            <a:ext cx="4603376" cy="461665"/>
          </a:xfrm>
          <a:prstGeom prst="rect">
            <a:avLst/>
          </a:prstGeom>
          <a:noFill/>
        </p:spPr>
        <p:txBody>
          <a:bodyPr wrap="square">
            <a:spAutoFit/>
          </a:bodyPr>
          <a:lstStyle/>
          <a:p>
            <a:r>
              <a:rPr lang="zh-CN" altLang="en-US" b="1" dirty="0">
                <a:solidFill>
                  <a:srgbClr val="0000FF"/>
                </a:solidFill>
              </a:rPr>
              <a:t>但当</a:t>
            </a:r>
            <a:r>
              <a:rPr lang="en-US" altLang="zh-CN" b="1" dirty="0">
                <a:solidFill>
                  <a:srgbClr val="0000FF"/>
                </a:solidFill>
              </a:rPr>
              <a:t>m&gt;4</a:t>
            </a:r>
            <a:r>
              <a:rPr lang="zh-CN" altLang="en-US" b="1" dirty="0">
                <a:solidFill>
                  <a:srgbClr val="0000FF"/>
                </a:solidFill>
              </a:rPr>
              <a:t>时，往往是病态的</a:t>
            </a:r>
            <a:endParaRPr lang="zh-CN" altLang="en-US" dirty="0"/>
          </a:p>
        </p:txBody>
      </p:sp>
      <p:graphicFrame>
        <p:nvGraphicFramePr>
          <p:cNvPr id="208" name="Object 9">
            <a:extLst>
              <a:ext uri="{FF2B5EF4-FFF2-40B4-BE49-F238E27FC236}">
                <a16:creationId xmlns:a16="http://schemas.microsoft.com/office/drawing/2014/main" id="{BBDADE1D-4F83-468F-9193-E879DA2357E3}"/>
              </a:ext>
            </a:extLst>
          </p:cNvPr>
          <p:cNvGraphicFramePr>
            <a:graphicFrameLocks noChangeAspect="1"/>
          </p:cNvGraphicFramePr>
          <p:nvPr>
            <p:extLst>
              <p:ext uri="{D42A27DB-BD31-4B8C-83A1-F6EECF244321}">
                <p14:modId xmlns:p14="http://schemas.microsoft.com/office/powerpoint/2010/main" val="753851409"/>
              </p:ext>
            </p:extLst>
          </p:nvPr>
        </p:nvGraphicFramePr>
        <p:xfrm>
          <a:off x="755576" y="1660561"/>
          <a:ext cx="4650843" cy="1508855"/>
        </p:xfrm>
        <a:graphic>
          <a:graphicData uri="http://schemas.openxmlformats.org/presentationml/2006/ole">
            <mc:AlternateContent xmlns:mc="http://schemas.openxmlformats.org/markup-compatibility/2006">
              <mc:Choice xmlns:v="urn:schemas-microsoft-com:vml" Requires="v">
                <p:oleObj name="Equation" r:id="rId2" imgW="3251160" imgH="939600" progId="Equation.DSMT4">
                  <p:embed/>
                </p:oleObj>
              </mc:Choice>
              <mc:Fallback>
                <p:oleObj name="Equation" r:id="rId2" imgW="3251160" imgH="939600" progId="Equation.DSMT4">
                  <p:embed/>
                  <p:pic>
                    <p:nvPicPr>
                      <p:cNvPr id="208" name="Object 9">
                        <a:extLst>
                          <a:ext uri="{FF2B5EF4-FFF2-40B4-BE49-F238E27FC236}">
                            <a16:creationId xmlns:a16="http://schemas.microsoft.com/office/drawing/2014/main" id="{BBDADE1D-4F83-468F-9193-E879DA2357E3}"/>
                          </a:ext>
                        </a:extLst>
                      </p:cNvPr>
                      <p:cNvPicPr>
                        <a:picLocks noChangeAspect="1" noChangeArrowheads="1"/>
                      </p:cNvPicPr>
                      <p:nvPr/>
                    </p:nvPicPr>
                    <p:blipFill>
                      <a:blip r:embed="rId3"/>
                      <a:srcRect/>
                      <a:stretch>
                        <a:fillRect/>
                      </a:stretch>
                    </p:blipFill>
                    <p:spPr bwMode="auto">
                      <a:xfrm>
                        <a:off x="755576" y="1660561"/>
                        <a:ext cx="4650843" cy="1508855"/>
                      </a:xfrm>
                      <a:prstGeom prst="rect">
                        <a:avLst/>
                      </a:prstGeom>
                      <a:noFill/>
                    </p:spPr>
                  </p:pic>
                </p:oleObj>
              </mc:Fallback>
            </mc:AlternateContent>
          </a:graphicData>
        </a:graphic>
      </p:graphicFrame>
      <p:graphicFrame>
        <p:nvGraphicFramePr>
          <p:cNvPr id="209" name="Object 10">
            <a:extLst>
              <a:ext uri="{FF2B5EF4-FFF2-40B4-BE49-F238E27FC236}">
                <a16:creationId xmlns:a16="http://schemas.microsoft.com/office/drawing/2014/main" id="{1552039D-7BB3-4BE7-95A1-65C3F3465A9F}"/>
              </a:ext>
            </a:extLst>
          </p:cNvPr>
          <p:cNvGraphicFramePr>
            <a:graphicFrameLocks noChangeAspect="1"/>
          </p:cNvGraphicFramePr>
          <p:nvPr>
            <p:extLst>
              <p:ext uri="{D42A27DB-BD31-4B8C-83A1-F6EECF244321}">
                <p14:modId xmlns:p14="http://schemas.microsoft.com/office/powerpoint/2010/main" val="4192974396"/>
              </p:ext>
            </p:extLst>
          </p:nvPr>
        </p:nvGraphicFramePr>
        <p:xfrm>
          <a:off x="6562105" y="3095950"/>
          <a:ext cx="1538287" cy="392112"/>
        </p:xfrm>
        <a:graphic>
          <a:graphicData uri="http://schemas.openxmlformats.org/presentationml/2006/ole">
            <mc:AlternateContent xmlns:mc="http://schemas.openxmlformats.org/markup-compatibility/2006">
              <mc:Choice xmlns:v="urn:schemas-microsoft-com:vml" Requires="v">
                <p:oleObj name="Equation" r:id="rId4" imgW="876240" imgH="228600" progId="Equation.DSMT4">
                  <p:embed/>
                </p:oleObj>
              </mc:Choice>
              <mc:Fallback>
                <p:oleObj name="Equation" r:id="rId4" imgW="876240" imgH="228600" progId="Equation.DSMT4">
                  <p:embed/>
                  <p:pic>
                    <p:nvPicPr>
                      <p:cNvPr id="209" name="Object 10">
                        <a:extLst>
                          <a:ext uri="{FF2B5EF4-FFF2-40B4-BE49-F238E27FC236}">
                            <a16:creationId xmlns:a16="http://schemas.microsoft.com/office/drawing/2014/main" id="{1552039D-7BB3-4BE7-95A1-65C3F3465A9F}"/>
                          </a:ext>
                        </a:extLst>
                      </p:cNvPr>
                      <p:cNvPicPr>
                        <a:picLocks noChangeAspect="1" noChangeArrowheads="1"/>
                      </p:cNvPicPr>
                      <p:nvPr/>
                    </p:nvPicPr>
                    <p:blipFill>
                      <a:blip r:embed="rId5"/>
                      <a:srcRect/>
                      <a:stretch>
                        <a:fillRect/>
                      </a:stretch>
                    </p:blipFill>
                    <p:spPr bwMode="auto">
                      <a:xfrm>
                        <a:off x="6562105" y="3095950"/>
                        <a:ext cx="1538287" cy="392112"/>
                      </a:xfrm>
                      <a:prstGeom prst="rect">
                        <a:avLst/>
                      </a:prstGeom>
                      <a:noFill/>
                    </p:spPr>
                  </p:pic>
                </p:oleObj>
              </mc:Fallback>
            </mc:AlternateContent>
          </a:graphicData>
        </a:graphic>
      </p:graphicFrame>
      <p:graphicFrame>
        <p:nvGraphicFramePr>
          <p:cNvPr id="210" name="Object 9">
            <a:extLst>
              <a:ext uri="{FF2B5EF4-FFF2-40B4-BE49-F238E27FC236}">
                <a16:creationId xmlns:a16="http://schemas.microsoft.com/office/drawing/2014/main" id="{207E4BF1-94B2-4C1D-BE71-46B512C14409}"/>
              </a:ext>
            </a:extLst>
          </p:cNvPr>
          <p:cNvGraphicFramePr>
            <a:graphicFrameLocks noChangeAspect="1"/>
          </p:cNvGraphicFramePr>
          <p:nvPr>
            <p:extLst>
              <p:ext uri="{D42A27DB-BD31-4B8C-83A1-F6EECF244321}">
                <p14:modId xmlns:p14="http://schemas.microsoft.com/office/powerpoint/2010/main" val="3212775751"/>
              </p:ext>
            </p:extLst>
          </p:nvPr>
        </p:nvGraphicFramePr>
        <p:xfrm>
          <a:off x="5580112" y="1701913"/>
          <a:ext cx="3194434" cy="1364691"/>
        </p:xfrm>
        <a:graphic>
          <a:graphicData uri="http://schemas.openxmlformats.org/presentationml/2006/ole">
            <mc:AlternateContent xmlns:mc="http://schemas.openxmlformats.org/markup-compatibility/2006">
              <mc:Choice xmlns:v="urn:schemas-microsoft-com:vml" Requires="v">
                <p:oleObj name="Equation" r:id="rId6" imgW="2209680" imgH="939600" progId="Equation.DSMT4">
                  <p:embed/>
                </p:oleObj>
              </mc:Choice>
              <mc:Fallback>
                <p:oleObj name="Equation" r:id="rId6" imgW="2209680" imgH="939600" progId="Equation.DSMT4">
                  <p:embed/>
                  <p:pic>
                    <p:nvPicPr>
                      <p:cNvPr id="210" name="Object 9">
                        <a:extLst>
                          <a:ext uri="{FF2B5EF4-FFF2-40B4-BE49-F238E27FC236}">
                            <a16:creationId xmlns:a16="http://schemas.microsoft.com/office/drawing/2014/main" id="{207E4BF1-94B2-4C1D-BE71-46B512C14409}"/>
                          </a:ext>
                        </a:extLst>
                      </p:cNvPr>
                      <p:cNvPicPr>
                        <a:picLocks noChangeAspect="1" noChangeArrowheads="1"/>
                      </p:cNvPicPr>
                      <p:nvPr/>
                    </p:nvPicPr>
                    <p:blipFill>
                      <a:blip r:embed="rId7"/>
                      <a:srcRect/>
                      <a:stretch>
                        <a:fillRect/>
                      </a:stretch>
                    </p:blipFill>
                    <p:spPr bwMode="auto">
                      <a:xfrm>
                        <a:off x="5580112" y="1701913"/>
                        <a:ext cx="3194434" cy="1364691"/>
                      </a:xfrm>
                      <a:prstGeom prst="rect">
                        <a:avLst/>
                      </a:prstGeom>
                      <a:noFill/>
                    </p:spPr>
                  </p:pic>
                </p:oleObj>
              </mc:Fallback>
            </mc:AlternateContent>
          </a:graphicData>
        </a:graphic>
      </p:graphicFrame>
      <p:graphicFrame>
        <p:nvGraphicFramePr>
          <p:cNvPr id="211" name="Object 9">
            <a:extLst>
              <a:ext uri="{FF2B5EF4-FFF2-40B4-BE49-F238E27FC236}">
                <a16:creationId xmlns:a16="http://schemas.microsoft.com/office/drawing/2014/main" id="{AA11F56F-434C-45F8-B583-EA60397C5368}"/>
              </a:ext>
            </a:extLst>
          </p:cNvPr>
          <p:cNvGraphicFramePr>
            <a:graphicFrameLocks noChangeAspect="1"/>
          </p:cNvGraphicFramePr>
          <p:nvPr>
            <p:extLst>
              <p:ext uri="{D42A27DB-BD31-4B8C-83A1-F6EECF244321}">
                <p14:modId xmlns:p14="http://schemas.microsoft.com/office/powerpoint/2010/main" val="2902172850"/>
              </p:ext>
            </p:extLst>
          </p:nvPr>
        </p:nvGraphicFramePr>
        <p:xfrm>
          <a:off x="1673895" y="3292006"/>
          <a:ext cx="4770903" cy="2077108"/>
        </p:xfrm>
        <a:graphic>
          <a:graphicData uri="http://schemas.openxmlformats.org/presentationml/2006/ole">
            <mc:AlternateContent xmlns:mc="http://schemas.openxmlformats.org/markup-compatibility/2006">
              <mc:Choice xmlns:v="urn:schemas-microsoft-com:vml" Requires="v">
                <p:oleObj name="Equation" r:id="rId8" imgW="3543120" imgH="1574640" progId="Equation.DSMT4">
                  <p:embed/>
                </p:oleObj>
              </mc:Choice>
              <mc:Fallback>
                <p:oleObj name="Equation" r:id="rId8" imgW="3543120" imgH="1574640" progId="Equation.DSMT4">
                  <p:embed/>
                  <p:pic>
                    <p:nvPicPr>
                      <p:cNvPr id="211" name="Object 9">
                        <a:extLst>
                          <a:ext uri="{FF2B5EF4-FFF2-40B4-BE49-F238E27FC236}">
                            <a16:creationId xmlns:a16="http://schemas.microsoft.com/office/drawing/2014/main" id="{AA11F56F-434C-45F8-B583-EA60397C5368}"/>
                          </a:ext>
                        </a:extLst>
                      </p:cNvPr>
                      <p:cNvPicPr>
                        <a:picLocks noChangeAspect="1" noChangeArrowheads="1"/>
                      </p:cNvPicPr>
                      <p:nvPr/>
                    </p:nvPicPr>
                    <p:blipFill>
                      <a:blip r:embed="rId9"/>
                      <a:srcRect/>
                      <a:stretch>
                        <a:fillRect/>
                      </a:stretch>
                    </p:blipFill>
                    <p:spPr bwMode="auto">
                      <a:xfrm>
                        <a:off x="1673895" y="3292006"/>
                        <a:ext cx="4770903" cy="2077108"/>
                      </a:xfrm>
                      <a:prstGeom prst="rect">
                        <a:avLst/>
                      </a:prstGeom>
                      <a:noFill/>
                    </p:spPr>
                  </p:pic>
                </p:oleObj>
              </mc:Fallback>
            </mc:AlternateContent>
          </a:graphicData>
        </a:graphic>
      </p:graphicFrame>
      <p:sp>
        <p:nvSpPr>
          <p:cNvPr id="10" name="标题 1">
            <a:extLst>
              <a:ext uri="{FF2B5EF4-FFF2-40B4-BE49-F238E27FC236}">
                <a16:creationId xmlns:a16="http://schemas.microsoft.com/office/drawing/2014/main" id="{715BF027-87FD-4ECA-A1A1-93836506573C}"/>
              </a:ext>
            </a:extLst>
          </p:cNvPr>
          <p:cNvSpPr txBox="1">
            <a:spLocks/>
          </p:cNvSpPr>
          <p:nvPr/>
        </p:nvSpPr>
        <p:spPr>
          <a:xfrm>
            <a:off x="914400" y="685800"/>
            <a:ext cx="7391400" cy="563563"/>
          </a:xfrm>
          <a:prstGeom prst="rect">
            <a:avLst/>
          </a:prstGeom>
          <a:noFill/>
          <a:ln w="9525">
            <a:noFill/>
          </a:ln>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j-cs"/>
              </a:rPr>
              <a:t>本章小结</a:t>
            </a:r>
          </a:p>
        </p:txBody>
      </p:sp>
    </p:spTree>
    <p:extLst>
      <p:ext uri="{BB962C8B-B14F-4D97-AF65-F5344CB8AC3E}">
        <p14:creationId xmlns:p14="http://schemas.microsoft.com/office/powerpoint/2010/main" val="23289862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1599" name="Object 15"/>
          <p:cNvGraphicFramePr>
            <a:graphicFrameLocks noChangeAspect="1"/>
          </p:cNvGraphicFramePr>
          <p:nvPr/>
        </p:nvGraphicFramePr>
        <p:xfrm>
          <a:off x="4207374" y="2540790"/>
          <a:ext cx="202354" cy="379711"/>
        </p:xfrm>
        <a:graphic>
          <a:graphicData uri="http://schemas.openxmlformats.org/presentationml/2006/ole">
            <mc:AlternateContent xmlns:mc="http://schemas.openxmlformats.org/markup-compatibility/2006">
              <mc:Choice xmlns:v="urn:schemas-microsoft-com:vml" Requires="v">
                <p:oleObj name="公式" r:id="rId2" imgW="114120" imgH="215640" progId="Equation.3">
                  <p:embed/>
                </p:oleObj>
              </mc:Choice>
              <mc:Fallback>
                <p:oleObj name="公式" r:id="rId2" imgW="114120" imgH="215640" progId="Equation.3">
                  <p:embed/>
                  <p:pic>
                    <p:nvPicPr>
                      <p:cNvPr id="451599"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374" y="2540790"/>
                        <a:ext cx="202354" cy="379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3" name="矩形 2"/>
              <p:cNvSpPr/>
              <p:nvPr/>
            </p:nvSpPr>
            <p:spPr>
              <a:xfrm>
                <a:off x="4644008" y="1344637"/>
                <a:ext cx="4557636" cy="11008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ea typeface="Cambria Math" panose="02040503050406030204" pitchFamily="18" charset="0"/>
                            </a:rPr>
                          </m:ctrlPr>
                        </m:dPr>
                        <m:e>
                          <m:sSub>
                            <m:sSubPr>
                              <m:ctrlPr>
                                <a:rPr lang="en-GB" i="1" smtClean="0">
                                  <a:solidFill>
                                    <a:schemeClr val="accent1"/>
                                  </a:solidFill>
                                  <a:latin typeface="Cambria Math" panose="02040503050406030204" pitchFamily="18" charset="0"/>
                                  <a:ea typeface="Cambria Math" panose="02040503050406030204" pitchFamily="18" charset="0"/>
                                </a:rPr>
                              </m:ctrlPr>
                            </m:sSubPr>
                            <m:e>
                              <m:r>
                                <a:rPr lang="en-GB" b="0" i="1">
                                  <a:solidFill>
                                    <a:schemeClr val="accent1"/>
                                  </a:solidFill>
                                  <a:latin typeface="Cambria Math" panose="02040503050406030204" pitchFamily="18" charset="0"/>
                                  <a:ea typeface="Cambria Math" panose="02040503050406030204" pitchFamily="18" charset="0"/>
                                </a:rPr>
                                <m:t>𝜑</m:t>
                              </m:r>
                            </m:e>
                            <m:sub>
                              <m:r>
                                <a:rPr lang="en-US" b="0" i="1">
                                  <a:solidFill>
                                    <a:schemeClr val="accent1"/>
                                  </a:solidFill>
                                  <a:latin typeface="Cambria Math" panose="02040503050406030204" pitchFamily="18" charset="0"/>
                                  <a:ea typeface="Cambria Math" panose="02040503050406030204" pitchFamily="18" charset="0"/>
                                </a:rPr>
                                <m:t>𝑘</m:t>
                              </m:r>
                            </m:sub>
                          </m:sSub>
                          <m:r>
                            <a:rPr lang="en-US" b="0" i="1">
                              <a:latin typeface="Cambria Math" panose="02040503050406030204" pitchFamily="18" charset="0"/>
                              <a:ea typeface="Cambria Math" panose="02040503050406030204" pitchFamily="18" charset="0"/>
                            </a:rPr>
                            <m:t>,</m:t>
                          </m:r>
                          <m:sSub>
                            <m:sSubPr>
                              <m:ctrlPr>
                                <a:rPr lang="en-GB" i="1" smtClean="0">
                                  <a:solidFill>
                                    <a:schemeClr val="accent2"/>
                                  </a:solidFill>
                                  <a:latin typeface="Cambria Math" panose="02040503050406030204" pitchFamily="18" charset="0"/>
                                  <a:ea typeface="Cambria Math" panose="02040503050406030204" pitchFamily="18" charset="0"/>
                                </a:rPr>
                              </m:ctrlPr>
                            </m:sSubPr>
                            <m:e>
                              <m:r>
                                <a:rPr lang="en-GB" b="0" i="1">
                                  <a:solidFill>
                                    <a:schemeClr val="accent2"/>
                                  </a:solidFill>
                                  <a:latin typeface="Cambria Math" panose="02040503050406030204" pitchFamily="18" charset="0"/>
                                  <a:ea typeface="Cambria Math" panose="02040503050406030204" pitchFamily="18" charset="0"/>
                                </a:rPr>
                                <m:t>𝜑</m:t>
                              </m:r>
                            </m:e>
                            <m:sub>
                              <m:r>
                                <a:rPr lang="en-US" b="0" i="1">
                                  <a:solidFill>
                                    <a:schemeClr val="accent2"/>
                                  </a:solidFill>
                                  <a:latin typeface="Cambria Math" panose="02040503050406030204" pitchFamily="18" charset="0"/>
                                  <a:ea typeface="Cambria Math" panose="02040503050406030204" pitchFamily="18" charset="0"/>
                                </a:rPr>
                                <m:t>𝑗</m:t>
                              </m:r>
                            </m:sub>
                          </m:sSub>
                        </m:e>
                      </m:d>
                      <m:r>
                        <a:rPr lang="en-US" b="0"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b="0" i="1">
                              <a:latin typeface="Cambria Math" panose="02040503050406030204" pitchFamily="18" charset="0"/>
                              <a:ea typeface="Cambria Math" panose="02040503050406030204" pitchFamily="18" charset="0"/>
                            </a:rPr>
                            <m:t>𝑖</m:t>
                          </m:r>
                          <m:r>
                            <a:rPr lang="en-US" b="0" i="1">
                              <a:latin typeface="Cambria Math" panose="02040503050406030204" pitchFamily="18" charset="0"/>
                              <a:ea typeface="Cambria Math" panose="02040503050406030204" pitchFamily="18" charset="0"/>
                            </a:rPr>
                            <m:t>=0</m:t>
                          </m:r>
                        </m:sub>
                        <m:sup>
                          <m:r>
                            <a:rPr lang="en-US" b="0" i="1">
                              <a:latin typeface="Cambria Math" panose="02040503050406030204" pitchFamily="18" charset="0"/>
                              <a:ea typeface="Cambria Math" panose="02040503050406030204" pitchFamily="18" charset="0"/>
                            </a:rPr>
                            <m:t>𝑛</m:t>
                          </m:r>
                        </m:sup>
                        <m:e>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𝜔</m:t>
                              </m:r>
                            </m:e>
                            <m:sub>
                              <m:r>
                                <a:rPr lang="en-US" b="0" i="1">
                                  <a:latin typeface="Cambria Math" panose="02040503050406030204" pitchFamily="18" charset="0"/>
                                  <a:ea typeface="Cambria Math" panose="02040503050406030204" pitchFamily="18" charset="0"/>
                                </a:rPr>
                                <m:t>𝑖</m:t>
                              </m:r>
                            </m:sub>
                          </m:sSub>
                          <m:sSub>
                            <m:sSubPr>
                              <m:ctrlPr>
                                <a:rPr lang="en-GB" i="1" smtClean="0">
                                  <a:solidFill>
                                    <a:schemeClr val="accent1"/>
                                  </a:solidFill>
                                  <a:latin typeface="Cambria Math" panose="02040503050406030204" pitchFamily="18" charset="0"/>
                                  <a:ea typeface="Cambria Math" panose="02040503050406030204" pitchFamily="18" charset="0"/>
                                </a:rPr>
                              </m:ctrlPr>
                            </m:sSubPr>
                            <m:e>
                              <m:r>
                                <a:rPr lang="en-GB" b="0" i="1">
                                  <a:solidFill>
                                    <a:schemeClr val="accent1"/>
                                  </a:solidFill>
                                  <a:latin typeface="Cambria Math" panose="02040503050406030204" pitchFamily="18" charset="0"/>
                                  <a:ea typeface="Cambria Math" panose="02040503050406030204" pitchFamily="18" charset="0"/>
                                </a:rPr>
                                <m:t>𝜑</m:t>
                              </m:r>
                            </m:e>
                            <m:sub>
                              <m:r>
                                <a:rPr lang="en-US" b="0" i="1">
                                  <a:solidFill>
                                    <a:schemeClr val="accent1"/>
                                  </a:solidFill>
                                  <a:latin typeface="Cambria Math" panose="02040503050406030204" pitchFamily="18" charset="0"/>
                                  <a:ea typeface="Cambria Math" panose="02040503050406030204" pitchFamily="18" charset="0"/>
                                </a:rPr>
                                <m:t>𝑘</m:t>
                              </m:r>
                            </m:sub>
                          </m:sSub>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𝑖</m:t>
                                  </m:r>
                                </m:sub>
                              </m:sSub>
                            </m:e>
                          </m:d>
                          <m:sSub>
                            <m:sSubPr>
                              <m:ctrlPr>
                                <a:rPr lang="en-GB" i="1" smtClean="0">
                                  <a:solidFill>
                                    <a:schemeClr val="accent2"/>
                                  </a:solidFill>
                                  <a:latin typeface="Cambria Math" panose="02040503050406030204" pitchFamily="18" charset="0"/>
                                  <a:ea typeface="Cambria Math" panose="02040503050406030204" pitchFamily="18" charset="0"/>
                                </a:rPr>
                              </m:ctrlPr>
                            </m:sSubPr>
                            <m:e>
                              <m:r>
                                <a:rPr lang="en-GB" b="0" i="1">
                                  <a:solidFill>
                                    <a:schemeClr val="accent2"/>
                                  </a:solidFill>
                                  <a:latin typeface="Cambria Math" panose="02040503050406030204" pitchFamily="18" charset="0"/>
                                  <a:ea typeface="Cambria Math" panose="02040503050406030204" pitchFamily="18" charset="0"/>
                                </a:rPr>
                                <m:t>𝜑</m:t>
                              </m:r>
                            </m:e>
                            <m:sub>
                              <m:r>
                                <a:rPr lang="en-US" b="0" i="1">
                                  <a:solidFill>
                                    <a:schemeClr val="accent2"/>
                                  </a:solidFill>
                                  <a:latin typeface="Cambria Math" panose="02040503050406030204" pitchFamily="18" charset="0"/>
                                  <a:ea typeface="Cambria Math" panose="02040503050406030204" pitchFamily="18" charset="0"/>
                                </a:rPr>
                                <m:t>𝑗</m:t>
                              </m:r>
                            </m:sub>
                          </m:sSub>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𝑖</m:t>
                                  </m:r>
                                </m:sub>
                              </m:sSub>
                            </m:e>
                          </m:d>
                        </m:e>
                      </m:nary>
                    </m:oMath>
                  </m:oMathPara>
                </a14:m>
                <a:endParaRPr lang="en-GB" i="1" dirty="0"/>
              </a:p>
            </p:txBody>
          </p:sp>
        </mc:Choice>
        <mc:Fallback>
          <p:sp>
            <p:nvSpPr>
              <p:cNvPr id="3" name="矩形 2"/>
              <p:cNvSpPr>
                <a:spLocks noRot="1" noChangeAspect="1" noMove="1" noResize="1" noEditPoints="1" noAdjustHandles="1" noChangeArrowheads="1" noChangeShapeType="1" noTextEdit="1"/>
              </p:cNvSpPr>
              <p:nvPr/>
            </p:nvSpPr>
            <p:spPr>
              <a:xfrm>
                <a:off x="4644008" y="1344637"/>
                <a:ext cx="4557636" cy="110087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526972" y="1704776"/>
                <a:ext cx="14746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=1</m:t>
                      </m:r>
                    </m:oMath>
                  </m:oMathPara>
                </a14:m>
                <a:endParaRPr lang="en-GB" dirty="0"/>
              </a:p>
            </p:txBody>
          </p:sp>
        </mc:Choice>
        <mc:Fallback>
          <p:sp>
            <p:nvSpPr>
              <p:cNvPr id="5" name="文本框 4"/>
              <p:cNvSpPr txBox="1">
                <a:spLocks noRot="1" noChangeAspect="1" noMove="1" noResize="1" noEditPoints="1" noAdjustHandles="1" noChangeArrowheads="1" noChangeShapeType="1" noTextEdit="1"/>
              </p:cNvSpPr>
              <p:nvPr/>
            </p:nvSpPr>
            <p:spPr>
              <a:xfrm>
                <a:off x="526972" y="1704776"/>
                <a:ext cx="1474698" cy="369332"/>
              </a:xfrm>
              <a:prstGeom prst="rect">
                <a:avLst/>
              </a:prstGeom>
              <a:blipFill>
                <a:blip r:embed="rId5"/>
                <a:stretch>
                  <a:fillRect l="-2893" r="-2893" b="-2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文本框 39"/>
              <p:cNvSpPr txBox="1"/>
              <p:nvPr/>
            </p:nvSpPr>
            <p:spPr>
              <a:xfrm>
                <a:off x="458601" y="2049093"/>
                <a:ext cx="3141245" cy="779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e>
                          </m:d>
                        </m:num>
                        <m:den>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e>
                          </m:d>
                        </m:den>
                      </m:f>
                    </m:oMath>
                  </m:oMathPara>
                </a14:m>
                <a:endParaRPr lang="en-GB" dirty="0"/>
              </a:p>
            </p:txBody>
          </p:sp>
        </mc:Choice>
        <mc:Fallback>
          <p:sp>
            <p:nvSpPr>
              <p:cNvPr id="40" name="文本框 39"/>
              <p:cNvSpPr txBox="1">
                <a:spLocks noRot="1" noChangeAspect="1" noMove="1" noResize="1" noEditPoints="1" noAdjustHandles="1" noChangeArrowheads="1" noChangeShapeType="1" noTextEdit="1"/>
              </p:cNvSpPr>
              <p:nvPr/>
            </p:nvSpPr>
            <p:spPr>
              <a:xfrm>
                <a:off x="458601" y="2049093"/>
                <a:ext cx="3141245" cy="77925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文本框 41"/>
              <p:cNvSpPr txBox="1"/>
              <p:nvPr/>
            </p:nvSpPr>
            <p:spPr>
              <a:xfrm>
                <a:off x="458601" y="2860189"/>
                <a:ext cx="7507953" cy="9040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𝑗</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𝑗</m:t>
                                      </m:r>
                                    </m:sub>
                                  </m:sSub>
                                </m:e>
                              </m:d>
                            </m:num>
                            <m:den>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𝑗</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𝑗</m:t>
                                      </m:r>
                                    </m:sub>
                                  </m:sSub>
                                </m:e>
                              </m:d>
                            </m:den>
                          </m:f>
                        </m:e>
                      </m:d>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sub>
                      </m:sSub>
                      <m:d>
                        <m:dPr>
                          <m:ctrlPr>
                            <a:rPr lang="en-US"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sub>
                              </m:sSub>
                            </m:e>
                          </m:d>
                        </m:num>
                        <m:den>
                          <m:d>
                            <m:dPr>
                              <m:ctrlPr>
                                <a:rPr lang="en-US"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sub>
                              </m:sSub>
                              <m:r>
                                <a:rPr lang="en-US" b="0"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sub>
                              </m:sSub>
                            </m:e>
                          </m:d>
                        </m:den>
                      </m:f>
                      <m:sSub>
                        <m:sSubPr>
                          <m:ctrlPr>
                            <a:rPr lang="en-GB"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𝜑</m:t>
                          </m:r>
                        </m:e>
                        <m:sub>
                          <m:r>
                            <a:rPr lang="en-US" b="0" i="1">
                              <a:latin typeface="Cambria Math" panose="02040503050406030204" pitchFamily="18" charset="0"/>
                              <a:ea typeface="Cambria Math" panose="02040503050406030204" pitchFamily="18" charset="0"/>
                            </a:rPr>
                            <m:t>𝑗</m:t>
                          </m:r>
                          <m:r>
                            <a:rPr lang="en-US" b="0" i="1">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𝑥</m:t>
                          </m:r>
                        </m:e>
                      </m:d>
                    </m:oMath>
                  </m:oMathPara>
                </a14:m>
                <a:endParaRPr lang="en-GB" dirty="0"/>
              </a:p>
            </p:txBody>
          </p:sp>
        </mc:Choice>
        <mc:Fallback>
          <p:sp>
            <p:nvSpPr>
              <p:cNvPr id="42" name="文本框 41"/>
              <p:cNvSpPr txBox="1">
                <a:spLocks noRot="1" noChangeAspect="1" noMove="1" noResize="1" noEditPoints="1" noAdjustHandles="1" noChangeArrowheads="1" noChangeShapeType="1" noTextEdit="1"/>
              </p:cNvSpPr>
              <p:nvPr/>
            </p:nvSpPr>
            <p:spPr>
              <a:xfrm>
                <a:off x="458601" y="2860189"/>
                <a:ext cx="7507953" cy="904030"/>
              </a:xfrm>
              <a:prstGeom prst="rect">
                <a:avLst/>
              </a:prstGeom>
              <a:blipFill>
                <a:blip r:embed="rId7"/>
                <a:stretch>
                  <a:fillRect/>
                </a:stretch>
              </a:blipFill>
            </p:spPr>
            <p:txBody>
              <a:bodyPr/>
              <a:lstStyle/>
              <a:p>
                <a:r>
                  <a:rPr lang="zh-CN" altLang="en-US">
                    <a:noFill/>
                  </a:rPr>
                  <a:t> </a:t>
                </a:r>
              </a:p>
            </p:txBody>
          </p:sp>
        </mc:Fallback>
      </mc:AlternateContent>
      <p:sp>
        <p:nvSpPr>
          <p:cNvPr id="4" name="矩形 3"/>
          <p:cNvSpPr/>
          <p:nvPr/>
        </p:nvSpPr>
        <p:spPr>
          <a:xfrm>
            <a:off x="7380312" y="3420144"/>
            <a:ext cx="1821332" cy="461665"/>
          </a:xfrm>
          <a:prstGeom prst="rect">
            <a:avLst/>
          </a:prstGeom>
        </p:spPr>
        <p:txBody>
          <a:bodyPr wrap="none">
            <a:spAutoFit/>
          </a:bodyPr>
          <a:lstStyle/>
          <a:p>
            <a:r>
              <a:rPr lang="en-US" altLang="zh-CN" i="1" dirty="0"/>
              <a:t>j</a:t>
            </a:r>
            <a:r>
              <a:rPr lang="en-US" dirty="0"/>
              <a:t>=1,2,</a:t>
            </a:r>
            <a:r>
              <a:rPr lang="en-US" altLang="zh-CN" dirty="0"/>
              <a:t>…,m-1</a:t>
            </a:r>
            <a:endParaRPr lang="en-GB" dirty="0"/>
          </a:p>
        </p:txBody>
      </p:sp>
      <mc:AlternateContent xmlns:mc="http://schemas.openxmlformats.org/markup-compatibility/2006">
        <mc:Choice xmlns:a14="http://schemas.microsoft.com/office/drawing/2010/main" Requires="a14">
          <p:sp>
            <p:nvSpPr>
              <p:cNvPr id="16" name="Rectangle 5">
                <a:extLst>
                  <a:ext uri="{FF2B5EF4-FFF2-40B4-BE49-F238E27FC236}">
                    <a16:creationId xmlns:a16="http://schemas.microsoft.com/office/drawing/2014/main" id="{B9327A88-A979-4656-912D-9A962770182A}"/>
                  </a:ext>
                </a:extLst>
              </p:cNvPr>
              <p:cNvSpPr>
                <a:spLocks noChangeArrowheads="1"/>
              </p:cNvSpPr>
              <p:nvPr/>
            </p:nvSpPr>
            <p:spPr bwMode="auto">
              <a:xfrm>
                <a:off x="458601" y="3817447"/>
                <a:ext cx="7986712" cy="49141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r>
                  <a:rPr kumimoji="1" lang="zh-CN" altLang="en-US" b="1" dirty="0"/>
                  <a:t>给出的多项式序列 </a:t>
                </a:r>
                <a14:m>
                  <m:oMath xmlns:m="http://schemas.openxmlformats.org/officeDocument/2006/math">
                    <m:sSub>
                      <m:sSubPr>
                        <m:ctrlPr>
                          <a:rPr lang="en-GB" altLang="zh-CN" i="1">
                            <a:latin typeface="Cambria Math" panose="02040503050406030204" pitchFamily="18" charset="0"/>
                            <a:ea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𝑗</m:t>
                        </m:r>
                      </m:sub>
                    </m:sSub>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=0,1,</m:t>
                    </m:r>
                    <m:r>
                      <m:rPr>
                        <m:nor/>
                      </m:rPr>
                      <a:rPr lang="en-US" altLang="zh-CN" dirty="0"/>
                      <m:t>…</m:t>
                    </m:r>
                    <m:r>
                      <a:rPr lang="en-US" altLang="zh-CN" b="0" i="1" dirty="0"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m:t>
                    </m:r>
                  </m:oMath>
                </a14:m>
                <a:r>
                  <a:rPr kumimoji="1" lang="zh-CN" altLang="en-US" b="1" dirty="0"/>
                  <a:t>是正交函数组</a:t>
                </a:r>
                <a:r>
                  <a:rPr kumimoji="1" lang="en-US" altLang="zh-CN" b="1" dirty="0"/>
                  <a:t>.</a:t>
                </a:r>
                <a:endParaRPr kumimoji="1" lang="zh-CN" altLang="en-US" b="1" dirty="0"/>
              </a:p>
            </p:txBody>
          </p:sp>
        </mc:Choice>
        <mc:Fallback>
          <p:sp>
            <p:nvSpPr>
              <p:cNvPr id="16" name="Rectangle 5">
                <a:extLst>
                  <a:ext uri="{FF2B5EF4-FFF2-40B4-BE49-F238E27FC236}">
                    <a16:creationId xmlns:a16="http://schemas.microsoft.com/office/drawing/2014/main" id="{B9327A88-A979-4656-912D-9A962770182A}"/>
                  </a:ext>
                </a:extLst>
              </p:cNvPr>
              <p:cNvSpPr>
                <a:spLocks noRot="1" noChangeAspect="1" noMove="1" noResize="1" noEditPoints="1" noAdjustHandles="1" noChangeArrowheads="1" noChangeShapeType="1" noTextEdit="1"/>
              </p:cNvSpPr>
              <p:nvPr/>
            </p:nvSpPr>
            <p:spPr bwMode="auto">
              <a:xfrm>
                <a:off x="458601" y="3817447"/>
                <a:ext cx="7986712" cy="491417"/>
              </a:xfrm>
              <a:prstGeom prst="rect">
                <a:avLst/>
              </a:prstGeom>
              <a:blipFill>
                <a:blip r:embed="rId8"/>
                <a:stretch>
                  <a:fillRect l="-1145" t="-13580" b="-222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AA838DD5-E39F-428D-8A8B-0B352CBF8999}"/>
                  </a:ext>
                </a:extLst>
              </p:cNvPr>
              <p:cNvSpPr txBox="1"/>
              <p:nvPr/>
            </p:nvSpPr>
            <p:spPr>
              <a:xfrm>
                <a:off x="434901" y="4564902"/>
                <a:ext cx="2520280" cy="871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ea typeface="Cambria Math" panose="02040503050406030204" pitchFamily="18" charset="0"/>
                        </a:rPr>
                        <m:t>记</m:t>
                      </m:r>
                      <m:sSub>
                        <m:sSubPr>
                          <m:ctrlPr>
                            <a:rPr lang="en-GB"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𝑎</m:t>
                          </m:r>
                        </m:e>
                        <m:sub>
                          <m:r>
                            <a:rPr lang="en-US" altLang="zh-CN" b="0" i="1" smtClean="0">
                              <a:solidFill>
                                <a:schemeClr val="accent1"/>
                              </a:solidFill>
                              <a:latin typeface="Cambria Math" panose="02040503050406030204" pitchFamily="18" charset="0"/>
                              <a:ea typeface="Cambria Math" panose="02040503050406030204" pitchFamily="18" charset="0"/>
                            </a:rPr>
                            <m:t>0</m:t>
                          </m:r>
                        </m:sub>
                      </m:sSub>
                      <m:r>
                        <a:rPr lang="en-US" altLang="zh-CN" i="1">
                          <a:solidFill>
                            <a:schemeClr val="accent1"/>
                          </a:solidFill>
                          <a:latin typeface="Cambria Math" panose="02040503050406030204" pitchFamily="18" charset="0"/>
                          <a:ea typeface="Cambria Math" panose="02040503050406030204" pitchFamily="18" charset="0"/>
                        </a:rPr>
                        <m:t> </m:t>
                      </m:r>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d>
                            <m:dPr>
                              <m:ctrlPr>
                                <a:rPr lang="en-US" altLang="zh-CN" i="1">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0</m:t>
                                  </m:r>
                                </m:sub>
                              </m:sSub>
                              <m:r>
                                <a:rPr lang="en-US" altLang="zh-CN" b="0" i="1">
                                  <a:latin typeface="Cambria Math" panose="02040503050406030204" pitchFamily="18" charset="0"/>
                                  <a:ea typeface="Cambria Math" panose="02040503050406030204" pitchFamily="18" charset="0"/>
                                </a:rPr>
                                <m:t>,</m:t>
                              </m:r>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0</m:t>
                                  </m:r>
                                </m:sub>
                              </m:sSub>
                            </m:e>
                          </m:d>
                        </m:num>
                        <m:den>
                          <m:d>
                            <m:dPr>
                              <m:ctrlPr>
                                <a:rPr lang="en-US" altLang="zh-CN" i="1">
                                  <a:latin typeface="Cambria Math" panose="02040503050406030204" pitchFamily="18" charset="0"/>
                                  <a:ea typeface="Cambria Math" panose="02040503050406030204" pitchFamily="18" charset="0"/>
                                </a:rPr>
                              </m:ctrlPr>
                            </m:dPr>
                            <m:e>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0</m:t>
                                  </m:r>
                                </m:sub>
                              </m:sSub>
                              <m:r>
                                <a:rPr lang="en-US" altLang="zh-CN" b="0" i="1">
                                  <a:latin typeface="Cambria Math" panose="02040503050406030204" pitchFamily="18" charset="0"/>
                                  <a:ea typeface="Cambria Math" panose="02040503050406030204" pitchFamily="18" charset="0"/>
                                </a:rPr>
                                <m:t>,</m:t>
                              </m:r>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0</m:t>
                                  </m:r>
                                </m:sub>
                              </m:sSub>
                            </m:e>
                          </m:d>
                        </m:den>
                      </m:f>
                    </m:oMath>
                  </m:oMathPara>
                </a14:m>
                <a:endParaRPr lang="zh-CN" altLang="en-US" dirty="0"/>
              </a:p>
            </p:txBody>
          </p:sp>
        </mc:Choice>
        <mc:Fallback>
          <p:sp>
            <p:nvSpPr>
              <p:cNvPr id="14" name="文本框 13">
                <a:extLst>
                  <a:ext uri="{FF2B5EF4-FFF2-40B4-BE49-F238E27FC236}">
                    <a16:creationId xmlns:a16="http://schemas.microsoft.com/office/drawing/2014/main" id="{AA838DD5-E39F-428D-8A8B-0B352CBF8999}"/>
                  </a:ext>
                </a:extLst>
              </p:cNvPr>
              <p:cNvSpPr txBox="1">
                <a:spLocks noRot="1" noChangeAspect="1" noMove="1" noResize="1" noEditPoints="1" noAdjustHandles="1" noChangeArrowheads="1" noChangeShapeType="1" noTextEdit="1"/>
              </p:cNvSpPr>
              <p:nvPr/>
            </p:nvSpPr>
            <p:spPr>
              <a:xfrm>
                <a:off x="434901" y="4564902"/>
                <a:ext cx="2520280" cy="87184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45317BE3-CB85-4931-BD95-34FCABEA3953}"/>
                  </a:ext>
                </a:extLst>
              </p:cNvPr>
              <p:cNvSpPr txBox="1"/>
              <p:nvPr/>
            </p:nvSpPr>
            <p:spPr>
              <a:xfrm>
                <a:off x="2955181" y="4544045"/>
                <a:ext cx="2792051" cy="9963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𝑎</m:t>
                          </m:r>
                        </m:e>
                        <m:sub>
                          <m:r>
                            <a:rPr lang="en-US" altLang="zh-CN" b="0" i="1" smtClean="0">
                              <a:solidFill>
                                <a:schemeClr val="accent1"/>
                              </a:solidFill>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f>
                        <m:fPr>
                          <m:ctrlPr>
                            <a:rPr lang="en-US" altLang="zh-CN" i="1" smtClean="0">
                              <a:latin typeface="Cambria Math" panose="02040503050406030204" pitchFamily="18" charset="0"/>
                              <a:ea typeface="Cambria Math" panose="02040503050406030204" pitchFamily="18" charset="0"/>
                            </a:rPr>
                          </m:ctrlPr>
                        </m:fPr>
                        <m:num>
                          <m:d>
                            <m:dPr>
                              <m:ctrlPr>
                                <a:rPr lang="en-US" altLang="zh-CN" i="1">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𝑗</m:t>
                                  </m:r>
                                </m:sub>
                              </m:sSub>
                              <m:r>
                                <a:rPr lang="en-US" altLang="zh-CN" b="0" i="1">
                                  <a:latin typeface="Cambria Math" panose="02040503050406030204" pitchFamily="18" charset="0"/>
                                  <a:ea typeface="Cambria Math" panose="02040503050406030204" pitchFamily="18" charset="0"/>
                                </a:rPr>
                                <m:t>,</m:t>
                              </m:r>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𝑗</m:t>
                                  </m:r>
                                </m:sub>
                              </m:sSub>
                            </m:e>
                          </m:d>
                        </m:num>
                        <m:den>
                          <m:d>
                            <m:dPr>
                              <m:ctrlPr>
                                <a:rPr lang="en-US" altLang="zh-CN" i="1">
                                  <a:latin typeface="Cambria Math" panose="02040503050406030204" pitchFamily="18" charset="0"/>
                                  <a:ea typeface="Cambria Math" panose="02040503050406030204" pitchFamily="18" charset="0"/>
                                </a:rPr>
                              </m:ctrlPr>
                            </m:dPr>
                            <m:e>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𝑗</m:t>
                                  </m:r>
                                </m:sub>
                              </m:sSub>
                              <m:r>
                                <a:rPr lang="en-US" altLang="zh-CN" b="0" i="1">
                                  <a:latin typeface="Cambria Math" panose="02040503050406030204" pitchFamily="18" charset="0"/>
                                  <a:ea typeface="Cambria Math" panose="02040503050406030204" pitchFamily="18" charset="0"/>
                                </a:rPr>
                                <m:t>,</m:t>
                              </m:r>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𝑗</m:t>
                                  </m:r>
                                </m:sub>
                              </m:sSub>
                            </m:e>
                          </m:d>
                        </m:den>
                      </m:f>
                    </m:oMath>
                  </m:oMathPara>
                </a14:m>
                <a:endParaRPr lang="zh-CN" altLang="en-US" dirty="0"/>
              </a:p>
            </p:txBody>
          </p:sp>
        </mc:Choice>
        <mc:Fallback>
          <p:sp>
            <p:nvSpPr>
              <p:cNvPr id="17" name="文本框 16">
                <a:extLst>
                  <a:ext uri="{FF2B5EF4-FFF2-40B4-BE49-F238E27FC236}">
                    <a16:creationId xmlns:a16="http://schemas.microsoft.com/office/drawing/2014/main" id="{45317BE3-CB85-4931-BD95-34FCABEA3953}"/>
                  </a:ext>
                </a:extLst>
              </p:cNvPr>
              <p:cNvSpPr txBox="1">
                <a:spLocks noRot="1" noChangeAspect="1" noMove="1" noResize="1" noEditPoints="1" noAdjustHandles="1" noChangeArrowheads="1" noChangeShapeType="1" noTextEdit="1"/>
              </p:cNvSpPr>
              <p:nvPr/>
            </p:nvSpPr>
            <p:spPr>
              <a:xfrm>
                <a:off x="2955181" y="4544045"/>
                <a:ext cx="2792051" cy="99636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E04BDE3E-F6FD-4C47-B0BE-2AB8634058DB}"/>
                  </a:ext>
                </a:extLst>
              </p:cNvPr>
              <p:cNvSpPr txBox="1"/>
              <p:nvPr/>
            </p:nvSpPr>
            <p:spPr>
              <a:xfrm>
                <a:off x="5747268" y="4544045"/>
                <a:ext cx="2792051" cy="9963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altLang="zh-CN" i="1" smtClean="0">
                              <a:solidFill>
                                <a:schemeClr val="accent1"/>
                              </a:solidFill>
                              <a:latin typeface="Cambria Math" panose="02040503050406030204" pitchFamily="18" charset="0"/>
                              <a:ea typeface="Cambria Math" panose="02040503050406030204" pitchFamily="18" charset="0"/>
                            </a:rPr>
                          </m:ctrlPr>
                        </m:sSubPr>
                        <m:e>
                          <m:r>
                            <a:rPr lang="en-US" altLang="zh-CN" b="0" i="1" smtClean="0">
                              <a:solidFill>
                                <a:schemeClr val="accent1"/>
                              </a:solidFill>
                              <a:latin typeface="Cambria Math" panose="02040503050406030204" pitchFamily="18" charset="0"/>
                              <a:ea typeface="Cambria Math" panose="02040503050406030204" pitchFamily="18" charset="0"/>
                            </a:rPr>
                            <m:t>𝑏</m:t>
                          </m:r>
                        </m:e>
                        <m:sub>
                          <m:r>
                            <a:rPr lang="en-US" altLang="zh-CN" i="1">
                              <a:solidFill>
                                <a:schemeClr val="accent1"/>
                              </a:solidFill>
                              <a:latin typeface="Cambria Math" panose="02040503050406030204" pitchFamily="18" charset="0"/>
                              <a:ea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 </m:t>
                      </m:r>
                      <m:f>
                        <m:fPr>
                          <m:ctrlPr>
                            <a:rPr lang="en-US" altLang="zh-CN" i="1" smtClean="0">
                              <a:latin typeface="Cambria Math" panose="02040503050406030204" pitchFamily="18" charset="0"/>
                              <a:ea typeface="Cambria Math" panose="02040503050406030204" pitchFamily="18" charset="0"/>
                            </a:rPr>
                          </m:ctrlPr>
                        </m:fPr>
                        <m:num>
                          <m:d>
                            <m:dPr>
                              <m:ctrlPr>
                                <a:rPr lang="en-US" altLang="zh-CN" i="1">
                                  <a:latin typeface="Cambria Math" panose="02040503050406030204" pitchFamily="18" charset="0"/>
                                  <a:ea typeface="Cambria Math" panose="02040503050406030204" pitchFamily="18" charset="0"/>
                                </a:rPr>
                              </m:ctrlPr>
                            </m:dPr>
                            <m:e>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a:latin typeface="Cambria Math" panose="02040503050406030204" pitchFamily="18" charset="0"/>
                                      <a:ea typeface="Cambria Math" panose="02040503050406030204" pitchFamily="18" charset="0"/>
                                    </a:rPr>
                                    <m:t>𝑗</m:t>
                                  </m:r>
                                </m:sub>
                              </m:sSub>
                              <m:r>
                                <a:rPr lang="en-US" altLang="zh-CN" b="0" i="1">
                                  <a:latin typeface="Cambria Math" panose="02040503050406030204" pitchFamily="18" charset="0"/>
                                  <a:ea typeface="Cambria Math" panose="02040503050406030204" pitchFamily="18" charset="0"/>
                                </a:rPr>
                                <m:t>,</m:t>
                              </m:r>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a:latin typeface="Cambria Math" panose="02040503050406030204" pitchFamily="18" charset="0"/>
                                      <a:ea typeface="Cambria Math" panose="02040503050406030204" pitchFamily="18" charset="0"/>
                                    </a:rPr>
                                    <m:t>𝑗</m:t>
                                  </m:r>
                                </m:sub>
                              </m:sSub>
                            </m:e>
                          </m:d>
                        </m:num>
                        <m:den>
                          <m:d>
                            <m:dPr>
                              <m:ctrlPr>
                                <a:rPr lang="en-US" altLang="zh-CN" i="1">
                                  <a:latin typeface="Cambria Math" panose="02040503050406030204" pitchFamily="18" charset="0"/>
                                  <a:ea typeface="Cambria Math" panose="02040503050406030204" pitchFamily="18" charset="0"/>
                                </a:rPr>
                              </m:ctrlPr>
                            </m:dPr>
                            <m:e>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−1</m:t>
                                  </m:r>
                                </m:sub>
                              </m:sSub>
                              <m:r>
                                <a:rPr lang="en-US" altLang="zh-CN" b="0" i="1">
                                  <a:latin typeface="Cambria Math" panose="02040503050406030204" pitchFamily="18" charset="0"/>
                                  <a:ea typeface="Cambria Math" panose="02040503050406030204" pitchFamily="18" charset="0"/>
                                </a:rPr>
                                <m:t>,</m:t>
                              </m:r>
                              <m:sSub>
                                <m:sSubPr>
                                  <m:ctrlPr>
                                    <a:rPr lang="en-GB" altLang="zh-CN" i="1">
                                      <a:latin typeface="Cambria Math" panose="02040503050406030204" pitchFamily="18" charset="0"/>
                                      <a:ea typeface="Cambria Math" panose="02040503050406030204" pitchFamily="18" charset="0"/>
                                    </a:rPr>
                                  </m:ctrlPr>
                                </m:sSubPr>
                                <m:e>
                                  <m:r>
                                    <a:rPr lang="en-GB" altLang="zh-CN" b="0" i="1">
                                      <a:latin typeface="Cambria Math" panose="02040503050406030204" pitchFamily="18" charset="0"/>
                                      <a:ea typeface="Cambria Math" panose="02040503050406030204" pitchFamily="18" charset="0"/>
                                    </a:rPr>
                                    <m:t>𝜑</m:t>
                                  </m:r>
                                </m:e>
                                <m:sub>
                                  <m:r>
                                    <a:rPr lang="en-US" altLang="zh-CN" b="0" i="1">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−1</m:t>
                                  </m:r>
                                </m:sub>
                              </m:sSub>
                            </m:e>
                          </m:d>
                        </m:den>
                      </m:f>
                    </m:oMath>
                  </m:oMathPara>
                </a14:m>
                <a:endParaRPr lang="zh-CN" altLang="en-US" dirty="0"/>
              </a:p>
            </p:txBody>
          </p:sp>
        </mc:Choice>
        <mc:Fallback>
          <p:sp>
            <p:nvSpPr>
              <p:cNvPr id="18" name="文本框 17">
                <a:extLst>
                  <a:ext uri="{FF2B5EF4-FFF2-40B4-BE49-F238E27FC236}">
                    <a16:creationId xmlns:a16="http://schemas.microsoft.com/office/drawing/2014/main" id="{E04BDE3E-F6FD-4C47-B0BE-2AB8634058DB}"/>
                  </a:ext>
                </a:extLst>
              </p:cNvPr>
              <p:cNvSpPr txBox="1">
                <a:spLocks noRot="1" noChangeAspect="1" noMove="1" noResize="1" noEditPoints="1" noAdjustHandles="1" noChangeArrowheads="1" noChangeShapeType="1" noTextEdit="1"/>
              </p:cNvSpPr>
              <p:nvPr/>
            </p:nvSpPr>
            <p:spPr>
              <a:xfrm>
                <a:off x="5747268" y="4544045"/>
                <a:ext cx="2792051" cy="996363"/>
              </a:xfrm>
              <a:prstGeom prst="rect">
                <a:avLst/>
              </a:prstGeom>
              <a:blipFill>
                <a:blip r:embed="rId11"/>
                <a:stretch>
                  <a:fillRect/>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CDC10C9B-23FB-4BEE-94C3-6397A614DB1A}"/>
              </a:ext>
            </a:extLst>
          </p:cNvPr>
          <p:cNvSpPr txBox="1"/>
          <p:nvPr/>
        </p:nvSpPr>
        <p:spPr>
          <a:xfrm>
            <a:off x="616676" y="6010770"/>
            <a:ext cx="2769989" cy="369332"/>
          </a:xfrm>
          <a:prstGeom prst="rect">
            <a:avLst/>
          </a:prstGeom>
          <a:noFill/>
        </p:spPr>
        <p:txBody>
          <a:bodyPr wrap="none" lIns="0" tIns="0" rIns="0" bIns="0" rtlCol="0">
            <a:spAutoFit/>
          </a:bodyPr>
          <a:lstStyle/>
          <a:p>
            <a:r>
              <a:rPr lang="zh-CN" altLang="en-US" b="1" dirty="0"/>
              <a:t>则三项递推公式为：</a:t>
            </a:r>
            <a:endParaRPr lang="en-GB" b="1" dirty="0"/>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035FB947-37E9-4ECF-AB01-3380B1D3531A}"/>
                  </a:ext>
                </a:extLst>
              </p:cNvPr>
              <p:cNvSpPr txBox="1"/>
              <p:nvPr/>
            </p:nvSpPr>
            <p:spPr>
              <a:xfrm>
                <a:off x="3930705" y="5511659"/>
                <a:ext cx="5222840" cy="1367554"/>
              </a:xfrm>
              <a:prstGeom prst="rect">
                <a:avLst/>
              </a:prstGeom>
              <a:solidFill>
                <a:schemeClr val="bg1"/>
              </a:solid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sSub>
                                  <m:sSubPr>
                                    <m:ctrlPr>
                                      <a:rPr lang="en-GB" altLang="zh-CN" i="1">
                                        <a:latin typeface="Cambria Math" panose="02040503050406030204" pitchFamily="18" charset="0"/>
                                        <a:ea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latin typeface="Cambria Math" panose="02040503050406030204" pitchFamily="18" charset="0"/>
                                        <a:ea typeface="Cambria Math" panose="02040503050406030204" pitchFamily="18" charset="0"/>
                                      </a:rPr>
                                      <m:t>0</m:t>
                                    </m:r>
                                  </m:sub>
                                </m:sSub>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=1</m:t>
                                </m:r>
                              </m:e>
                            </m:mr>
                            <m:mr>
                              <m:e>
                                <m:sSub>
                                  <m:sSubPr>
                                    <m:ctrlPr>
                                      <a:rPr lang="en-GB" altLang="zh-CN" i="1">
                                        <a:latin typeface="Cambria Math" panose="02040503050406030204" pitchFamily="18" charset="0"/>
                                        <a:ea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latin typeface="Cambria Math" panose="02040503050406030204" pitchFamily="18" charset="0"/>
                                        <a:ea typeface="Cambria Math" panose="02040503050406030204" pitchFamily="18" charset="0"/>
                                      </a:rPr>
                                      <m:t>1</m:t>
                                    </m:r>
                                  </m:sub>
                                </m:sSub>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GB"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𝑎</m:t>
                                    </m:r>
                                  </m:e>
                                  <m:sub>
                                    <m:r>
                                      <a:rPr lang="en-US" altLang="zh-CN" i="1">
                                        <a:solidFill>
                                          <a:schemeClr val="accent1"/>
                                        </a:solidFill>
                                        <a:latin typeface="Cambria Math" panose="02040503050406030204" pitchFamily="18" charset="0"/>
                                        <a:ea typeface="Cambria Math" panose="02040503050406030204" pitchFamily="18" charset="0"/>
                                      </a:rPr>
                                      <m:t>0</m:t>
                                    </m:r>
                                  </m:sub>
                                </m:sSub>
                              </m:e>
                            </m:mr>
                            <m:mr>
                              <m:e>
                                <m:sSub>
                                  <m:sSubPr>
                                    <m:ctrlPr>
                                      <a:rPr lang="en-GB" altLang="zh-CN" i="1">
                                        <a:latin typeface="Cambria Math" panose="02040503050406030204" pitchFamily="18" charset="0"/>
                                        <a:ea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+1</m:t>
                                    </m:r>
                                  </m:sub>
                                </m:sSub>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GB"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𝑎</m:t>
                                        </m:r>
                                      </m:e>
                                      <m:sub>
                                        <m:r>
                                          <a:rPr lang="en-US" altLang="zh-CN" i="1">
                                            <a:solidFill>
                                              <a:schemeClr val="accent1"/>
                                            </a:solidFill>
                                            <a:latin typeface="Cambria Math" panose="02040503050406030204" pitchFamily="18" charset="0"/>
                                            <a:ea typeface="Cambria Math" panose="02040503050406030204" pitchFamily="18" charset="0"/>
                                          </a:rPr>
                                          <m:t>𝑗</m:t>
                                        </m:r>
                                      </m:sub>
                                    </m:sSub>
                                  </m:e>
                                </m:d>
                                <m:sSub>
                                  <m:sSubPr>
                                    <m:ctrlPr>
                                      <a:rPr lang="en-GB" altLang="zh-CN" i="1">
                                        <a:latin typeface="Cambria Math" panose="02040503050406030204" pitchFamily="18" charset="0"/>
                                        <a:ea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latin typeface="Cambria Math" panose="02040503050406030204" pitchFamily="18" charset="0"/>
                                        <a:ea typeface="Cambria Math" panose="02040503050406030204" pitchFamily="18" charset="0"/>
                                      </a:rPr>
                                      <m:t>𝑗</m:t>
                                    </m:r>
                                  </m:sub>
                                </m:sSub>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sSub>
                                  <m:sSubPr>
                                    <m:ctrlPr>
                                      <a:rPr lang="en-GB"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𝑏</m:t>
                                    </m:r>
                                  </m:e>
                                  <m:sub>
                                    <m:r>
                                      <a:rPr lang="en-US" altLang="zh-CN" i="1">
                                        <a:solidFill>
                                          <a:schemeClr val="accent1"/>
                                        </a:solidFill>
                                        <a:latin typeface="Cambria Math" panose="02040503050406030204" pitchFamily="18" charset="0"/>
                                        <a:ea typeface="Cambria Math" panose="02040503050406030204" pitchFamily="18" charset="0"/>
                                      </a:rPr>
                                      <m:t>𝑗</m:t>
                                    </m:r>
                                  </m:sub>
                                </m:sSub>
                                <m:sSub>
                                  <m:sSubPr>
                                    <m:ctrlPr>
                                      <a:rPr lang="en-GB" altLang="zh-CN" i="1">
                                        <a:latin typeface="Cambria Math" panose="02040503050406030204" pitchFamily="18" charset="0"/>
                                        <a:ea typeface="Cambria Math" panose="02040503050406030204" pitchFamily="18" charset="0"/>
                                      </a:rPr>
                                    </m:ctrlPr>
                                  </m:sSubPr>
                                  <m:e>
                                    <m:r>
                                      <a:rPr lang="en-GB" altLang="zh-CN" i="1">
                                        <a:latin typeface="Cambria Math" panose="02040503050406030204" pitchFamily="18" charset="0"/>
                                        <a:ea typeface="Cambria Math" panose="02040503050406030204" pitchFamily="18" charset="0"/>
                                      </a:rPr>
                                      <m:t>𝜑</m:t>
                                    </m:r>
                                  </m:e>
                                  <m:sub>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−1</m:t>
                                    </m:r>
                                  </m:sub>
                                </m:sSub>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e>
                            </m:mr>
                          </m:m>
                        </m:e>
                      </m:d>
                    </m:oMath>
                  </m:oMathPara>
                </a14:m>
                <a:endParaRPr lang="zh-CN" altLang="en-US" dirty="0"/>
              </a:p>
            </p:txBody>
          </p:sp>
        </mc:Choice>
        <mc:Fallback>
          <p:sp>
            <p:nvSpPr>
              <p:cNvPr id="8" name="文本框 7">
                <a:extLst>
                  <a:ext uri="{FF2B5EF4-FFF2-40B4-BE49-F238E27FC236}">
                    <a16:creationId xmlns:a16="http://schemas.microsoft.com/office/drawing/2014/main" id="{035FB947-37E9-4ECF-AB01-3380B1D3531A}"/>
                  </a:ext>
                </a:extLst>
              </p:cNvPr>
              <p:cNvSpPr txBox="1">
                <a:spLocks noRot="1" noChangeAspect="1" noMove="1" noResize="1" noEditPoints="1" noAdjustHandles="1" noChangeArrowheads="1" noChangeShapeType="1" noTextEdit="1"/>
              </p:cNvSpPr>
              <p:nvPr/>
            </p:nvSpPr>
            <p:spPr>
              <a:xfrm>
                <a:off x="3930705" y="5511659"/>
                <a:ext cx="5222840" cy="1367554"/>
              </a:xfrm>
              <a:prstGeom prst="rect">
                <a:avLst/>
              </a:prstGeom>
              <a:blipFill>
                <a:blip r:embed="rId12"/>
                <a:stretch>
                  <a:fillRect/>
                </a:stretch>
              </a:blipFill>
            </p:spPr>
            <p:txBody>
              <a:bodyPr/>
              <a:lstStyle/>
              <a:p>
                <a:r>
                  <a:rPr lang="zh-CN" altLang="en-US">
                    <a:noFill/>
                  </a:rPr>
                  <a:t> </a:t>
                </a:r>
              </a:p>
            </p:txBody>
          </p:sp>
        </mc:Fallback>
      </mc:AlternateContent>
      <p:sp>
        <p:nvSpPr>
          <p:cNvPr id="20" name="标题 1">
            <a:extLst>
              <a:ext uri="{FF2B5EF4-FFF2-40B4-BE49-F238E27FC236}">
                <a16:creationId xmlns:a16="http://schemas.microsoft.com/office/drawing/2014/main" id="{6FF37EA0-AA13-4918-A72F-7CBC3B8573A2}"/>
              </a:ext>
            </a:extLst>
          </p:cNvPr>
          <p:cNvSpPr txBox="1">
            <a:spLocks/>
          </p:cNvSpPr>
          <p:nvPr/>
        </p:nvSpPr>
        <p:spPr>
          <a:xfrm>
            <a:off x="914400" y="685800"/>
            <a:ext cx="7391400" cy="563563"/>
          </a:xfrm>
          <a:prstGeom prst="rect">
            <a:avLst/>
          </a:prstGeom>
          <a:noFill/>
          <a:ln w="9525">
            <a:noFill/>
          </a:ln>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noProof="0" dirty="0">
                <a:ln>
                  <a:noFill/>
                </a:ln>
                <a:solidFill>
                  <a:srgbClr val="FFFFFF"/>
                </a:solidFill>
                <a:effectLst/>
                <a:uLnTx/>
                <a:uFillTx/>
                <a:latin typeface="Times New Roman" panose="02020603050405020304" pitchFamily="18" charset="0"/>
                <a:ea typeface="宋体" panose="02010600030101010101" pitchFamily="2" charset="-122"/>
                <a:cs typeface="+mj-cs"/>
              </a:rPr>
              <a:t>本章小结</a:t>
            </a:r>
          </a:p>
        </p:txBody>
      </p:sp>
      <p:sp>
        <p:nvSpPr>
          <p:cNvPr id="22" name="文本框 21">
            <a:extLst>
              <a:ext uri="{FF2B5EF4-FFF2-40B4-BE49-F238E27FC236}">
                <a16:creationId xmlns:a16="http://schemas.microsoft.com/office/drawing/2014/main" id="{1BD5DFAD-D287-47AA-BFAF-3FC97BBC0E1D}"/>
              </a:ext>
            </a:extLst>
          </p:cNvPr>
          <p:cNvSpPr txBox="1"/>
          <p:nvPr/>
        </p:nvSpPr>
        <p:spPr>
          <a:xfrm>
            <a:off x="2947378" y="1664036"/>
            <a:ext cx="2172788" cy="461665"/>
          </a:xfrm>
          <a:prstGeom prst="rect">
            <a:avLst/>
          </a:prstGeom>
          <a:noFill/>
        </p:spPr>
        <p:txBody>
          <a:bodyPr wrap="square">
            <a:spAutoFit/>
          </a:bodyPr>
          <a:lstStyle/>
          <a:p>
            <a:r>
              <a:rPr lang="zh-CN" altLang="en-US" b="1" dirty="0"/>
              <a:t>已知内积定义</a:t>
            </a:r>
          </a:p>
        </p:txBody>
      </p:sp>
    </p:spTree>
    <p:extLst>
      <p:ext uri="{BB962C8B-B14F-4D97-AF65-F5344CB8AC3E}">
        <p14:creationId xmlns:p14="http://schemas.microsoft.com/office/powerpoint/2010/main" val="3136411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44668" y="1430955"/>
            <a:ext cx="4991428" cy="616942"/>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marR="0" lvl="0" indent="-457200" algn="l" defTabSz="914400" rtl="0" eaLnBrk="0" fontAlgn="base" latinLnBrk="0" hangingPunct="0">
              <a:lnSpc>
                <a:spcPct val="100000"/>
              </a:lnSpc>
              <a:spcBef>
                <a:spcPct val="20000"/>
              </a:spcBef>
              <a:spcAft>
                <a:spcPct val="0"/>
              </a:spcAft>
              <a:buClr>
                <a:srgbClr val="7DA0D3"/>
              </a:buClr>
              <a:buSzTx/>
              <a:buFont typeface="Wingdings" panose="05000000000000000000" pitchFamily="2" charset="2"/>
              <a:buChar char="Ø"/>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3  </a:t>
            </a:r>
            <a:r>
              <a:rPr lang="zh-CN" altLang="en-US" kern="0" dirty="0">
                <a:solidFill>
                  <a:srgbClr val="000000"/>
                </a:solidFill>
                <a:latin typeface="Times New Roman" panose="02020603050405020304" pitchFamily="18" charset="0"/>
                <a:ea typeface="宋体" panose="02010600030101010101" pitchFamily="2" charset="-122"/>
              </a:rPr>
              <a:t>非线性最小</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二乘拟合</a:t>
            </a:r>
            <a:endParaRPr kumimoji="0"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endParaRPr>
          </a:p>
        </p:txBody>
      </p:sp>
      <p:sp>
        <p:nvSpPr>
          <p:cNvPr id="3" name="标题 1"/>
          <p:cNvSpPr txBox="1">
            <a:spLocks/>
          </p:cNvSpPr>
          <p:nvPr/>
        </p:nvSpPr>
        <p:spPr>
          <a:xfrm>
            <a:off x="914400" y="685800"/>
            <a:ext cx="7391400" cy="563563"/>
          </a:xfrm>
          <a:prstGeom prst="rect">
            <a:avLst/>
          </a:prstGeom>
          <a:noFill/>
          <a:ln w="9525">
            <a:noFill/>
          </a:ln>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j-cs"/>
              </a:rPr>
              <a:t>本章小结</a:t>
            </a:r>
          </a:p>
        </p:txBody>
      </p:sp>
      <p:sp>
        <p:nvSpPr>
          <p:cNvPr id="4" name="Text Box 6"/>
          <p:cNvSpPr txBox="1">
            <a:spLocks noChangeArrowheads="1"/>
          </p:cNvSpPr>
          <p:nvPr/>
        </p:nvSpPr>
        <p:spPr bwMode="auto">
          <a:xfrm>
            <a:off x="965720" y="2228231"/>
            <a:ext cx="44545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r>
              <a:rPr lang="zh-CN" altLang="en-US" sz="2400" dirty="0">
                <a:ea typeface="宋体" panose="02010600030101010101" pitchFamily="2" charset="-122"/>
              </a:rPr>
              <a:t>指数曲线拟合</a:t>
            </a:r>
          </a:p>
        </p:txBody>
      </p:sp>
      <mc:AlternateContent xmlns:mc="http://schemas.openxmlformats.org/markup-compatibility/2006" xmlns:a14="http://schemas.microsoft.com/office/drawing/2010/main">
        <mc:Choice Requires="a14">
          <p:sp>
            <p:nvSpPr>
              <p:cNvPr id="5" name="Object 15"/>
              <p:cNvSpPr txBox="1"/>
              <p:nvPr/>
            </p:nvSpPr>
            <p:spPr bwMode="auto">
              <a:xfrm>
                <a:off x="3060700" y="2581872"/>
                <a:ext cx="2591420" cy="616941"/>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𝜑</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𝑏𝑥</m:t>
                          </m:r>
                        </m:sup>
                      </m:sSup>
                    </m:oMath>
                  </m:oMathPara>
                </a14:m>
                <a:endParaRPr lang="zh-CN" altLang="en-US" dirty="0"/>
              </a:p>
            </p:txBody>
          </p:sp>
        </mc:Choice>
        <mc:Fallback xmlns="">
          <p:sp>
            <p:nvSpPr>
              <p:cNvPr id="5" name="Object 15"/>
              <p:cNvSpPr txBox="1">
                <a:spLocks noRot="1" noChangeAspect="1" noMove="1" noResize="1" noEditPoints="1" noAdjustHandles="1" noChangeArrowheads="1" noChangeShapeType="1" noTextEdit="1"/>
              </p:cNvSpPr>
              <p:nvPr/>
            </p:nvSpPr>
            <p:spPr bwMode="auto">
              <a:xfrm>
                <a:off x="3060700" y="2581872"/>
                <a:ext cx="2591420" cy="616941"/>
              </a:xfrm>
              <a:prstGeom prst="rect">
                <a:avLst/>
              </a:prstGeom>
              <a:blipFill>
                <a:blip r:embed="rId2"/>
                <a:stretch>
                  <a:fillRect l="-706"/>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Object 15"/>
              <p:cNvSpPr txBox="1"/>
              <p:nvPr/>
            </p:nvSpPr>
            <p:spPr bwMode="auto">
              <a:xfrm>
                <a:off x="1929881" y="3273649"/>
                <a:ext cx="5472211" cy="1104454"/>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取对数</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ln</m:t>
                          </m:r>
                        </m:fName>
                        <m:e>
                          <m:r>
                            <a:rPr lang="zh-CN" altLang="en-US" i="1" smtClean="0">
                              <a:solidFill>
                                <a:srgbClr val="000000"/>
                              </a:solidFill>
                              <a:latin typeface="Cambria Math" panose="02040503050406030204" pitchFamily="18" charset="0"/>
                            </a:rPr>
                            <m:t>𝜑</m:t>
                          </m:r>
                        </m:e>
                      </m:fun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ln</m:t>
                          </m:r>
                        </m:fName>
                        <m:e>
                          <m:r>
                            <a:rPr lang="zh-CN" altLang="en-US" i="1">
                              <a:solidFill>
                                <a:srgbClr val="000000"/>
                              </a:solidFill>
                              <a:latin typeface="Cambria Math" panose="02040503050406030204" pitchFamily="18" charset="0"/>
                            </a:rPr>
                            <m:t>𝑎</m:t>
                          </m:r>
                        </m:e>
                      </m:fun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𝑏𝑥</m:t>
                      </m:r>
                    </m:oMath>
                    <m:oMath xmlns:m="http://schemas.openxmlformats.org/officeDocument/2006/math">
                      <m:r>
                        <a:rPr lang="zh-CN" altLang="en-US" i="1">
                          <a:solidFill>
                            <a:srgbClr val="000000"/>
                          </a:solidFill>
                          <a:latin typeface="Cambria Math" panose="02040503050406030204" pitchFamily="18" charset="0"/>
                        </a:rPr>
                        <m:t>令</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ln</m:t>
                          </m:r>
                        </m:fName>
                        <m:e>
                          <m:r>
                            <a:rPr lang="zh-CN" altLang="en-US" i="1" smtClean="0">
                              <a:solidFill>
                                <a:srgbClr val="000000"/>
                              </a:solidFill>
                              <a:latin typeface="Cambria Math" panose="02040503050406030204" pitchFamily="18" charset="0"/>
                            </a:rPr>
                            <m:t>𝜑</m:t>
                          </m:r>
                        </m:e>
                      </m:fun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ln</m:t>
                          </m:r>
                        </m:fName>
                        <m:e>
                          <m:r>
                            <a:rPr lang="zh-CN" altLang="en-US" i="1">
                              <a:solidFill>
                                <a:srgbClr val="000000"/>
                              </a:solidFill>
                              <a:latin typeface="Cambria Math" panose="02040503050406030204" pitchFamily="18" charset="0"/>
                            </a:rPr>
                            <m:t>𝑎</m:t>
                          </m:r>
                        </m:e>
                      </m:func>
                    </m:oMath>
                  </m:oMathPara>
                </a14:m>
                <a:endParaRPr lang="zh-CN" altLang="en-US" dirty="0"/>
              </a:p>
            </p:txBody>
          </p:sp>
        </mc:Choice>
        <mc:Fallback xmlns="">
          <p:sp>
            <p:nvSpPr>
              <p:cNvPr id="6" name="Object 15"/>
              <p:cNvSpPr txBox="1">
                <a:spLocks noRot="1" noChangeAspect="1" noMove="1" noResize="1" noEditPoints="1" noAdjustHandles="1" noChangeArrowheads="1" noChangeShapeType="1" noTextEdit="1"/>
              </p:cNvSpPr>
              <p:nvPr/>
            </p:nvSpPr>
            <p:spPr bwMode="auto">
              <a:xfrm>
                <a:off x="1929881" y="3273649"/>
                <a:ext cx="5472211" cy="1104454"/>
              </a:xfrm>
              <a:prstGeom prst="rect">
                <a:avLst/>
              </a:prstGeom>
              <a:blipFill>
                <a:blip r:embed="rId3"/>
                <a:stretch>
                  <a:fillRect l="-1003"/>
                </a:stretch>
              </a:blipFill>
              <a:ln>
                <a:noFill/>
              </a:ln>
              <a:effectLst/>
            </p:spPr>
            <p:txBody>
              <a:bodyPr/>
              <a:lstStyle/>
              <a:p>
                <a:r>
                  <a:rPr lang="zh-CN" altLang="en-US">
                    <a:noFill/>
                  </a:rPr>
                  <a:t> </a:t>
                </a:r>
              </a:p>
            </p:txBody>
          </p:sp>
        </mc:Fallback>
      </mc:AlternateContent>
      <p:sp>
        <p:nvSpPr>
          <p:cNvPr id="7" name="Text Box 40"/>
          <p:cNvSpPr txBox="1">
            <a:spLocks noChangeArrowheads="1"/>
          </p:cNvSpPr>
          <p:nvPr/>
        </p:nvSpPr>
        <p:spPr bwMode="auto">
          <a:xfrm>
            <a:off x="1091421" y="4650876"/>
            <a:ext cx="1752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charset="-122"/>
              </a:defRPr>
            </a:lvl1pPr>
            <a:lvl2pPr marL="742950" indent="-285750" eaLnBrk="0" hangingPunct="0">
              <a:defRPr kumimoji="1" sz="2800" b="1">
                <a:solidFill>
                  <a:schemeClr val="tx1"/>
                </a:solidFill>
                <a:latin typeface="Times New Roman" panose="02020603050405020304" pitchFamily="18" charset="0"/>
                <a:ea typeface="楷体_GB2312" charset="-122"/>
              </a:defRPr>
            </a:lvl2pPr>
            <a:lvl3pPr marL="1143000" indent="-228600" eaLnBrk="0" hangingPunct="0">
              <a:defRPr kumimoji="1" sz="2800" b="1">
                <a:solidFill>
                  <a:schemeClr val="tx1"/>
                </a:solidFill>
                <a:latin typeface="Times New Roman" panose="02020603050405020304" pitchFamily="18" charset="0"/>
                <a:ea typeface="楷体_GB2312" charset="-122"/>
              </a:defRPr>
            </a:lvl3pPr>
            <a:lvl4pPr marL="1600200" indent="-228600" eaLnBrk="0" hangingPunct="0">
              <a:defRPr kumimoji="1" sz="2800" b="1">
                <a:solidFill>
                  <a:schemeClr val="tx1"/>
                </a:solidFill>
                <a:latin typeface="Times New Roman" panose="02020603050405020304" pitchFamily="18" charset="0"/>
                <a:ea typeface="楷体_GB2312" charset="-122"/>
              </a:defRPr>
            </a:lvl4pPr>
            <a:lvl5pPr marL="2057400" indent="-228600" eaLnBrk="0" hangingPunct="0">
              <a:defRPr kumimoji="1" sz="2800" b="1">
                <a:solidFill>
                  <a:schemeClr val="tx1"/>
                </a:solidFill>
                <a:latin typeface="Times New Roman" panose="02020603050405020304" pitchFamily="18" charset="0"/>
                <a:ea typeface="楷体_GB2312"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charset="-122"/>
              </a:defRPr>
            </a:lvl9pPr>
          </a:lstStyle>
          <a:p>
            <a:pPr eaLnBrk="1" hangingPunct="1"/>
            <a:r>
              <a:rPr lang="zh-CN" altLang="en-US" sz="2400" dirty="0">
                <a:ea typeface="宋体" panose="02010600030101010101" pitchFamily="2" charset="-122"/>
              </a:rPr>
              <a:t>转化为</a:t>
            </a:r>
          </a:p>
        </p:txBody>
      </p:sp>
      <mc:AlternateContent xmlns:mc="http://schemas.openxmlformats.org/markup-compatibility/2006" xmlns:a14="http://schemas.microsoft.com/office/drawing/2010/main">
        <mc:Choice Requires="a14">
          <p:sp>
            <p:nvSpPr>
              <p:cNvPr id="8" name="Object 15"/>
              <p:cNvSpPr txBox="1"/>
              <p:nvPr/>
            </p:nvSpPr>
            <p:spPr bwMode="auto">
              <a:xfrm>
                <a:off x="2903538" y="4654550"/>
                <a:ext cx="2748582" cy="568549"/>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𝑏𝑥</m:t>
                      </m:r>
                    </m:oMath>
                  </m:oMathPara>
                </a14:m>
                <a:endParaRPr lang="zh-CN" altLang="en-US" dirty="0"/>
              </a:p>
            </p:txBody>
          </p:sp>
        </mc:Choice>
        <mc:Fallback xmlns="">
          <p:sp>
            <p:nvSpPr>
              <p:cNvPr id="8" name="Object 15"/>
              <p:cNvSpPr txBox="1">
                <a:spLocks noRot="1" noChangeAspect="1" noMove="1" noResize="1" noEditPoints="1" noAdjustHandles="1" noChangeArrowheads="1" noChangeShapeType="1" noTextEdit="1"/>
              </p:cNvSpPr>
              <p:nvPr/>
            </p:nvSpPr>
            <p:spPr bwMode="auto">
              <a:xfrm>
                <a:off x="2903538" y="4654550"/>
                <a:ext cx="2748582" cy="568549"/>
              </a:xfrm>
              <a:prstGeom prst="rect">
                <a:avLst/>
              </a:prstGeom>
              <a:blipFill>
                <a:blip r:embed="rId4"/>
                <a:stretch>
                  <a:fillRect l="-443"/>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1736127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44668" y="1430955"/>
            <a:ext cx="4991428" cy="616942"/>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marR="0" lvl="0" indent="-457200" algn="l" defTabSz="914400" rtl="0" eaLnBrk="0" fontAlgn="base" latinLnBrk="0" hangingPunct="0">
              <a:lnSpc>
                <a:spcPct val="100000"/>
              </a:lnSpc>
              <a:spcBef>
                <a:spcPct val="20000"/>
              </a:spcBef>
              <a:spcAft>
                <a:spcPct val="0"/>
              </a:spcAft>
              <a:buClr>
                <a:srgbClr val="7DA0D3"/>
              </a:buClr>
              <a:buSzTx/>
              <a:buFont typeface="Wingdings" panose="05000000000000000000" pitchFamily="2" charset="2"/>
              <a:buChar char="Ø"/>
              <a:tabLst/>
              <a:defRPr/>
            </a:pPr>
            <a:r>
              <a:rPr kumimoji="0" lang="en-US" altLang="zh-CN" sz="2800" b="1" i="0" u="none" strike="noStrike" kern="1200" cap="none" spc="0" normalizeH="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2800" b="1" i="0" u="none" strike="noStrike" kern="0" cap="none" spc="0" normalizeH="0" noProof="0" dirty="0">
                <a:ln>
                  <a:noFill/>
                </a:ln>
                <a:solidFill>
                  <a:srgbClr val="000000"/>
                </a:solidFill>
                <a:effectLst/>
                <a:uLnTx/>
                <a:uFillTx/>
                <a:latin typeface="Times New Roman" panose="02020603050405020304" pitchFamily="18" charset="0"/>
                <a:ea typeface="宋体" panose="02010600030101010101" pitchFamily="2" charset="-122"/>
                <a:cs typeface="+mn-cs"/>
              </a:rPr>
              <a:t>4  </a:t>
            </a:r>
            <a:r>
              <a:rPr kumimoji="0" lang="zh-CN" altLang="en-US" sz="2800" b="1" i="0" u="none" strike="noStrike" kern="0" cap="none" spc="0" normalizeH="0" noProof="0" dirty="0">
                <a:ln>
                  <a:noFill/>
                </a:ln>
                <a:solidFill>
                  <a:srgbClr val="000000"/>
                </a:solidFill>
                <a:effectLst/>
                <a:uLnTx/>
                <a:uFillTx/>
                <a:latin typeface="Times New Roman" panose="02020603050405020304" pitchFamily="18" charset="0"/>
                <a:ea typeface="宋体" panose="02010600030101010101" pitchFamily="2" charset="-122"/>
                <a:cs typeface="+mn-cs"/>
              </a:rPr>
              <a:t>函数逼近的概念</a:t>
            </a:r>
          </a:p>
        </p:txBody>
      </p:sp>
      <p:sp>
        <p:nvSpPr>
          <p:cNvPr id="3" name="标题 1"/>
          <p:cNvSpPr txBox="1">
            <a:spLocks/>
          </p:cNvSpPr>
          <p:nvPr/>
        </p:nvSpPr>
        <p:spPr>
          <a:xfrm>
            <a:off x="914400" y="685800"/>
            <a:ext cx="7391400" cy="563563"/>
          </a:xfrm>
          <a:prstGeom prst="rect">
            <a:avLst/>
          </a:prstGeom>
          <a:noFill/>
          <a:ln w="9525">
            <a:noFill/>
          </a:ln>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noProof="0" dirty="0">
                <a:ln>
                  <a:noFill/>
                </a:ln>
                <a:solidFill>
                  <a:srgbClr val="FFFFFF"/>
                </a:solidFill>
                <a:effectLst/>
                <a:uLnTx/>
                <a:uFillTx/>
                <a:latin typeface="Times New Roman" panose="02020603050405020304" pitchFamily="18" charset="0"/>
                <a:ea typeface="宋体" panose="02010600030101010101" pitchFamily="2" charset="-122"/>
                <a:cs typeface="+mj-cs"/>
              </a:rPr>
              <a:t>本章小结</a:t>
            </a:r>
          </a:p>
        </p:txBody>
      </p:sp>
      <p:graphicFrame>
        <p:nvGraphicFramePr>
          <p:cNvPr id="19" name="Object 4"/>
          <p:cNvGraphicFramePr>
            <a:graphicFrameLocks noChangeAspect="1"/>
          </p:cNvGraphicFramePr>
          <p:nvPr>
            <p:extLst>
              <p:ext uri="{D42A27DB-BD31-4B8C-83A1-F6EECF244321}">
                <p14:modId xmlns:p14="http://schemas.microsoft.com/office/powerpoint/2010/main" val="4086879643"/>
              </p:ext>
            </p:extLst>
          </p:nvPr>
        </p:nvGraphicFramePr>
        <p:xfrm>
          <a:off x="914400" y="1988840"/>
          <a:ext cx="5551143" cy="563559"/>
        </p:xfrm>
        <a:graphic>
          <a:graphicData uri="http://schemas.openxmlformats.org/presentationml/2006/ole">
            <mc:AlternateContent xmlns:mc="http://schemas.openxmlformats.org/markup-compatibility/2006">
              <mc:Choice xmlns:v="urn:schemas-microsoft-com:vml" Requires="v">
                <p:oleObj name="Equation" r:id="rId2" imgW="2400300" imgH="241300" progId="Equation.DSMT4">
                  <p:embed/>
                </p:oleObj>
              </mc:Choice>
              <mc:Fallback>
                <p:oleObj name="Equation" r:id="rId2" imgW="2400300" imgH="241300" progId="Equation.DSMT4">
                  <p:embed/>
                  <p:pic>
                    <p:nvPicPr>
                      <p:cNvPr id="19"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88840"/>
                        <a:ext cx="5551143" cy="563559"/>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0" name="Object 5"/>
              <p:cNvSpPr txBox="1"/>
              <p:nvPr/>
            </p:nvSpPr>
            <p:spPr bwMode="auto">
              <a:xfrm>
                <a:off x="836327" y="5376263"/>
                <a:ext cx="4593133" cy="1127725"/>
              </a:xfrm>
              <a:prstGeom prst="rect">
                <a:avLst/>
              </a:prstGeom>
              <a:noFill/>
              <a:ln>
                <a:noFill/>
              </a:ln>
              <a:effectLst/>
            </p:spPr>
            <p:txBody>
              <a:bodyPr>
                <a:normAutofit/>
              </a:bodyPr>
              <a:lstStyle/>
              <a:p>
                <a:pPr>
                  <a:lnSpc>
                    <a:spcPct val="130000"/>
                  </a:lnSpc>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要求：</m:t>
                      </m:r>
                    </m:oMath>
                    <m:oMath xmlns:m="http://schemas.openxmlformats.org/officeDocument/2006/math">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e>
                      </m:d>
                      <m:r>
                        <a:rPr lang="zh-CN" altLang="en-US" i="1">
                          <a:solidFill>
                            <a:srgbClr val="000000"/>
                          </a:solidFill>
                          <a:latin typeface="Cambria Math" panose="02040503050406030204" pitchFamily="18" charset="0"/>
                        </a:rPr>
                        <m:t>尽可能小</m:t>
                      </m:r>
                    </m:oMath>
                  </m:oMathPara>
                </a14:m>
                <a:endParaRPr lang="zh-CN" altLang="en-US" dirty="0"/>
              </a:p>
            </p:txBody>
          </p:sp>
        </mc:Choice>
        <mc:Fallback xmlns="">
          <p:sp>
            <p:nvSpPr>
              <p:cNvPr id="20" name="Object 5"/>
              <p:cNvSpPr txBox="1">
                <a:spLocks noRot="1" noChangeAspect="1" noMove="1" noResize="1" noEditPoints="1" noAdjustHandles="1" noChangeArrowheads="1" noChangeShapeType="1" noTextEdit="1"/>
              </p:cNvSpPr>
              <p:nvPr/>
            </p:nvSpPr>
            <p:spPr bwMode="auto">
              <a:xfrm>
                <a:off x="836327" y="5376263"/>
                <a:ext cx="4593133" cy="1127725"/>
              </a:xfrm>
              <a:prstGeom prst="rect">
                <a:avLst/>
              </a:prstGeom>
              <a:blipFill>
                <a:blip r:embed="rId4"/>
                <a:stretch>
                  <a:fillRect/>
                </a:stretch>
              </a:blipFill>
              <a:ln>
                <a:noFill/>
              </a:ln>
              <a:effectLst/>
            </p:spPr>
            <p:txBody>
              <a:bodyPr/>
              <a:lstStyle/>
              <a:p>
                <a:r>
                  <a:rPr lang="zh-CN" altLang="en-US">
                    <a:noFill/>
                  </a:rPr>
                  <a:t> </a:t>
                </a:r>
              </a:p>
            </p:txBody>
          </p:sp>
        </mc:Fallback>
      </mc:AlternateContent>
      <p:sp>
        <p:nvSpPr>
          <p:cNvPr id="21" name="Text Box 6"/>
          <p:cNvSpPr txBox="1">
            <a:spLocks noChangeArrowheads="1"/>
          </p:cNvSpPr>
          <p:nvPr/>
        </p:nvSpPr>
        <p:spPr bwMode="auto">
          <a:xfrm>
            <a:off x="4860032" y="5933914"/>
            <a:ext cx="2160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b="1" dirty="0">
                <a:solidFill>
                  <a:srgbClr val="6C2826"/>
                </a:solidFill>
                <a:latin typeface="Times New Roman" panose="02020603050405020304" pitchFamily="18" charset="0"/>
              </a:rPr>
              <a:t>（足够的小）</a:t>
            </a:r>
          </a:p>
        </p:txBody>
      </p:sp>
      <p:sp>
        <p:nvSpPr>
          <p:cNvPr id="22" name="矩形 21"/>
          <p:cNvSpPr/>
          <p:nvPr/>
        </p:nvSpPr>
        <p:spPr>
          <a:xfrm>
            <a:off x="836327" y="2674929"/>
            <a:ext cx="1972591" cy="461665"/>
          </a:xfrm>
          <a:prstGeom prst="rect">
            <a:avLst/>
          </a:prstGeom>
        </p:spPr>
        <p:txBody>
          <a:bodyPr wrap="none">
            <a:spAutoFit/>
          </a:bodyPr>
          <a:lstStyle/>
          <a:p>
            <a:r>
              <a:rPr lang="en-US" altLang="zh-CN" b="1" dirty="0">
                <a:cs typeface="宋体" panose="02010600030101010101" pitchFamily="2" charset="-122"/>
              </a:rPr>
              <a:t>Taylor</a:t>
            </a:r>
            <a:r>
              <a:rPr lang="zh-CN" altLang="en-US" b="1" dirty="0">
                <a:cs typeface="宋体" panose="02010600030101010101" pitchFamily="2" charset="-122"/>
              </a:rPr>
              <a:t>多项式</a:t>
            </a:r>
            <a:endParaRPr lang="en-GB" dirty="0"/>
          </a:p>
        </p:txBody>
      </p:sp>
      <p:sp>
        <p:nvSpPr>
          <p:cNvPr id="23" name="矩形 22"/>
          <p:cNvSpPr/>
          <p:nvPr/>
        </p:nvSpPr>
        <p:spPr>
          <a:xfrm>
            <a:off x="836327" y="3300104"/>
            <a:ext cx="1422184" cy="461665"/>
          </a:xfrm>
          <a:prstGeom prst="rect">
            <a:avLst/>
          </a:prstGeom>
        </p:spPr>
        <p:txBody>
          <a:bodyPr wrap="none">
            <a:spAutoFit/>
          </a:bodyPr>
          <a:lstStyle/>
          <a:p>
            <a:r>
              <a:rPr lang="zh-CN" altLang="en-US" b="1" dirty="0">
                <a:cs typeface="宋体" panose="02010600030101010101" pitchFamily="2" charset="-122"/>
              </a:rPr>
              <a:t>插值法：</a:t>
            </a:r>
            <a:endParaRPr lang="en-GB" b="1" dirty="0">
              <a:cs typeface="宋体" panose="02010600030101010101" pitchFamily="2" charset="-122"/>
            </a:endParaRPr>
          </a:p>
        </p:txBody>
      </p:sp>
      <p:sp>
        <p:nvSpPr>
          <p:cNvPr id="24" name="矩形 23"/>
          <p:cNvSpPr/>
          <p:nvPr/>
        </p:nvSpPr>
        <p:spPr>
          <a:xfrm>
            <a:off x="1950735" y="3300747"/>
            <a:ext cx="4515980" cy="461665"/>
          </a:xfrm>
          <a:prstGeom prst="rect">
            <a:avLst/>
          </a:prstGeom>
        </p:spPr>
        <p:txBody>
          <a:bodyPr wrap="none">
            <a:spAutoFit/>
          </a:bodyPr>
          <a:lstStyle/>
          <a:p>
            <a:r>
              <a:rPr lang="zh-CN" altLang="en-US" b="1" dirty="0">
                <a:cs typeface="宋体" panose="02010600030101010101" pitchFamily="2" charset="-122"/>
              </a:rPr>
              <a:t>要求所求的函数经过所有数据点</a:t>
            </a:r>
            <a:endParaRPr lang="en-GB" b="1" dirty="0">
              <a:cs typeface="宋体" panose="02010600030101010101" pitchFamily="2" charset="-122"/>
            </a:endParaRPr>
          </a:p>
        </p:txBody>
      </p:sp>
      <p:sp>
        <p:nvSpPr>
          <p:cNvPr id="25" name="矩形 24"/>
          <p:cNvSpPr/>
          <p:nvPr/>
        </p:nvSpPr>
        <p:spPr>
          <a:xfrm>
            <a:off x="806999" y="3912778"/>
            <a:ext cx="7492794" cy="479298"/>
          </a:xfrm>
          <a:prstGeom prst="rect">
            <a:avLst/>
          </a:prstGeom>
        </p:spPr>
        <p:txBody>
          <a:bodyPr wrap="square">
            <a:spAutoFit/>
          </a:bodyPr>
          <a:lstStyle/>
          <a:p>
            <a:pPr>
              <a:lnSpc>
                <a:spcPct val="115000"/>
              </a:lnSpc>
            </a:pPr>
            <a:r>
              <a:rPr lang="zh-CN" altLang="en-US" b="1" dirty="0">
                <a:cs typeface="宋体" panose="02010600030101010101" pitchFamily="2" charset="-122"/>
              </a:rPr>
              <a:t>拟合法：因为数据不一定准确且有可能数据是大量的</a:t>
            </a:r>
          </a:p>
        </p:txBody>
      </p:sp>
      <p:sp>
        <p:nvSpPr>
          <p:cNvPr id="26" name="矩形 25"/>
          <p:cNvSpPr/>
          <p:nvPr/>
        </p:nvSpPr>
        <p:spPr>
          <a:xfrm>
            <a:off x="4394699" y="4397901"/>
            <a:ext cx="4579184" cy="461665"/>
          </a:xfrm>
          <a:prstGeom prst="rect">
            <a:avLst/>
          </a:prstGeom>
        </p:spPr>
        <p:txBody>
          <a:bodyPr wrap="square">
            <a:spAutoFit/>
          </a:bodyPr>
          <a:lstStyle/>
          <a:p>
            <a:r>
              <a:rPr lang="en-US" altLang="zh-CN" b="1" dirty="0">
                <a:solidFill>
                  <a:srgbClr val="0000FF"/>
                </a:solidFill>
                <a:cs typeface="宋体" panose="02010600030101010101" pitchFamily="2" charset="-122"/>
              </a:rPr>
              <a:t>——</a:t>
            </a:r>
            <a:r>
              <a:rPr lang="zh-CN" altLang="en-US" b="1" dirty="0">
                <a:solidFill>
                  <a:srgbClr val="0000FF"/>
                </a:solidFill>
                <a:cs typeface="宋体" panose="02010600030101010101" pitchFamily="2" charset="-122"/>
              </a:rPr>
              <a:t>与给定的离散数据点接近</a:t>
            </a:r>
            <a:endParaRPr lang="en-GB" b="1" dirty="0">
              <a:solidFill>
                <a:srgbClr val="0000FF"/>
              </a:solidFill>
              <a:cs typeface="宋体" panose="02010600030101010101" pitchFamily="2" charset="-122"/>
            </a:endParaRPr>
          </a:p>
        </p:txBody>
      </p:sp>
      <p:sp>
        <p:nvSpPr>
          <p:cNvPr id="27" name="Text Box 6"/>
          <p:cNvSpPr txBox="1">
            <a:spLocks noChangeArrowheads="1"/>
          </p:cNvSpPr>
          <p:nvPr/>
        </p:nvSpPr>
        <p:spPr bwMode="auto">
          <a:xfrm>
            <a:off x="6147199" y="2728458"/>
            <a:ext cx="25202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0000FF"/>
                </a:solidFill>
                <a:latin typeface="Times New Roman" panose="02020603050405020304" pitchFamily="18" charset="0"/>
                <a:cs typeface="宋体" panose="02010600030101010101" pitchFamily="2" charset="-122"/>
              </a:rPr>
              <a:t>——</a:t>
            </a:r>
            <a:r>
              <a:rPr lang="zh-CN" altLang="en-US" b="1" dirty="0">
                <a:solidFill>
                  <a:srgbClr val="0000FF"/>
                </a:solidFill>
                <a:latin typeface="Times New Roman" panose="02020603050405020304" pitchFamily="18" charset="0"/>
                <a:cs typeface="宋体" panose="02010600030101010101" pitchFamily="2" charset="-122"/>
              </a:rPr>
              <a:t>某一点相等</a:t>
            </a:r>
          </a:p>
        </p:txBody>
      </p:sp>
      <p:sp>
        <p:nvSpPr>
          <p:cNvPr id="28" name="文本框 27"/>
          <p:cNvSpPr txBox="1"/>
          <p:nvPr/>
        </p:nvSpPr>
        <p:spPr>
          <a:xfrm>
            <a:off x="806704" y="4914598"/>
            <a:ext cx="3528392" cy="461665"/>
          </a:xfrm>
          <a:prstGeom prst="rect">
            <a:avLst/>
          </a:prstGeom>
          <a:noFill/>
        </p:spPr>
        <p:txBody>
          <a:bodyPr wrap="square" rtlCol="0">
            <a:spAutoFit/>
          </a:bodyPr>
          <a:lstStyle/>
          <a:p>
            <a:r>
              <a:rPr lang="zh-CN" altLang="en-US" b="1" dirty="0">
                <a:solidFill>
                  <a:srgbClr val="0000FF"/>
                </a:solidFill>
                <a:cs typeface="宋体" panose="02010600030101010101" pitchFamily="2" charset="-122"/>
              </a:rPr>
              <a:t>推广到连续函数</a:t>
            </a:r>
            <a:endParaRPr lang="en-GB" b="1" dirty="0">
              <a:solidFill>
                <a:srgbClr val="0000FF"/>
              </a:solidFill>
              <a:cs typeface="宋体" panose="02010600030101010101" pitchFamily="2" charset="-122"/>
            </a:endParaRPr>
          </a:p>
        </p:txBody>
      </p:sp>
    </p:spTree>
    <p:extLst>
      <p:ext uri="{BB962C8B-B14F-4D97-AF65-F5344CB8AC3E}">
        <p14:creationId xmlns:p14="http://schemas.microsoft.com/office/powerpoint/2010/main" val="6539560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23" name="Line 11"/>
          <p:cNvSpPr>
            <a:spLocks noChangeShapeType="1"/>
          </p:cNvSpPr>
          <p:nvPr/>
        </p:nvSpPr>
        <p:spPr bwMode="auto">
          <a:xfrm>
            <a:off x="2216367" y="2326160"/>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166924" name="Line 12"/>
          <p:cNvSpPr>
            <a:spLocks noChangeShapeType="1"/>
          </p:cNvSpPr>
          <p:nvPr/>
        </p:nvSpPr>
        <p:spPr bwMode="auto">
          <a:xfrm>
            <a:off x="2216367" y="2497565"/>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graphicFrame>
        <p:nvGraphicFramePr>
          <p:cNvPr id="1105924" name="Object 4"/>
          <p:cNvGraphicFramePr>
            <a:graphicFrameLocks noChangeAspect="1"/>
          </p:cNvGraphicFramePr>
          <p:nvPr>
            <p:extLst>
              <p:ext uri="{D42A27DB-BD31-4B8C-83A1-F6EECF244321}">
                <p14:modId xmlns:p14="http://schemas.microsoft.com/office/powerpoint/2010/main" val="3498307690"/>
              </p:ext>
            </p:extLst>
          </p:nvPr>
        </p:nvGraphicFramePr>
        <p:xfrm>
          <a:off x="732713" y="2177021"/>
          <a:ext cx="5132153" cy="506433"/>
        </p:xfrm>
        <a:graphic>
          <a:graphicData uri="http://schemas.openxmlformats.org/presentationml/2006/ole">
            <mc:AlternateContent xmlns:mc="http://schemas.openxmlformats.org/markup-compatibility/2006">
              <mc:Choice xmlns:v="urn:schemas-microsoft-com:vml" Requires="v">
                <p:oleObj name="Equation" r:id="rId2" imgW="2336760" imgH="228600" progId="Equation.DSMT4">
                  <p:embed/>
                </p:oleObj>
              </mc:Choice>
              <mc:Fallback>
                <p:oleObj name="Equation" r:id="rId2" imgW="2336760" imgH="228600" progId="Equation.DSMT4">
                  <p:embed/>
                  <p:pic>
                    <p:nvPicPr>
                      <p:cNvPr id="1105924" name="Object 4"/>
                      <p:cNvPicPr>
                        <a:picLocks noChangeAspect="1" noChangeArrowheads="1"/>
                      </p:cNvPicPr>
                      <p:nvPr/>
                    </p:nvPicPr>
                    <p:blipFill>
                      <a:blip r:embed="rId3"/>
                      <a:srcRect/>
                      <a:stretch>
                        <a:fillRect/>
                      </a:stretch>
                    </p:blipFill>
                    <p:spPr bwMode="auto">
                      <a:xfrm>
                        <a:off x="732713" y="2177021"/>
                        <a:ext cx="5132153" cy="506433"/>
                      </a:xfrm>
                      <a:prstGeom prst="rect">
                        <a:avLst/>
                      </a:prstGeom>
                      <a:noFill/>
                      <a:ln>
                        <a:noFill/>
                      </a:ln>
                      <a:effectLst/>
                    </p:spPr>
                  </p:pic>
                </p:oleObj>
              </mc:Fallback>
            </mc:AlternateContent>
          </a:graphicData>
        </a:graphic>
      </p:graphicFrame>
      <p:graphicFrame>
        <p:nvGraphicFramePr>
          <p:cNvPr id="1105925" name="Object 5"/>
          <p:cNvGraphicFramePr>
            <a:graphicFrameLocks noChangeAspect="1"/>
          </p:cNvGraphicFramePr>
          <p:nvPr>
            <p:extLst>
              <p:ext uri="{D42A27DB-BD31-4B8C-83A1-F6EECF244321}">
                <p14:modId xmlns:p14="http://schemas.microsoft.com/office/powerpoint/2010/main" val="3069499222"/>
              </p:ext>
            </p:extLst>
          </p:nvPr>
        </p:nvGraphicFramePr>
        <p:xfrm>
          <a:off x="2300510" y="5349529"/>
          <a:ext cx="3240087" cy="541338"/>
        </p:xfrm>
        <a:graphic>
          <a:graphicData uri="http://schemas.openxmlformats.org/presentationml/2006/ole">
            <mc:AlternateContent xmlns:mc="http://schemas.openxmlformats.org/markup-compatibility/2006">
              <mc:Choice xmlns:v="urn:schemas-microsoft-com:vml" Requires="v">
                <p:oleObj name="Equation" r:id="rId4" imgW="1523880" imgH="253800" progId="Equation.DSMT4">
                  <p:embed/>
                </p:oleObj>
              </mc:Choice>
              <mc:Fallback>
                <p:oleObj name="Equation" r:id="rId4" imgW="1523880" imgH="253800" progId="Equation.DSMT4">
                  <p:embed/>
                  <p:pic>
                    <p:nvPicPr>
                      <p:cNvPr id="1105925" name="Object 5"/>
                      <p:cNvPicPr>
                        <a:picLocks noChangeAspect="1" noChangeArrowheads="1"/>
                      </p:cNvPicPr>
                      <p:nvPr/>
                    </p:nvPicPr>
                    <p:blipFill>
                      <a:blip r:embed="rId5"/>
                      <a:srcRect/>
                      <a:stretch>
                        <a:fillRect/>
                      </a:stretch>
                    </p:blipFill>
                    <p:spPr bwMode="auto">
                      <a:xfrm>
                        <a:off x="2300510" y="5349529"/>
                        <a:ext cx="3240087" cy="541338"/>
                      </a:xfrm>
                      <a:prstGeom prst="rect">
                        <a:avLst/>
                      </a:prstGeom>
                      <a:noFill/>
                      <a:ln>
                        <a:noFill/>
                      </a:ln>
                      <a:effectLst/>
                    </p:spPr>
                  </p:pic>
                </p:oleObj>
              </mc:Fallback>
            </mc:AlternateContent>
          </a:graphicData>
        </a:graphic>
      </p:graphicFrame>
      <p:sp>
        <p:nvSpPr>
          <p:cNvPr id="1105926" name="Text Box 6"/>
          <p:cNvSpPr txBox="1">
            <a:spLocks noChangeArrowheads="1"/>
          </p:cNvSpPr>
          <p:nvPr/>
        </p:nvSpPr>
        <p:spPr bwMode="auto">
          <a:xfrm>
            <a:off x="5796136" y="5373216"/>
            <a:ext cx="2160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b="1" dirty="0">
                <a:solidFill>
                  <a:srgbClr val="6C2826"/>
                </a:solidFill>
                <a:latin typeface="Times New Roman" panose="02020603050405020304" pitchFamily="18" charset="0"/>
              </a:rPr>
              <a:t>（足够的小）</a:t>
            </a:r>
          </a:p>
        </p:txBody>
      </p:sp>
      <p:sp>
        <p:nvSpPr>
          <p:cNvPr id="166947" name="Text Box 35"/>
          <p:cNvSpPr txBox="1">
            <a:spLocks noChangeArrowheads="1"/>
          </p:cNvSpPr>
          <p:nvPr/>
        </p:nvSpPr>
        <p:spPr bwMode="auto">
          <a:xfrm>
            <a:off x="4201111" y="620688"/>
            <a:ext cx="138077" cy="334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52" tIns="34277" rIns="68552" bIns="34277">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marL="1827213">
              <a:defRPr>
                <a:solidFill>
                  <a:schemeClr val="tx1"/>
                </a:solidFill>
                <a:latin typeface="Arial" panose="020B0604020202020204" pitchFamily="34" charset="0"/>
                <a:ea typeface="宋体" panose="02010600030101010101" pitchFamily="2" charset="-122"/>
              </a:defRPr>
            </a:lvl5pPr>
            <a:lvl6pPr marL="228441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61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881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01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en-US" altLang="en-US" sz="1725">
              <a:latin typeface="Times New Roman" panose="02020603050405020304" pitchFamily="18" charset="0"/>
            </a:endParaRPr>
          </a:p>
        </p:txBody>
      </p:sp>
      <p:sp>
        <p:nvSpPr>
          <p:cNvPr id="5" name="矩形 4"/>
          <p:cNvSpPr/>
          <p:nvPr/>
        </p:nvSpPr>
        <p:spPr>
          <a:xfrm>
            <a:off x="601659" y="3026248"/>
            <a:ext cx="7492794" cy="479298"/>
          </a:xfrm>
          <a:prstGeom prst="rect">
            <a:avLst/>
          </a:prstGeom>
        </p:spPr>
        <p:txBody>
          <a:bodyPr wrap="square">
            <a:spAutoFit/>
          </a:bodyPr>
          <a:lstStyle/>
          <a:p>
            <a:pPr>
              <a:lnSpc>
                <a:spcPct val="115000"/>
              </a:lnSpc>
            </a:pPr>
            <a:r>
              <a:rPr lang="zh-CN" altLang="en-US" b="1" dirty="0">
                <a:solidFill>
                  <a:srgbClr val="0000FF"/>
                </a:solidFill>
                <a:cs typeface="宋体" panose="02010600030101010101" pitchFamily="2" charset="-122"/>
              </a:rPr>
              <a:t>拟合法</a:t>
            </a:r>
            <a:r>
              <a:rPr lang="zh-CN" altLang="en-US" b="1" dirty="0">
                <a:cs typeface="宋体" panose="02010600030101010101" pitchFamily="2" charset="-122"/>
              </a:rPr>
              <a:t>：因为数据不一定准确且有可能数据是大量的</a:t>
            </a:r>
          </a:p>
        </p:txBody>
      </p:sp>
      <p:sp>
        <p:nvSpPr>
          <p:cNvPr id="51" name="Text Box 6"/>
          <p:cNvSpPr txBox="1">
            <a:spLocks noChangeArrowheads="1"/>
          </p:cNvSpPr>
          <p:nvPr/>
        </p:nvSpPr>
        <p:spPr bwMode="auto">
          <a:xfrm>
            <a:off x="5999589" y="2220823"/>
            <a:ext cx="24294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cs typeface="宋体" panose="02010600030101010101" pitchFamily="2" charset="-122"/>
              </a:rPr>
              <a:t>（或未知函数）</a:t>
            </a:r>
          </a:p>
        </p:txBody>
      </p:sp>
      <p:sp>
        <p:nvSpPr>
          <p:cNvPr id="6" name="矩形 5"/>
          <p:cNvSpPr/>
          <p:nvPr/>
        </p:nvSpPr>
        <p:spPr>
          <a:xfrm>
            <a:off x="3788780" y="3651245"/>
            <a:ext cx="5012935" cy="461665"/>
          </a:xfrm>
          <a:prstGeom prst="rect">
            <a:avLst/>
          </a:prstGeom>
        </p:spPr>
        <p:txBody>
          <a:bodyPr wrap="square">
            <a:spAutoFit/>
          </a:bodyPr>
          <a:lstStyle/>
          <a:p>
            <a:r>
              <a:rPr lang="en-US" altLang="zh-CN" b="1" dirty="0">
                <a:cs typeface="宋体" panose="02010600030101010101" pitchFamily="2" charset="-122"/>
              </a:rPr>
              <a:t>——</a:t>
            </a:r>
            <a:r>
              <a:rPr lang="zh-CN" altLang="en-US" b="1" dirty="0">
                <a:cs typeface="宋体" panose="02010600030101010101" pitchFamily="2" charset="-122"/>
              </a:rPr>
              <a:t>与所有给定的离散数据点接近</a:t>
            </a:r>
            <a:endParaRPr lang="en-GB" b="1" dirty="0">
              <a:cs typeface="宋体" panose="02010600030101010101" pitchFamily="2" charset="-122"/>
            </a:endParaRPr>
          </a:p>
        </p:txBody>
      </p:sp>
      <p:sp>
        <p:nvSpPr>
          <p:cNvPr id="8" name="文本框 7"/>
          <p:cNvSpPr txBox="1"/>
          <p:nvPr/>
        </p:nvSpPr>
        <p:spPr>
          <a:xfrm>
            <a:off x="582532" y="4258609"/>
            <a:ext cx="3528392" cy="461665"/>
          </a:xfrm>
          <a:prstGeom prst="rect">
            <a:avLst/>
          </a:prstGeom>
          <a:noFill/>
        </p:spPr>
        <p:txBody>
          <a:bodyPr wrap="square" rtlCol="0">
            <a:spAutoFit/>
          </a:bodyPr>
          <a:lstStyle/>
          <a:p>
            <a:r>
              <a:rPr lang="zh-CN" altLang="en-US" b="1" dirty="0">
                <a:solidFill>
                  <a:srgbClr val="0000FF"/>
                </a:solidFill>
                <a:cs typeface="宋体" panose="02010600030101010101" pitchFamily="2" charset="-122"/>
              </a:rPr>
              <a:t>推广到连续函数</a:t>
            </a:r>
            <a:endParaRPr lang="en-GB" b="1" dirty="0">
              <a:solidFill>
                <a:srgbClr val="0000FF"/>
              </a:solidFill>
              <a:cs typeface="宋体" panose="02010600030101010101" pitchFamily="2" charset="-122"/>
            </a:endParaRPr>
          </a:p>
        </p:txBody>
      </p:sp>
      <p:sp>
        <p:nvSpPr>
          <p:cNvPr id="23" name="Text Box 11"/>
          <p:cNvSpPr txBox="1">
            <a:spLocks noChangeArrowheads="1"/>
          </p:cNvSpPr>
          <p:nvPr/>
        </p:nvSpPr>
        <p:spPr bwMode="auto">
          <a:xfrm>
            <a:off x="2420628" y="6261765"/>
            <a:ext cx="31871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函数逼近的一般概念</a:t>
            </a:r>
          </a:p>
        </p:txBody>
      </p:sp>
      <p:graphicFrame>
        <p:nvGraphicFramePr>
          <p:cNvPr id="2" name="对象 1">
            <a:extLst>
              <a:ext uri="{FF2B5EF4-FFF2-40B4-BE49-F238E27FC236}">
                <a16:creationId xmlns:a16="http://schemas.microsoft.com/office/drawing/2014/main" id="{B35B3B05-5050-49B7-98A4-BA9A5AE80365}"/>
              </a:ext>
            </a:extLst>
          </p:cNvPr>
          <p:cNvGraphicFramePr>
            <a:graphicFrameLocks noChangeAspect="1"/>
          </p:cNvGraphicFramePr>
          <p:nvPr>
            <p:extLst>
              <p:ext uri="{D42A27DB-BD31-4B8C-83A1-F6EECF244321}">
                <p14:modId xmlns:p14="http://schemas.microsoft.com/office/powerpoint/2010/main" val="2359005575"/>
              </p:ext>
            </p:extLst>
          </p:nvPr>
        </p:nvGraphicFramePr>
        <p:xfrm>
          <a:off x="1038279" y="5373215"/>
          <a:ext cx="894479" cy="461666"/>
        </p:xfrm>
        <a:graphic>
          <a:graphicData uri="http://schemas.openxmlformats.org/presentationml/2006/ole">
            <mc:AlternateContent xmlns:mc="http://schemas.openxmlformats.org/markup-compatibility/2006">
              <mc:Choice xmlns:v="urn:schemas-microsoft-com:vml" Requires="v">
                <p:oleObj name="Equation" r:id="rId6" imgW="393480" imgH="203040" progId="Equation.DSMT4">
                  <p:embed/>
                </p:oleObj>
              </mc:Choice>
              <mc:Fallback>
                <p:oleObj name="Equation" r:id="rId6" imgW="393480" imgH="203040" progId="Equation.DSMT4">
                  <p:embed/>
                  <p:pic>
                    <p:nvPicPr>
                      <p:cNvPr id="2" name="对象 1">
                        <a:extLst>
                          <a:ext uri="{FF2B5EF4-FFF2-40B4-BE49-F238E27FC236}">
                            <a16:creationId xmlns:a16="http://schemas.microsoft.com/office/drawing/2014/main" id="{B35B3B05-5050-49B7-98A4-BA9A5AE80365}"/>
                          </a:ext>
                        </a:extLst>
                      </p:cNvPr>
                      <p:cNvPicPr/>
                      <p:nvPr/>
                    </p:nvPicPr>
                    <p:blipFill>
                      <a:blip r:embed="rId7"/>
                      <a:stretch>
                        <a:fillRect/>
                      </a:stretch>
                    </p:blipFill>
                    <p:spPr>
                      <a:xfrm>
                        <a:off x="1038279" y="5373215"/>
                        <a:ext cx="894479" cy="461666"/>
                      </a:xfrm>
                      <a:prstGeom prst="rect">
                        <a:avLst/>
                      </a:prstGeom>
                    </p:spPr>
                  </p:pic>
                </p:oleObj>
              </mc:Fallback>
            </mc:AlternateContent>
          </a:graphicData>
        </a:graphic>
      </p:graphicFrame>
      <p:sp>
        <p:nvSpPr>
          <p:cNvPr id="15" name="Rectangle 2">
            <a:extLst>
              <a:ext uri="{FF2B5EF4-FFF2-40B4-BE49-F238E27FC236}">
                <a16:creationId xmlns:a16="http://schemas.microsoft.com/office/drawing/2014/main" id="{CB2E7817-4718-48B5-99F4-572A92FA1E10}"/>
              </a:ext>
            </a:extLst>
          </p:cNvPr>
          <p:cNvSpPr txBox="1">
            <a:spLocks noChangeArrowheads="1"/>
          </p:cNvSpPr>
          <p:nvPr/>
        </p:nvSpPr>
        <p:spPr>
          <a:xfrm>
            <a:off x="444668" y="1430955"/>
            <a:ext cx="4991428" cy="616942"/>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marR="0" lvl="0" indent="-457200" algn="l" defTabSz="914400" rtl="0" eaLnBrk="0" fontAlgn="base" latinLnBrk="0" hangingPunct="0">
              <a:lnSpc>
                <a:spcPct val="100000"/>
              </a:lnSpc>
              <a:spcBef>
                <a:spcPct val="20000"/>
              </a:spcBef>
              <a:spcAft>
                <a:spcPct val="0"/>
              </a:spcAft>
              <a:buClr>
                <a:srgbClr val="7DA0D3"/>
              </a:buClr>
              <a:buSzTx/>
              <a:buFont typeface="Wingdings" panose="05000000000000000000" pitchFamily="2" charset="2"/>
              <a:buChar char="Ø"/>
              <a:tabLst/>
              <a:defRPr/>
            </a:pPr>
            <a:r>
              <a:rPr kumimoji="0" lang="en-US" altLang="zh-CN" sz="2800" b="1" i="0" u="none" strike="noStrike" kern="1200" cap="none" spc="0" normalizeH="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2800" b="1" i="0" u="none" strike="noStrike" kern="0" cap="none" spc="0" normalizeH="0" noProof="0" dirty="0">
                <a:ln>
                  <a:noFill/>
                </a:ln>
                <a:solidFill>
                  <a:srgbClr val="000000"/>
                </a:solidFill>
                <a:effectLst/>
                <a:uLnTx/>
                <a:uFillTx/>
                <a:latin typeface="Times New Roman" panose="02020603050405020304" pitchFamily="18" charset="0"/>
                <a:ea typeface="宋体" panose="02010600030101010101" pitchFamily="2" charset="-122"/>
                <a:cs typeface="+mn-cs"/>
              </a:rPr>
              <a:t>4  </a:t>
            </a:r>
            <a:r>
              <a:rPr kumimoji="0" lang="zh-CN" altLang="en-US" sz="2800" b="1" i="0" u="none" strike="noStrike" kern="0" cap="none" spc="0" normalizeH="0" noProof="0" dirty="0">
                <a:ln>
                  <a:noFill/>
                </a:ln>
                <a:solidFill>
                  <a:srgbClr val="000000"/>
                </a:solidFill>
                <a:effectLst/>
                <a:uLnTx/>
                <a:uFillTx/>
                <a:latin typeface="Times New Roman" panose="02020603050405020304" pitchFamily="18" charset="0"/>
                <a:ea typeface="宋体" panose="02010600030101010101" pitchFamily="2" charset="-122"/>
                <a:cs typeface="+mn-cs"/>
              </a:rPr>
              <a:t>函数逼近的概念</a:t>
            </a:r>
          </a:p>
        </p:txBody>
      </p:sp>
      <p:sp>
        <p:nvSpPr>
          <p:cNvPr id="16" name="标题 1">
            <a:extLst>
              <a:ext uri="{FF2B5EF4-FFF2-40B4-BE49-F238E27FC236}">
                <a16:creationId xmlns:a16="http://schemas.microsoft.com/office/drawing/2014/main" id="{3B771A53-8236-474D-8B34-1155B52A3180}"/>
              </a:ext>
            </a:extLst>
          </p:cNvPr>
          <p:cNvSpPr txBox="1">
            <a:spLocks/>
          </p:cNvSpPr>
          <p:nvPr/>
        </p:nvSpPr>
        <p:spPr>
          <a:xfrm>
            <a:off x="914400" y="685800"/>
            <a:ext cx="7391400" cy="563563"/>
          </a:xfrm>
          <a:prstGeom prst="rect">
            <a:avLst/>
          </a:prstGeom>
          <a:noFill/>
          <a:ln w="9525">
            <a:noFill/>
          </a:ln>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noProof="0" dirty="0">
                <a:ln>
                  <a:noFill/>
                </a:ln>
                <a:solidFill>
                  <a:srgbClr val="FFFFFF"/>
                </a:solidFill>
                <a:effectLst/>
                <a:uLnTx/>
                <a:uFillTx/>
                <a:latin typeface="Times New Roman" panose="02020603050405020304" pitchFamily="18" charset="0"/>
                <a:ea typeface="宋体" panose="02010600030101010101" pitchFamily="2" charset="-122"/>
                <a:cs typeface="+mj-cs"/>
              </a:rPr>
              <a:t>本章小结</a:t>
            </a:r>
          </a:p>
        </p:txBody>
      </p:sp>
    </p:spTree>
    <p:extLst>
      <p:ext uri="{BB962C8B-B14F-4D97-AF65-F5344CB8AC3E}">
        <p14:creationId xmlns:p14="http://schemas.microsoft.com/office/powerpoint/2010/main" val="1988668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44668" y="1430955"/>
            <a:ext cx="4991428" cy="616942"/>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marR="0" lvl="0" indent="-457200" algn="l" defTabSz="914400" rtl="0" eaLnBrk="0" fontAlgn="base" latinLnBrk="0" hangingPunct="0">
              <a:lnSpc>
                <a:spcPct val="100000"/>
              </a:lnSpc>
              <a:spcBef>
                <a:spcPct val="20000"/>
              </a:spcBef>
              <a:spcAft>
                <a:spcPct val="0"/>
              </a:spcAft>
              <a:buClr>
                <a:srgbClr val="7DA0D3"/>
              </a:buClr>
              <a:buSzTx/>
              <a:buFont typeface="Wingdings" panose="05000000000000000000" pitchFamily="2" charset="2"/>
              <a:buChar char="Ø"/>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5  </a:t>
            </a:r>
            <a:r>
              <a:rPr lang="zh-CN" altLang="en-US" kern="0" dirty="0">
                <a:solidFill>
                  <a:srgbClr val="000000"/>
                </a:solidFill>
                <a:latin typeface="Times New Roman" panose="02020603050405020304" pitchFamily="18" charset="0"/>
                <a:ea typeface="宋体" panose="02010600030101010101" pitchFamily="2" charset="-122"/>
              </a:rPr>
              <a:t>最佳平方</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逼近</a:t>
            </a:r>
          </a:p>
        </p:txBody>
      </p:sp>
      <p:sp>
        <p:nvSpPr>
          <p:cNvPr id="3" name="标题 1"/>
          <p:cNvSpPr txBox="1">
            <a:spLocks/>
          </p:cNvSpPr>
          <p:nvPr/>
        </p:nvSpPr>
        <p:spPr>
          <a:xfrm>
            <a:off x="914400" y="685800"/>
            <a:ext cx="7391400" cy="563563"/>
          </a:xfrm>
          <a:prstGeom prst="rect">
            <a:avLst/>
          </a:prstGeom>
          <a:noFill/>
          <a:ln w="9525">
            <a:noFill/>
          </a:ln>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j-cs"/>
              </a:rPr>
              <a:t>本章小结</a:t>
            </a:r>
          </a:p>
        </p:txBody>
      </p:sp>
      <p:grpSp>
        <p:nvGrpSpPr>
          <p:cNvPr id="4" name="Group 24"/>
          <p:cNvGrpSpPr>
            <a:grpSpLocks/>
          </p:cNvGrpSpPr>
          <p:nvPr/>
        </p:nvGrpSpPr>
        <p:grpSpPr bwMode="auto">
          <a:xfrm>
            <a:off x="468655" y="2441520"/>
            <a:ext cx="5976939" cy="471489"/>
            <a:chOff x="88" y="743"/>
            <a:chExt cx="3765" cy="297"/>
          </a:xfrm>
        </p:grpSpPr>
        <p:sp>
          <p:nvSpPr>
            <p:cNvPr id="5" name="Rectangle 23"/>
            <p:cNvSpPr>
              <a:spLocks noChangeArrowheads="1"/>
            </p:cNvSpPr>
            <p:nvPr/>
          </p:nvSpPr>
          <p:spPr bwMode="auto">
            <a:xfrm>
              <a:off x="1157" y="749"/>
              <a:ext cx="269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r>
                <a:rPr kumimoji="1" lang="zh-CN" altLang="en-US" sz="2400" b="1" dirty="0"/>
                <a:t>及权函数         ，要求在</a:t>
              </a:r>
              <a:r>
                <a:rPr kumimoji="1" lang="zh-CN" altLang="en-US" b="1" dirty="0"/>
                <a:t>函数类</a:t>
              </a:r>
              <a:endParaRPr kumimoji="1" lang="zh-CN" altLang="en-US" sz="2400" b="1" dirty="0"/>
            </a:p>
          </p:txBody>
        </p:sp>
        <p:graphicFrame>
          <p:nvGraphicFramePr>
            <p:cNvPr id="6" name="Object 4"/>
            <p:cNvGraphicFramePr>
              <a:graphicFrameLocks noChangeAspect="1"/>
            </p:cNvGraphicFramePr>
            <p:nvPr/>
          </p:nvGraphicFramePr>
          <p:xfrm>
            <a:off x="88" y="743"/>
            <a:ext cx="1152" cy="291"/>
          </p:xfrm>
          <a:graphic>
            <a:graphicData uri="http://schemas.openxmlformats.org/presentationml/2006/ole">
              <mc:AlternateContent xmlns:mc="http://schemas.openxmlformats.org/markup-compatibility/2006">
                <mc:Choice xmlns:v="urn:schemas-microsoft-com:vml" Requires="v">
                  <p:oleObj name="Equation" r:id="rId2" imgW="838080" imgH="228600" progId="Equation.3">
                    <p:embed/>
                  </p:oleObj>
                </mc:Choice>
                <mc:Fallback>
                  <p:oleObj name="Equation" r:id="rId2" imgW="838080" imgH="228600" progId="Equation.3">
                    <p:embed/>
                    <p:pic>
                      <p:nvPicPr>
                        <p:cNvPr id="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 y="743"/>
                          <a:ext cx="1152" cy="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 name="Rectangle 25"/>
          <p:cNvSpPr>
            <a:spLocks noChangeArrowheads="1"/>
          </p:cNvSpPr>
          <p:nvPr/>
        </p:nvSpPr>
        <p:spPr bwMode="auto">
          <a:xfrm>
            <a:off x="391426" y="2964316"/>
            <a:ext cx="23510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r>
              <a:rPr kumimoji="1" lang="zh-CN" altLang="en-US" sz="2400" b="1" dirty="0"/>
              <a:t>中寻找一个函数</a:t>
            </a:r>
          </a:p>
        </p:txBody>
      </p:sp>
      <p:grpSp>
        <p:nvGrpSpPr>
          <p:cNvPr id="8" name="Group 45"/>
          <p:cNvGrpSpPr>
            <a:grpSpLocks/>
          </p:cNvGrpSpPr>
          <p:nvPr/>
        </p:nvGrpSpPr>
        <p:grpSpPr bwMode="auto">
          <a:xfrm>
            <a:off x="2645371" y="2985834"/>
            <a:ext cx="5372100" cy="457200"/>
            <a:chOff x="1584" y="1152"/>
            <a:chExt cx="3384" cy="288"/>
          </a:xfrm>
        </p:grpSpPr>
        <p:sp>
          <p:nvSpPr>
            <p:cNvPr id="9" name="Rectangle 26"/>
            <p:cNvSpPr>
              <a:spLocks noChangeArrowheads="1"/>
            </p:cNvSpPr>
            <p:nvPr/>
          </p:nvSpPr>
          <p:spPr bwMode="auto">
            <a:xfrm>
              <a:off x="4464" y="1152"/>
              <a:ext cx="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r>
                <a:rPr kumimoji="1" lang="zh-CN" altLang="en-US" sz="2400" b="1"/>
                <a:t>，使</a:t>
              </a:r>
            </a:p>
          </p:txBody>
        </p:sp>
        <p:graphicFrame>
          <p:nvGraphicFramePr>
            <p:cNvPr id="10" name="Object 28"/>
            <p:cNvGraphicFramePr>
              <a:graphicFrameLocks noChangeAspect="1"/>
            </p:cNvGraphicFramePr>
            <p:nvPr/>
          </p:nvGraphicFramePr>
          <p:xfrm>
            <a:off x="1584" y="1152"/>
            <a:ext cx="2845" cy="270"/>
          </p:xfrm>
          <a:graphic>
            <a:graphicData uri="http://schemas.openxmlformats.org/presentationml/2006/ole">
              <mc:AlternateContent xmlns:mc="http://schemas.openxmlformats.org/markup-compatibility/2006">
                <mc:Choice xmlns:v="urn:schemas-microsoft-com:vml" Requires="v">
                  <p:oleObj name="Equation" r:id="rId4" imgW="2705040" imgH="253800" progId="Equation.3">
                    <p:embed/>
                  </p:oleObj>
                </mc:Choice>
                <mc:Fallback>
                  <p:oleObj name="Equation" r:id="rId4" imgW="2705040" imgH="253800" progId="Equation.3">
                    <p:embed/>
                    <p:pic>
                      <p:nvPicPr>
                        <p:cNvPr id="1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 y="1152"/>
                          <a:ext cx="2845" cy="2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 name="矩形 10"/>
          <p:cNvSpPr/>
          <p:nvPr/>
        </p:nvSpPr>
        <p:spPr>
          <a:xfrm>
            <a:off x="5707526" y="1961496"/>
            <a:ext cx="3280065" cy="461665"/>
          </a:xfrm>
          <a:prstGeom prst="rect">
            <a:avLst/>
          </a:prstGeom>
        </p:spPr>
        <p:txBody>
          <a:bodyPr wrap="none">
            <a:spAutoFit/>
          </a:bodyPr>
          <a:lstStyle/>
          <a:p>
            <a:r>
              <a:rPr kumimoji="1" lang="zh-CN" altLang="en-US" b="1" dirty="0"/>
              <a:t>选取线性无关的函数族</a:t>
            </a:r>
            <a:endParaRPr lang="en-GB" dirty="0"/>
          </a:p>
        </p:txBody>
      </p:sp>
      <p:grpSp>
        <p:nvGrpSpPr>
          <p:cNvPr id="12" name="组合 11"/>
          <p:cNvGrpSpPr/>
          <p:nvPr/>
        </p:nvGrpSpPr>
        <p:grpSpPr>
          <a:xfrm>
            <a:off x="486418" y="1948796"/>
            <a:ext cx="5516255" cy="461665"/>
            <a:chOff x="40411" y="1502714"/>
            <a:chExt cx="5516255" cy="461665"/>
          </a:xfrm>
        </p:grpSpPr>
        <p:sp>
          <p:nvSpPr>
            <p:cNvPr id="13" name="Rectangle 21"/>
            <p:cNvSpPr>
              <a:spLocks noChangeArrowheads="1"/>
            </p:cNvSpPr>
            <p:nvPr/>
          </p:nvSpPr>
          <p:spPr bwMode="auto">
            <a:xfrm>
              <a:off x="40411" y="1502714"/>
              <a:ext cx="55162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r>
                <a:rPr kumimoji="1" lang="zh-CN" altLang="en-US" sz="2400" b="1" dirty="0"/>
                <a:t>对于给定的函数      </a:t>
              </a:r>
              <a:r>
                <a:rPr kumimoji="1" lang="zh-CN" altLang="en-US" b="1" dirty="0"/>
                <a:t>在区间       上连续</a:t>
              </a:r>
              <a:r>
                <a:rPr kumimoji="1" lang="zh-CN" altLang="en-US" sz="2400" b="1" dirty="0"/>
                <a:t>，</a:t>
              </a:r>
            </a:p>
          </p:txBody>
        </p:sp>
        <p:graphicFrame>
          <p:nvGraphicFramePr>
            <p:cNvPr id="14" name="Object 52"/>
            <p:cNvGraphicFramePr>
              <a:graphicFrameLocks noChangeAspect="1"/>
            </p:cNvGraphicFramePr>
            <p:nvPr>
              <p:extLst>
                <p:ext uri="{D42A27DB-BD31-4B8C-83A1-F6EECF244321}">
                  <p14:modId xmlns:p14="http://schemas.microsoft.com/office/powerpoint/2010/main" val="1116092430"/>
                </p:ext>
              </p:extLst>
            </p:nvPr>
          </p:nvGraphicFramePr>
          <p:xfrm>
            <a:off x="2273242" y="1579862"/>
            <a:ext cx="580575" cy="320108"/>
          </p:xfrm>
          <a:graphic>
            <a:graphicData uri="http://schemas.openxmlformats.org/presentationml/2006/ole">
              <mc:AlternateContent xmlns:mc="http://schemas.openxmlformats.org/markup-compatibility/2006">
                <mc:Choice xmlns:v="urn:schemas-microsoft-com:vml" Requires="v">
                  <p:oleObj name="Equation" r:id="rId6" imgW="368280" imgH="203040" progId="Equation.DSMT4">
                    <p:embed/>
                  </p:oleObj>
                </mc:Choice>
                <mc:Fallback>
                  <p:oleObj name="Equation" r:id="rId6" imgW="368280" imgH="203040" progId="Equation.DSMT4">
                    <p:embed/>
                    <p:pic>
                      <p:nvPicPr>
                        <p:cNvPr id="14" name="Object 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3242" y="1579862"/>
                          <a:ext cx="580575" cy="320108"/>
                        </a:xfrm>
                        <a:prstGeom prst="rect">
                          <a:avLst/>
                        </a:prstGeom>
                        <a:noFill/>
                        <a:ln>
                          <a:noFill/>
                        </a:ln>
                        <a:effectLst/>
                      </p:spPr>
                    </p:pic>
                  </p:oleObj>
                </mc:Fallback>
              </mc:AlternateContent>
            </a:graphicData>
          </a:graphic>
        </p:graphicFrame>
        <p:graphicFrame>
          <p:nvGraphicFramePr>
            <p:cNvPr id="15" name="Object 53"/>
            <p:cNvGraphicFramePr>
              <a:graphicFrameLocks noChangeAspect="1"/>
            </p:cNvGraphicFramePr>
            <p:nvPr>
              <p:extLst>
                <p:ext uri="{D42A27DB-BD31-4B8C-83A1-F6EECF244321}">
                  <p14:modId xmlns:p14="http://schemas.microsoft.com/office/powerpoint/2010/main" val="225662489"/>
                </p:ext>
              </p:extLst>
            </p:nvPr>
          </p:nvGraphicFramePr>
          <p:xfrm>
            <a:off x="3638832" y="1536297"/>
            <a:ext cx="663367" cy="392170"/>
          </p:xfrm>
          <a:graphic>
            <a:graphicData uri="http://schemas.openxmlformats.org/presentationml/2006/ole">
              <mc:AlternateContent xmlns:mc="http://schemas.openxmlformats.org/markup-compatibility/2006">
                <mc:Choice xmlns:v="urn:schemas-microsoft-com:vml" Requires="v">
                  <p:oleObj name="Equation" r:id="rId8" imgW="342720" imgH="203040" progId="Equation.DSMT4">
                    <p:embed/>
                  </p:oleObj>
                </mc:Choice>
                <mc:Fallback>
                  <p:oleObj name="Equation" r:id="rId8" imgW="342720" imgH="203040" progId="Equation.DSMT4">
                    <p:embed/>
                    <p:pic>
                      <p:nvPicPr>
                        <p:cNvPr id="15" name="Object 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38832" y="1536297"/>
                          <a:ext cx="663367" cy="392170"/>
                        </a:xfrm>
                        <a:prstGeom prst="rect">
                          <a:avLst/>
                        </a:prstGeom>
                        <a:noFill/>
                        <a:ln>
                          <a:noFill/>
                        </a:ln>
                        <a:effectLst/>
                      </p:spPr>
                    </p:pic>
                  </p:oleObj>
                </mc:Fallback>
              </mc:AlternateContent>
            </a:graphicData>
          </a:graphic>
        </p:graphicFrame>
      </p:grpSp>
      <p:graphicFrame>
        <p:nvGraphicFramePr>
          <p:cNvPr id="16" name="Object 5"/>
          <p:cNvGraphicFramePr>
            <a:graphicFrameLocks noChangeAspect="1"/>
          </p:cNvGraphicFramePr>
          <p:nvPr>
            <p:extLst>
              <p:ext uri="{D42A27DB-BD31-4B8C-83A1-F6EECF244321}">
                <p14:modId xmlns:p14="http://schemas.microsoft.com/office/powerpoint/2010/main" val="3272042855"/>
              </p:ext>
            </p:extLst>
          </p:nvPr>
        </p:nvGraphicFramePr>
        <p:xfrm>
          <a:off x="6295995" y="2523331"/>
          <a:ext cx="2750818" cy="392804"/>
        </p:xfrm>
        <a:graphic>
          <a:graphicData uri="http://schemas.openxmlformats.org/presentationml/2006/ole">
            <mc:AlternateContent xmlns:mc="http://schemas.openxmlformats.org/markup-compatibility/2006">
              <mc:Choice xmlns:v="urn:schemas-microsoft-com:vml" Requires="v">
                <p:oleObj name="Equation" r:id="rId10" imgW="1600200" imgH="228600" progId="Equation.3">
                  <p:embed/>
                </p:oleObj>
              </mc:Choice>
              <mc:Fallback>
                <p:oleObj name="Equation" r:id="rId10" imgW="1600200" imgH="228600" progId="Equation.3">
                  <p:embed/>
                  <p:pic>
                    <p:nvPicPr>
                      <p:cNvPr id="16"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95995" y="2523331"/>
                        <a:ext cx="2750818" cy="392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 name="图片 16"/>
          <p:cNvPicPr>
            <a:picLocks noChangeAspect="1"/>
          </p:cNvPicPr>
          <p:nvPr/>
        </p:nvPicPr>
        <p:blipFill>
          <a:blip r:embed="rId12"/>
          <a:stretch>
            <a:fillRect/>
          </a:stretch>
        </p:blipFill>
        <p:spPr>
          <a:xfrm>
            <a:off x="2839698" y="3553428"/>
            <a:ext cx="2490283" cy="620465"/>
          </a:xfrm>
          <a:prstGeom prst="rect">
            <a:avLst/>
          </a:prstGeom>
        </p:spPr>
      </p:pic>
      <p:grpSp>
        <p:nvGrpSpPr>
          <p:cNvPr id="18" name="组合 17"/>
          <p:cNvGrpSpPr/>
          <p:nvPr/>
        </p:nvGrpSpPr>
        <p:grpSpPr>
          <a:xfrm>
            <a:off x="364588" y="4276096"/>
            <a:ext cx="7186583" cy="461665"/>
            <a:chOff x="551493" y="3946179"/>
            <a:chExt cx="7186583" cy="461665"/>
          </a:xfrm>
        </p:grpSpPr>
        <p:sp>
          <p:nvSpPr>
            <p:cNvPr id="19" name="Text Box 58"/>
            <p:cNvSpPr txBox="1">
              <a:spLocks noChangeArrowheads="1"/>
            </p:cNvSpPr>
            <p:nvPr/>
          </p:nvSpPr>
          <p:spPr bwMode="auto">
            <a:xfrm>
              <a:off x="551493" y="3946179"/>
              <a:ext cx="71865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t>则称        为        在    中关于       的最佳平方逼近函数</a:t>
              </a:r>
            </a:p>
          </p:txBody>
        </p:sp>
        <p:graphicFrame>
          <p:nvGraphicFramePr>
            <p:cNvPr id="20" name="Object 60"/>
            <p:cNvGraphicFramePr>
              <a:graphicFrameLocks noChangeAspect="1"/>
            </p:cNvGraphicFramePr>
            <p:nvPr/>
          </p:nvGraphicFramePr>
          <p:xfrm>
            <a:off x="1247043" y="3985295"/>
            <a:ext cx="648072" cy="383431"/>
          </p:xfrm>
          <a:graphic>
            <a:graphicData uri="http://schemas.openxmlformats.org/presentationml/2006/ole">
              <mc:AlternateContent xmlns:mc="http://schemas.openxmlformats.org/markup-compatibility/2006">
                <mc:Choice xmlns:v="urn:schemas-microsoft-com:vml" Requires="v">
                  <p:oleObj name="Equation" r:id="rId13" imgW="342720" imgH="203040" progId="Equation.DSMT4">
                    <p:embed/>
                  </p:oleObj>
                </mc:Choice>
                <mc:Fallback>
                  <p:oleObj name="Equation" r:id="rId13" imgW="342720" imgH="203040" progId="Equation.DSMT4">
                    <p:embed/>
                    <p:pic>
                      <p:nvPicPr>
                        <p:cNvPr id="20" name="Object 6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47043" y="3985295"/>
                          <a:ext cx="648072" cy="383431"/>
                        </a:xfrm>
                        <a:prstGeom prst="rect">
                          <a:avLst/>
                        </a:prstGeom>
                        <a:noFill/>
                        <a:ln>
                          <a:noFill/>
                        </a:ln>
                        <a:effectLst/>
                      </p:spPr>
                    </p:pic>
                  </p:oleObj>
                </mc:Fallback>
              </mc:AlternateContent>
            </a:graphicData>
          </a:graphic>
        </p:graphicFrame>
        <p:graphicFrame>
          <p:nvGraphicFramePr>
            <p:cNvPr id="21" name="Object 61"/>
            <p:cNvGraphicFramePr>
              <a:graphicFrameLocks noChangeAspect="1"/>
            </p:cNvGraphicFramePr>
            <p:nvPr/>
          </p:nvGraphicFramePr>
          <p:xfrm>
            <a:off x="2132385" y="4011631"/>
            <a:ext cx="647531" cy="357095"/>
          </p:xfrm>
          <a:graphic>
            <a:graphicData uri="http://schemas.openxmlformats.org/presentationml/2006/ole">
              <mc:AlternateContent xmlns:mc="http://schemas.openxmlformats.org/markup-compatibility/2006">
                <mc:Choice xmlns:v="urn:schemas-microsoft-com:vml" Requires="v">
                  <p:oleObj name="Equation" r:id="rId15" imgW="368280" imgH="203040" progId="Equation.DSMT4">
                    <p:embed/>
                  </p:oleObj>
                </mc:Choice>
                <mc:Fallback>
                  <p:oleObj name="Equation" r:id="rId15" imgW="368280" imgH="203040" progId="Equation.DSMT4">
                    <p:embed/>
                    <p:pic>
                      <p:nvPicPr>
                        <p:cNvPr id="21" name="Object 6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32385" y="4011631"/>
                          <a:ext cx="647531" cy="357095"/>
                        </a:xfrm>
                        <a:prstGeom prst="rect">
                          <a:avLst/>
                        </a:prstGeom>
                        <a:noFill/>
                        <a:ln>
                          <a:noFill/>
                        </a:ln>
                        <a:effectLst/>
                      </p:spPr>
                    </p:pic>
                  </p:oleObj>
                </mc:Fallback>
              </mc:AlternateContent>
            </a:graphicData>
          </a:graphic>
        </p:graphicFrame>
        <p:graphicFrame>
          <p:nvGraphicFramePr>
            <p:cNvPr id="22" name="Object 62"/>
            <p:cNvGraphicFramePr>
              <a:graphicFrameLocks noChangeAspect="1"/>
            </p:cNvGraphicFramePr>
            <p:nvPr/>
          </p:nvGraphicFramePr>
          <p:xfrm>
            <a:off x="3064749" y="4017507"/>
            <a:ext cx="367807" cy="319005"/>
          </p:xfrm>
          <a:graphic>
            <a:graphicData uri="http://schemas.openxmlformats.org/presentationml/2006/ole">
              <mc:AlternateContent xmlns:mc="http://schemas.openxmlformats.org/markup-compatibility/2006">
                <mc:Choice xmlns:v="urn:schemas-microsoft-com:vml" Requires="v">
                  <p:oleObj name="Equation" r:id="rId17" imgW="190440" imgH="164880" progId="Equation.DSMT4">
                    <p:embed/>
                  </p:oleObj>
                </mc:Choice>
                <mc:Fallback>
                  <p:oleObj name="Equation" r:id="rId17" imgW="190440" imgH="164880" progId="Equation.DSMT4">
                    <p:embed/>
                    <p:pic>
                      <p:nvPicPr>
                        <p:cNvPr id="22" name="Object 6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64749" y="4017507"/>
                          <a:ext cx="367807" cy="319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7"/>
            <p:cNvGraphicFramePr>
              <a:graphicFrameLocks noChangeAspect="1"/>
            </p:cNvGraphicFramePr>
            <p:nvPr/>
          </p:nvGraphicFramePr>
          <p:xfrm>
            <a:off x="4206995" y="3965513"/>
            <a:ext cx="609600" cy="400050"/>
          </p:xfrm>
          <a:graphic>
            <a:graphicData uri="http://schemas.openxmlformats.org/presentationml/2006/ole">
              <mc:AlternateContent xmlns:mc="http://schemas.openxmlformats.org/markup-compatibility/2006">
                <mc:Choice xmlns:v="urn:schemas-microsoft-com:vml" Requires="v">
                  <p:oleObj name="Equation" r:id="rId19" imgW="355320" imgH="203040" progId="Equation.3">
                    <p:embed/>
                  </p:oleObj>
                </mc:Choice>
                <mc:Fallback>
                  <p:oleObj name="Equation" r:id="rId19" imgW="355320" imgH="203040" progId="Equation.3">
                    <p:embed/>
                    <p:pic>
                      <p:nvPicPr>
                        <p:cNvPr id="23" name="Object 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06995" y="3965513"/>
                          <a:ext cx="609600"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4" name="Text Box 40"/>
          <p:cNvSpPr txBox="1">
            <a:spLocks noChangeArrowheads="1"/>
          </p:cNvSpPr>
          <p:nvPr/>
        </p:nvSpPr>
        <p:spPr bwMode="auto">
          <a:xfrm>
            <a:off x="391426" y="4969986"/>
            <a:ext cx="33802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solidFill>
                  <a:srgbClr val="0000FF"/>
                </a:solidFill>
                <a:ea typeface="宋体" panose="02010600030101010101" pitchFamily="2" charset="-122"/>
              </a:rPr>
              <a:t>与最小二乘拟合对比：</a:t>
            </a:r>
          </a:p>
        </p:txBody>
      </p:sp>
      <mc:AlternateContent xmlns:mc="http://schemas.openxmlformats.org/markup-compatibility/2006" xmlns:a14="http://schemas.microsoft.com/office/drawing/2010/main">
        <mc:Choice Requires="a14">
          <p:sp>
            <p:nvSpPr>
              <p:cNvPr id="25" name="Object 15"/>
              <p:cNvSpPr txBox="1"/>
              <p:nvPr/>
            </p:nvSpPr>
            <p:spPr bwMode="auto">
              <a:xfrm>
                <a:off x="3492500" y="4891088"/>
                <a:ext cx="3887812" cy="937092"/>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ary>
                        <m:naryPr>
                          <m:chr m:val="∑"/>
                          <m:subHide m:val="on"/>
                          <m:supHide m:val="on"/>
                          <m:ctrlPr>
                            <a:rPr lang="zh-CN" altLang="en-US" i="1">
                              <a:solidFill>
                                <a:srgbClr val="000000"/>
                              </a:solidFill>
                              <a:latin typeface="Cambria Math" panose="02040503050406030204" pitchFamily="18" charset="0"/>
                            </a:rPr>
                          </m:ctrlPr>
                        </m:naryPr>
                        <m:sub/>
                        <m:sup/>
                        <m:e/>
                      </m:nary>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𝑎</m:t>
                          </m:r>
                        </m:sub>
                        <m:sup>
                          <m:r>
                            <a:rPr lang="zh-CN" altLang="en-US" i="1">
                              <a:solidFill>
                                <a:srgbClr val="000000"/>
                              </a:solidFill>
                              <a:latin typeface="Cambria Math" panose="02040503050406030204" pitchFamily="18" charset="0"/>
                            </a:rPr>
                            <m:t>𝑏</m:t>
                          </m:r>
                        </m:sup>
                        <m:e/>
                      </m:nary>
                    </m:oMath>
                  </m:oMathPara>
                </a14:m>
                <a:endParaRPr lang="zh-CN" altLang="en-US" dirty="0"/>
              </a:p>
            </p:txBody>
          </p:sp>
        </mc:Choice>
        <mc:Fallback xmlns="">
          <p:sp>
            <p:nvSpPr>
              <p:cNvPr id="25" name="Object 15"/>
              <p:cNvSpPr txBox="1">
                <a:spLocks noRot="1" noChangeAspect="1" noMove="1" noResize="1" noEditPoints="1" noAdjustHandles="1" noChangeArrowheads="1" noChangeShapeType="1" noTextEdit="1"/>
              </p:cNvSpPr>
              <p:nvPr/>
            </p:nvSpPr>
            <p:spPr bwMode="auto">
              <a:xfrm>
                <a:off x="3492500" y="4891088"/>
                <a:ext cx="3887812" cy="937092"/>
              </a:xfrm>
              <a:prstGeom prst="rect">
                <a:avLst/>
              </a:prstGeom>
              <a:blipFill>
                <a:blip r:embed="rId21"/>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 Box 40"/>
              <p:cNvSpPr txBox="1">
                <a:spLocks noChangeArrowheads="1"/>
              </p:cNvSpPr>
              <p:nvPr/>
            </p:nvSpPr>
            <p:spPr bwMode="auto">
              <a:xfrm>
                <a:off x="2328349" y="5828180"/>
                <a:ext cx="4176464" cy="461665"/>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求函数</a:t>
                </a:r>
                <a14:m>
                  <m:oMath xmlns:m="http://schemas.openxmlformats.org/officeDocument/2006/math">
                    <m:r>
                      <a:rPr lang="zh-CN" altLang="en-US" sz="2400" i="1" smtClean="0">
                        <a:latin typeface="Cambria Math" panose="02040503050406030204" pitchFamily="18" charset="0"/>
                      </a:rPr>
                      <m:t>𝝋</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a14:m>
                <a:r>
                  <a:rPr lang="zh-CN" altLang="en-US" sz="2400" dirty="0">
                    <a:ea typeface="宋体" panose="02010600030101010101" pitchFamily="2" charset="-122"/>
                  </a:rPr>
                  <a:t>的过程不变！</a:t>
                </a:r>
              </a:p>
            </p:txBody>
          </p:sp>
        </mc:Choice>
        <mc:Fallback xmlns="">
          <p:sp>
            <p:nvSpPr>
              <p:cNvPr id="26" name="Text Box 40"/>
              <p:cNvSpPr txBox="1">
                <a:spLocks noRot="1" noChangeAspect="1" noMove="1" noResize="1" noEditPoints="1" noAdjustHandles="1" noChangeArrowheads="1" noChangeShapeType="1" noTextEdit="1"/>
              </p:cNvSpPr>
              <p:nvPr/>
            </p:nvSpPr>
            <p:spPr bwMode="auto">
              <a:xfrm>
                <a:off x="2328349" y="5828180"/>
                <a:ext cx="4176464" cy="461665"/>
              </a:xfrm>
              <a:prstGeom prst="rect">
                <a:avLst/>
              </a:prstGeom>
              <a:blipFill>
                <a:blip r:embed="rId23"/>
                <a:stretch>
                  <a:fillRect l="-2336" t="-14474" b="-2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p>
                <a:r>
                  <a:rPr lang="zh-CN" altLang="en-US">
                    <a:noFill/>
                  </a:rPr>
                  <a:t> </a:t>
                </a:r>
              </a:p>
            </p:txBody>
          </p:sp>
        </mc:Fallback>
      </mc:AlternateContent>
      <p:graphicFrame>
        <p:nvGraphicFramePr>
          <p:cNvPr id="27" name="Object 7"/>
          <p:cNvGraphicFramePr>
            <a:graphicFrameLocks noChangeAspect="1"/>
          </p:cNvGraphicFramePr>
          <p:nvPr>
            <p:extLst>
              <p:ext uri="{D42A27DB-BD31-4B8C-83A1-F6EECF244321}">
                <p14:modId xmlns:p14="http://schemas.microsoft.com/office/powerpoint/2010/main" val="4288950038"/>
              </p:ext>
            </p:extLst>
          </p:nvPr>
        </p:nvGraphicFramePr>
        <p:xfrm>
          <a:off x="3563888" y="2482002"/>
          <a:ext cx="609600" cy="400050"/>
        </p:xfrm>
        <a:graphic>
          <a:graphicData uri="http://schemas.openxmlformats.org/presentationml/2006/ole">
            <mc:AlternateContent xmlns:mc="http://schemas.openxmlformats.org/markup-compatibility/2006">
              <mc:Choice xmlns:v="urn:schemas-microsoft-com:vml" Requires="v">
                <p:oleObj name="Equation" r:id="rId19" imgW="355320" imgH="203040" progId="Equation.3">
                  <p:embed/>
                </p:oleObj>
              </mc:Choice>
              <mc:Fallback>
                <p:oleObj name="Equation" r:id="rId19" imgW="355320" imgH="203040" progId="Equation.3">
                  <p:embed/>
                  <p:pic>
                    <p:nvPicPr>
                      <p:cNvPr id="27" name="Object 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63888" y="2482002"/>
                        <a:ext cx="609600"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75612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44668" y="1430955"/>
            <a:ext cx="4991428" cy="616942"/>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400" b="1">
                <a:solidFill>
                  <a:schemeClr val="tx1"/>
                </a:solidFill>
                <a:latin typeface="+mn-lt"/>
              </a:defRPr>
            </a:lvl4pPr>
            <a:lvl5pPr marL="2057400" indent="-228600" algn="l" rtl="0" eaLnBrk="0" fontAlgn="base" hangingPunct="0">
              <a:spcBef>
                <a:spcPct val="20000"/>
              </a:spcBef>
              <a:spcAft>
                <a:spcPct val="0"/>
              </a:spcAft>
              <a:buChar char="»"/>
              <a:defRPr sz="24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marR="0" lvl="0" indent="-457200" algn="l" defTabSz="914400" rtl="0" eaLnBrk="0" fontAlgn="base" latinLnBrk="0" hangingPunct="0">
              <a:lnSpc>
                <a:spcPct val="100000"/>
              </a:lnSpc>
              <a:spcBef>
                <a:spcPct val="20000"/>
              </a:spcBef>
              <a:spcAft>
                <a:spcPct val="0"/>
              </a:spcAft>
              <a:buClr>
                <a:srgbClr val="7DA0D3"/>
              </a:buClr>
              <a:buSzTx/>
              <a:buFont typeface="Wingdings" panose="05000000000000000000" pitchFamily="2" charset="2"/>
              <a:buChar char="Ø"/>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5  </a:t>
            </a:r>
            <a:r>
              <a:rPr lang="zh-CN" altLang="en-US" kern="0" dirty="0">
                <a:solidFill>
                  <a:srgbClr val="000000"/>
                </a:solidFill>
                <a:latin typeface="Times New Roman" panose="02020603050405020304" pitchFamily="18" charset="0"/>
                <a:ea typeface="宋体" panose="02010600030101010101" pitchFamily="2" charset="-122"/>
              </a:rPr>
              <a:t>最佳平方</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逼近</a:t>
            </a:r>
          </a:p>
        </p:txBody>
      </p:sp>
      <p:sp>
        <p:nvSpPr>
          <p:cNvPr id="3" name="标题 1"/>
          <p:cNvSpPr txBox="1">
            <a:spLocks/>
          </p:cNvSpPr>
          <p:nvPr/>
        </p:nvSpPr>
        <p:spPr>
          <a:xfrm>
            <a:off x="914400" y="685800"/>
            <a:ext cx="7391400" cy="563563"/>
          </a:xfrm>
          <a:prstGeom prst="rect">
            <a:avLst/>
          </a:prstGeom>
          <a:noFill/>
          <a:ln w="9525">
            <a:noFill/>
          </a:ln>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j-cs"/>
              </a:rPr>
              <a:t>本章小结</a:t>
            </a:r>
          </a:p>
        </p:txBody>
      </p:sp>
      <p:graphicFrame>
        <p:nvGraphicFramePr>
          <p:cNvPr id="4" name="Object 9"/>
          <p:cNvGraphicFramePr>
            <a:graphicFrameLocks noChangeAspect="1"/>
          </p:cNvGraphicFramePr>
          <p:nvPr>
            <p:extLst>
              <p:ext uri="{D42A27DB-BD31-4B8C-83A1-F6EECF244321}">
                <p14:modId xmlns:p14="http://schemas.microsoft.com/office/powerpoint/2010/main" val="2164202036"/>
              </p:ext>
            </p:extLst>
          </p:nvPr>
        </p:nvGraphicFramePr>
        <p:xfrm>
          <a:off x="1979712" y="2567909"/>
          <a:ext cx="5486400" cy="1520825"/>
        </p:xfrm>
        <a:graphic>
          <a:graphicData uri="http://schemas.openxmlformats.org/presentationml/2006/ole">
            <mc:AlternateContent xmlns:mc="http://schemas.openxmlformats.org/markup-compatibility/2006">
              <mc:Choice xmlns:v="urn:schemas-microsoft-com:vml" Requires="v">
                <p:oleObj name="Equation" r:id="rId2" imgW="3403440" imgH="939600" progId="Equation.3">
                  <p:embed/>
                </p:oleObj>
              </mc:Choice>
              <mc:Fallback>
                <p:oleObj name="Equation" r:id="rId2" imgW="3403440" imgH="939600" progId="Equation.3">
                  <p:embed/>
                  <p:pic>
                    <p:nvPicPr>
                      <p:cNvPr id="4"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567909"/>
                        <a:ext cx="5486400" cy="1520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11"/>
          <p:cNvSpPr txBox="1">
            <a:spLocks noChangeArrowheads="1"/>
          </p:cNvSpPr>
          <p:nvPr/>
        </p:nvSpPr>
        <p:spPr bwMode="auto">
          <a:xfrm>
            <a:off x="539552" y="2036356"/>
            <a:ext cx="3964682" cy="468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法方程（正规方程）</a:t>
            </a:r>
          </a:p>
        </p:txBody>
      </p:sp>
      <p:sp>
        <p:nvSpPr>
          <p:cNvPr id="8" name="Text Box 40"/>
          <p:cNvSpPr txBox="1">
            <a:spLocks noChangeArrowheads="1"/>
          </p:cNvSpPr>
          <p:nvPr/>
        </p:nvSpPr>
        <p:spPr bwMode="auto">
          <a:xfrm>
            <a:off x="560171" y="4284518"/>
            <a:ext cx="33802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楷体_GB2312" pitchFamily="49" charset="-122"/>
              </a:defRPr>
            </a:lvl1pPr>
            <a:lvl2pPr marL="742950" indent="-285750" eaLnBrk="0" hangingPunct="0">
              <a:defRPr kumimoji="1" sz="2800" b="1">
                <a:solidFill>
                  <a:schemeClr val="tx1"/>
                </a:solidFill>
                <a:latin typeface="Times New Roman" panose="02020603050405020304" pitchFamily="18" charset="0"/>
                <a:ea typeface="楷体_GB2312" pitchFamily="49" charset="-122"/>
              </a:defRPr>
            </a:lvl2pPr>
            <a:lvl3pPr marL="1143000" indent="-228600" eaLnBrk="0" hangingPunct="0">
              <a:defRPr kumimoji="1" sz="2800" b="1">
                <a:solidFill>
                  <a:schemeClr val="tx1"/>
                </a:solidFill>
                <a:latin typeface="Times New Roman" panose="02020603050405020304" pitchFamily="18" charset="0"/>
                <a:ea typeface="楷体_GB2312" pitchFamily="49" charset="-122"/>
              </a:defRPr>
            </a:lvl3pPr>
            <a:lvl4pPr marL="1600200" indent="-228600" eaLnBrk="0" hangingPunct="0">
              <a:defRPr kumimoji="1" sz="2800" b="1">
                <a:solidFill>
                  <a:schemeClr val="tx1"/>
                </a:solidFill>
                <a:latin typeface="Times New Roman" panose="02020603050405020304" pitchFamily="18" charset="0"/>
                <a:ea typeface="楷体_GB2312" pitchFamily="49" charset="-122"/>
              </a:defRPr>
            </a:lvl4pPr>
            <a:lvl5pPr marL="2057400" indent="-228600" eaLnBrk="0" hangingPunct="0">
              <a:defRPr kumimoji="1" sz="2800" b="1">
                <a:solidFill>
                  <a:schemeClr val="tx1"/>
                </a:solidFill>
                <a:latin typeface="Times New Roman" panose="02020603050405020304" pitchFamily="18" charset="0"/>
                <a:ea typeface="楷体_GB2312" pitchFamily="49" charset="-122"/>
              </a:defRPr>
            </a:lvl5pPr>
            <a:lvl6pPr marL="25146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6pPr>
            <a:lvl7pPr marL="29718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7pPr>
            <a:lvl8pPr marL="34290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8pPr>
            <a:lvl9pPr marL="3886200" indent="-228600" eaLnBrk="0" fontAlgn="t" hangingPunct="0">
              <a:spcBef>
                <a:spcPct val="50000"/>
              </a:spcBef>
              <a:spcAft>
                <a:spcPct val="0"/>
              </a:spcAft>
              <a:buFont typeface="Wingdings" panose="05000000000000000000" pitchFamily="2" charset="2"/>
              <a:defRPr kumimoji="1" sz="2800" b="1">
                <a:solidFill>
                  <a:schemeClr val="tx1"/>
                </a:solidFill>
                <a:latin typeface="Times New Roman" panose="02020603050405020304" pitchFamily="18" charset="0"/>
                <a:ea typeface="楷体_GB2312" pitchFamily="49" charset="-122"/>
              </a:defRPr>
            </a:lvl9pPr>
          </a:lstStyle>
          <a:p>
            <a:pPr eaLnBrk="1" hangingPunct="1"/>
            <a:r>
              <a:rPr lang="zh-CN" altLang="en-US" sz="2400" dirty="0">
                <a:ea typeface="宋体" panose="02010600030101010101" pitchFamily="2" charset="-122"/>
              </a:rPr>
              <a:t>与最小二乘拟合对比：</a:t>
            </a:r>
          </a:p>
        </p:txBody>
      </p:sp>
      <p:graphicFrame>
        <p:nvGraphicFramePr>
          <p:cNvPr id="9" name="Object 15"/>
          <p:cNvGraphicFramePr>
            <a:graphicFrameLocks noChangeAspect="1"/>
          </p:cNvGraphicFramePr>
          <p:nvPr>
            <p:extLst>
              <p:ext uri="{D42A27DB-BD31-4B8C-83A1-F6EECF244321}">
                <p14:modId xmlns:p14="http://schemas.microsoft.com/office/powerpoint/2010/main" val="229024466"/>
              </p:ext>
            </p:extLst>
          </p:nvPr>
        </p:nvGraphicFramePr>
        <p:xfrm>
          <a:off x="5117917" y="4815260"/>
          <a:ext cx="3187883" cy="687323"/>
        </p:xfrm>
        <a:graphic>
          <a:graphicData uri="http://schemas.openxmlformats.org/presentationml/2006/ole">
            <mc:AlternateContent xmlns:mc="http://schemas.openxmlformats.org/markup-compatibility/2006">
              <mc:Choice xmlns:v="urn:schemas-microsoft-com:vml" Requires="v">
                <p:oleObj name="Equation" r:id="rId4" imgW="1663560" imgH="330120" progId="Equation.DSMT4">
                  <p:embed/>
                </p:oleObj>
              </mc:Choice>
              <mc:Fallback>
                <p:oleObj name="Equation" r:id="rId4" imgW="1663560" imgH="330120" progId="Equation.DSMT4">
                  <p:embed/>
                  <p:pic>
                    <p:nvPicPr>
                      <p:cNvPr id="9"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7917" y="4815260"/>
                        <a:ext cx="3187883" cy="687323"/>
                      </a:xfrm>
                      <a:prstGeom prst="rect">
                        <a:avLst/>
                      </a:prstGeom>
                      <a:noFill/>
                      <a:ln w="9525">
                        <a:solidFill>
                          <a:schemeClr val="bg1"/>
                        </a:solidFill>
                        <a:miter lim="800000"/>
                        <a:headEnd/>
                        <a:tailEnd/>
                      </a:ln>
                      <a:effectLst/>
                    </p:spPr>
                  </p:pic>
                </p:oleObj>
              </mc:Fallback>
            </mc:AlternateContent>
          </a:graphicData>
        </a:graphic>
      </p:graphicFrame>
      <p:sp>
        <p:nvSpPr>
          <p:cNvPr id="10" name="Rectangle 25"/>
          <p:cNvSpPr>
            <a:spLocks noChangeArrowheads="1"/>
          </p:cNvSpPr>
          <p:nvPr/>
        </p:nvSpPr>
        <p:spPr bwMode="auto">
          <a:xfrm>
            <a:off x="418689" y="5544717"/>
            <a:ext cx="28458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kumimoji="1" lang="zh-CN" altLang="en-US" sz="2400" b="1" dirty="0">
                <a:solidFill>
                  <a:srgbClr val="FF0000"/>
                </a:solidFill>
              </a:rPr>
              <a:t>最小平方误差为</a:t>
            </a:r>
            <a:r>
              <a:rPr kumimoji="1" lang="en-US" altLang="zh-CN" sz="2400" b="1" dirty="0">
                <a:solidFill>
                  <a:srgbClr val="FF0000"/>
                </a:solidFill>
              </a:rPr>
              <a:t>:</a:t>
            </a:r>
            <a:endParaRPr kumimoji="1" lang="zh-CN" altLang="en-US" sz="2400" b="1" dirty="0">
              <a:solidFill>
                <a:srgbClr val="FF0000"/>
              </a:solidFill>
            </a:endParaRPr>
          </a:p>
        </p:txBody>
      </p:sp>
      <p:grpSp>
        <p:nvGrpSpPr>
          <p:cNvPr id="13" name="Group 37"/>
          <p:cNvGrpSpPr>
            <a:grpSpLocks/>
          </p:cNvGrpSpPr>
          <p:nvPr/>
        </p:nvGrpSpPr>
        <p:grpSpPr bwMode="auto">
          <a:xfrm>
            <a:off x="3098621" y="5441821"/>
            <a:ext cx="5510213" cy="762000"/>
            <a:chOff x="945" y="3120"/>
            <a:chExt cx="3471" cy="480"/>
          </a:xfrm>
        </p:grpSpPr>
        <p:graphicFrame>
          <p:nvGraphicFramePr>
            <p:cNvPr id="14" name="Object 26"/>
            <p:cNvGraphicFramePr>
              <a:graphicFrameLocks noChangeAspect="1"/>
            </p:cNvGraphicFramePr>
            <p:nvPr>
              <p:extLst>
                <p:ext uri="{D42A27DB-BD31-4B8C-83A1-F6EECF244321}">
                  <p14:modId xmlns:p14="http://schemas.microsoft.com/office/powerpoint/2010/main" val="4228642421"/>
                </p:ext>
              </p:extLst>
            </p:nvPr>
          </p:nvGraphicFramePr>
          <p:xfrm>
            <a:off x="945" y="3169"/>
            <a:ext cx="2099" cy="363"/>
          </p:xfrm>
          <a:graphic>
            <a:graphicData uri="http://schemas.openxmlformats.org/presentationml/2006/ole">
              <mc:AlternateContent xmlns:mc="http://schemas.openxmlformats.org/markup-compatibility/2006">
                <mc:Choice xmlns:v="urn:schemas-microsoft-com:vml" Requires="v">
                  <p:oleObj name="Equation" r:id="rId6" imgW="2019240" imgH="330120" progId="Equation.3">
                    <p:embed/>
                  </p:oleObj>
                </mc:Choice>
                <mc:Fallback>
                  <p:oleObj name="Equation" r:id="rId6" imgW="2019240" imgH="330120" progId="Equation.3">
                    <p:embed/>
                    <p:pic>
                      <p:nvPicPr>
                        <p:cNvPr id="14" name="Objec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 y="3169"/>
                          <a:ext cx="2099" cy="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27"/>
            <p:cNvGraphicFramePr>
              <a:graphicFrameLocks noChangeAspect="1"/>
            </p:cNvGraphicFramePr>
            <p:nvPr/>
          </p:nvGraphicFramePr>
          <p:xfrm>
            <a:off x="3072" y="3120"/>
            <a:ext cx="1344" cy="480"/>
          </p:xfrm>
          <a:graphic>
            <a:graphicData uri="http://schemas.openxmlformats.org/presentationml/2006/ole">
              <mc:AlternateContent xmlns:mc="http://schemas.openxmlformats.org/markup-compatibility/2006">
                <mc:Choice xmlns:v="urn:schemas-microsoft-com:vml" Requires="v">
                  <p:oleObj name="Equation" r:id="rId8" imgW="1307880" imgH="444240" progId="Equation.3">
                    <p:embed/>
                  </p:oleObj>
                </mc:Choice>
                <mc:Fallback>
                  <p:oleObj name="Equation" r:id="rId8" imgW="1307880" imgH="444240" progId="Equation.3">
                    <p:embed/>
                    <p:pic>
                      <p:nvPicPr>
                        <p:cNvPr id="15" name="Object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2" y="3120"/>
                          <a:ext cx="1344" cy="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8" name="AutoShape 15"/>
          <p:cNvSpPr>
            <a:spLocks noChangeArrowheads="1"/>
          </p:cNvSpPr>
          <p:nvPr/>
        </p:nvSpPr>
        <p:spPr bwMode="auto">
          <a:xfrm>
            <a:off x="4630984" y="6150994"/>
            <a:ext cx="1944216" cy="609596"/>
          </a:xfrm>
          <a:prstGeom prst="wedgeEllipseCallout">
            <a:avLst>
              <a:gd name="adj1" fmla="val 61520"/>
              <a:gd name="adj2" fmla="val -84572"/>
            </a:avLst>
          </a:prstGeom>
          <a:solidFill>
            <a:schemeClr val="bg1"/>
          </a:solidFill>
          <a:ln w="9525">
            <a:solidFill>
              <a:schemeClr val="tx1"/>
            </a:solidFill>
            <a:miter lim="800000"/>
            <a:headEnd/>
            <a:tailEnd/>
          </a:ln>
          <a:effectLst/>
        </p:spPr>
        <p:txBody>
          <a:bodyPr wrap="none"/>
          <a:lstStyle/>
          <a:p>
            <a:pPr algn="ctr">
              <a:lnSpc>
                <a:spcPct val="90000"/>
              </a:lnSpc>
            </a:pPr>
            <a:r>
              <a:rPr lang="en-US" altLang="zh-CN" sz="2000" b="1" i="1" dirty="0"/>
              <a:t>y</a:t>
            </a:r>
            <a:r>
              <a:rPr lang="en-US" altLang="zh-CN" sz="2000" b="1" dirty="0"/>
              <a:t>=</a:t>
            </a:r>
            <a:r>
              <a:rPr lang="en-US" altLang="zh-CN" sz="2000" b="1" i="1" dirty="0"/>
              <a:t>f</a:t>
            </a:r>
            <a:r>
              <a:rPr lang="en-US" altLang="zh-CN" sz="2000" b="1" dirty="0"/>
              <a:t>(</a:t>
            </a:r>
            <a:r>
              <a:rPr lang="en-US" altLang="zh-CN" sz="2000" b="1" i="1" dirty="0"/>
              <a:t>x</a:t>
            </a:r>
            <a:r>
              <a:rPr lang="en-US" altLang="zh-CN" sz="2000" b="1" dirty="0"/>
              <a:t>)</a:t>
            </a:r>
            <a:r>
              <a:rPr lang="zh-CN" altLang="en-US" sz="2000" b="1" dirty="0"/>
              <a:t>是函数</a:t>
            </a:r>
            <a:endParaRPr lang="en-US" altLang="zh-CN" sz="1800" b="1" dirty="0"/>
          </a:p>
        </p:txBody>
      </p:sp>
      <p:grpSp>
        <p:nvGrpSpPr>
          <p:cNvPr id="19" name="Group 43"/>
          <p:cNvGrpSpPr>
            <a:grpSpLocks/>
          </p:cNvGrpSpPr>
          <p:nvPr/>
        </p:nvGrpSpPr>
        <p:grpSpPr bwMode="auto">
          <a:xfrm>
            <a:off x="1137889" y="4706860"/>
            <a:ext cx="4715839" cy="904125"/>
            <a:chOff x="345" y="3431"/>
            <a:chExt cx="2651" cy="452"/>
          </a:xfrm>
        </p:grpSpPr>
        <p:sp>
          <p:nvSpPr>
            <p:cNvPr id="20" name="Text Box 42"/>
            <p:cNvSpPr txBox="1">
              <a:spLocks noChangeArrowheads="1"/>
            </p:cNvSpPr>
            <p:nvPr/>
          </p:nvSpPr>
          <p:spPr bwMode="auto">
            <a:xfrm>
              <a:off x="1728" y="3434"/>
              <a:ext cx="1268"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endParaRPr kumimoji="1" lang="en-US" altLang="en-US" sz="2000" b="1" i="1" baseline="-25000">
                <a:solidFill>
                  <a:srgbClr val="FF3300"/>
                </a:solidFill>
              </a:endParaRPr>
            </a:p>
          </p:txBody>
        </p:sp>
        <p:graphicFrame>
          <p:nvGraphicFramePr>
            <p:cNvPr id="21" name="Object 37"/>
            <p:cNvGraphicFramePr>
              <a:graphicFrameLocks noChangeAspect="1"/>
            </p:cNvGraphicFramePr>
            <p:nvPr>
              <p:extLst>
                <p:ext uri="{D42A27DB-BD31-4B8C-83A1-F6EECF244321}">
                  <p14:modId xmlns:p14="http://schemas.microsoft.com/office/powerpoint/2010/main" val="2766719940"/>
                </p:ext>
              </p:extLst>
            </p:nvPr>
          </p:nvGraphicFramePr>
          <p:xfrm>
            <a:off x="345" y="3431"/>
            <a:ext cx="1837" cy="452"/>
          </p:xfrm>
          <a:graphic>
            <a:graphicData uri="http://schemas.openxmlformats.org/presentationml/2006/ole">
              <mc:AlternateContent xmlns:mc="http://schemas.openxmlformats.org/markup-compatibility/2006">
                <mc:Choice xmlns:v="urn:schemas-microsoft-com:vml" Requires="v">
                  <p:oleObj name="Equation" r:id="rId10" imgW="1739880" imgH="431640" progId="Equation.DSMT4">
                    <p:embed/>
                  </p:oleObj>
                </mc:Choice>
                <mc:Fallback>
                  <p:oleObj name="Equation" r:id="rId10" imgW="1739880" imgH="431640" progId="Equation.DSMT4">
                    <p:embed/>
                    <p:pic>
                      <p:nvPicPr>
                        <p:cNvPr id="21" name="Object 37"/>
                        <p:cNvPicPr>
                          <a:picLocks noChangeAspect="1" noChangeArrowheads="1"/>
                        </p:cNvPicPr>
                        <p:nvPr/>
                      </p:nvPicPr>
                      <p:blipFill>
                        <a:blip r:embed="rId11"/>
                        <a:srcRect/>
                        <a:stretch>
                          <a:fillRect/>
                        </a:stretch>
                      </p:blipFill>
                      <p:spPr bwMode="auto">
                        <a:xfrm>
                          <a:off x="345" y="3431"/>
                          <a:ext cx="1837" cy="4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2" name="右箭头 21"/>
          <p:cNvSpPr/>
          <p:nvPr/>
        </p:nvSpPr>
        <p:spPr>
          <a:xfrm>
            <a:off x="4601184" y="5066398"/>
            <a:ext cx="353144" cy="201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24772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楷体_GB2312"/>
              </a:rPr>
              <a:t>第</a:t>
            </a:r>
            <a:r>
              <a:rPr lang="en-US" altLang="zh-CN" dirty="0">
                <a:latin typeface="Times New Roman" panose="02020603050405020304" pitchFamily="18" charset="0"/>
                <a:ea typeface="楷体_GB2312"/>
              </a:rPr>
              <a:t>5</a:t>
            </a:r>
            <a:r>
              <a:rPr lang="zh-CN" altLang="en-US" dirty="0">
                <a:latin typeface="Times New Roman" panose="02020603050405020304" pitchFamily="18" charset="0"/>
                <a:ea typeface="楷体_GB2312"/>
              </a:rPr>
              <a:t>章  拟合法 </a:t>
            </a:r>
          </a:p>
        </p:txBody>
      </p:sp>
      <p:sp>
        <p:nvSpPr>
          <p:cNvPr id="3" name="内容占位符 2"/>
          <p:cNvSpPr>
            <a:spLocks noGrp="1"/>
          </p:cNvSpPr>
          <p:nvPr>
            <p:ph idx="1"/>
          </p:nvPr>
        </p:nvSpPr>
        <p:spPr/>
        <p:txBody>
          <a:bodyPr/>
          <a:lstStyle/>
          <a:p>
            <a:r>
              <a:rPr lang="en-US" altLang="zh-CN" dirty="0">
                <a:latin typeface="Times New Roman" panose="02020603050405020304" pitchFamily="18" charset="0"/>
                <a:ea typeface="楷体_GB2312"/>
              </a:rPr>
              <a:t>§1  </a:t>
            </a:r>
            <a:r>
              <a:rPr lang="zh-CN" altLang="en-US" dirty="0">
                <a:latin typeface="Times New Roman" panose="02020603050405020304" pitchFamily="18" charset="0"/>
                <a:ea typeface="楷体_GB2312"/>
              </a:rPr>
              <a:t>曲线拟合的概念</a:t>
            </a:r>
          </a:p>
          <a:p>
            <a:r>
              <a:rPr lang="en-US" altLang="zh-CN" dirty="0">
                <a:latin typeface="Times New Roman" panose="02020603050405020304" pitchFamily="18" charset="0"/>
                <a:ea typeface="楷体_GB2312"/>
              </a:rPr>
              <a:t>§2  </a:t>
            </a:r>
            <a:r>
              <a:rPr lang="zh-CN" altLang="en-US" dirty="0">
                <a:latin typeface="Times New Roman" panose="02020603050405020304" pitchFamily="18" charset="0"/>
                <a:ea typeface="楷体_GB2312"/>
              </a:rPr>
              <a:t>最小二乘拟合</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§3  </a:t>
            </a:r>
            <a:r>
              <a:rPr lang="zh-CN" altLang="en-US" dirty="0">
                <a:latin typeface="Times New Roman" panose="02020603050405020304" pitchFamily="18" charset="0"/>
                <a:ea typeface="楷体_GB2312"/>
              </a:rPr>
              <a:t>非线性最小二乘拟合</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§4  </a:t>
            </a:r>
            <a:r>
              <a:rPr lang="zh-CN" altLang="en-US" dirty="0">
                <a:latin typeface="Times New Roman" panose="02020603050405020304" pitchFamily="18" charset="0"/>
                <a:ea typeface="楷体_GB2312"/>
              </a:rPr>
              <a:t>函数逼近的概念</a:t>
            </a:r>
            <a:endParaRPr lang="en-US" altLang="zh-CN" dirty="0">
              <a:latin typeface="Times New Roman" panose="02020603050405020304" pitchFamily="18" charset="0"/>
              <a:ea typeface="楷体_GB2312"/>
            </a:endParaRPr>
          </a:p>
          <a:p>
            <a:r>
              <a:rPr lang="en-US" altLang="zh-CN" dirty="0">
                <a:latin typeface="Times New Roman" panose="02020603050405020304" pitchFamily="18" charset="0"/>
                <a:ea typeface="楷体_GB2312"/>
              </a:rPr>
              <a:t>§5  </a:t>
            </a:r>
            <a:r>
              <a:rPr lang="zh-CN" altLang="en-US" dirty="0">
                <a:latin typeface="Times New Roman" panose="02020603050405020304" pitchFamily="18" charset="0"/>
                <a:ea typeface="楷体_GB2312"/>
              </a:rPr>
              <a:t>最佳平方逼近</a:t>
            </a:r>
            <a:endParaRPr lang="en-US" altLang="zh-CN" dirty="0">
              <a:latin typeface="Times New Roman" panose="02020603050405020304" pitchFamily="18" charset="0"/>
              <a:ea typeface="楷体_GB2312"/>
            </a:endParaRPr>
          </a:p>
          <a:p>
            <a:pPr marL="0" indent="0">
              <a:buNone/>
            </a:pPr>
            <a:endParaRPr lang="zh-CN" altLang="en-US" dirty="0">
              <a:latin typeface="Times New Roman" panose="02020603050405020304" pitchFamily="18" charset="0"/>
              <a:ea typeface="楷体_GB2312"/>
            </a:endParaRPr>
          </a:p>
        </p:txBody>
      </p:sp>
    </p:spTree>
    <p:extLst>
      <p:ext uri="{BB962C8B-B14F-4D97-AF65-F5344CB8AC3E}">
        <p14:creationId xmlns:p14="http://schemas.microsoft.com/office/powerpoint/2010/main" val="31622080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rPr>
              <a:t>作业</a:t>
            </a:r>
          </a:p>
        </p:txBody>
      </p:sp>
      <p:sp>
        <p:nvSpPr>
          <p:cNvPr id="3" name="内容占位符 2"/>
          <p:cNvSpPr>
            <a:spLocks noGrp="1"/>
          </p:cNvSpPr>
          <p:nvPr>
            <p:ph idx="1"/>
          </p:nvPr>
        </p:nvSpPr>
        <p:spPr/>
        <p:txBody>
          <a:bodyPr/>
          <a:lstStyle/>
          <a:p>
            <a:r>
              <a:rPr lang="en-US" altLang="zh-CN" dirty="0">
                <a:latin typeface="Times New Roman" panose="02020603050405020304" pitchFamily="18" charset="0"/>
                <a:ea typeface="宋体" panose="02010600030101010101" pitchFamily="2" charset="-122"/>
              </a:rPr>
              <a:t>P137-139  </a:t>
            </a:r>
            <a:r>
              <a:rPr lang="zh-CN" altLang="en-US" dirty="0">
                <a:latin typeface="Times New Roman" panose="02020603050405020304" pitchFamily="18" charset="0"/>
                <a:ea typeface="宋体" panose="02010600030101010101" pitchFamily="2" charset="-122"/>
              </a:rPr>
              <a:t>习题</a:t>
            </a:r>
            <a:r>
              <a:rPr lang="en-US" altLang="zh-CN" dirty="0">
                <a:latin typeface="Times New Roman" panose="02020603050405020304" pitchFamily="18" charset="0"/>
                <a:ea typeface="宋体" panose="02010600030101010101" pitchFamily="2" charset="-122"/>
              </a:rPr>
              <a:t>5</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12</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13</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14</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16</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18</a:t>
            </a:r>
          </a:p>
          <a:p>
            <a:endParaRPr lang="zh-CN" altLang="en-US"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774275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5"/>
          <p:cNvSpPr>
            <a:spLocks noGrp="1"/>
          </p:cNvSpPr>
          <p:nvPr>
            <p:ph type="title"/>
          </p:nvPr>
        </p:nvSpPr>
        <p:spPr>
          <a:xfrm>
            <a:off x="971600" y="2924944"/>
            <a:ext cx="7391400" cy="563563"/>
          </a:xfrm>
        </p:spPr>
        <p:txBody>
          <a:bodyPr vert="horz" wrap="square" lIns="91440" tIns="45720" rIns="91440" bIns="45720" anchor="ctr"/>
          <a:lstStyle/>
          <a:p>
            <a:pPr eaLnBrk="1" hangingPunct="1"/>
            <a:r>
              <a:rPr lang="en-US" altLang="zh-CN" sz="4000" dirty="0">
                <a:ea typeface="宋体" panose="02010600030101010101" pitchFamily="2" charset="-122"/>
              </a:rPr>
              <a:t>      </a:t>
            </a:r>
            <a:r>
              <a:rPr lang="zh-CN" altLang="en-US" sz="4000" dirty="0">
                <a:ea typeface="宋体" panose="02010600030101010101" pitchFamily="2" charset="-122"/>
              </a:rPr>
              <a:t>待续。。。</a:t>
            </a:r>
            <a:endParaRPr lang="zh-CN" altLang="en-US" sz="4000" i="1" dirty="0">
              <a:solidFill>
                <a:schemeClr val="folHlink"/>
              </a:solidFill>
              <a:ea typeface="宋体" panose="02010600030101010101" pitchFamily="2" charset="-122"/>
            </a:endParaRPr>
          </a:p>
        </p:txBody>
      </p:sp>
    </p:spTree>
    <p:extLst>
      <p:ext uri="{BB962C8B-B14F-4D97-AF65-F5344CB8AC3E}">
        <p14:creationId xmlns:p14="http://schemas.microsoft.com/office/powerpoint/2010/main" val="1474749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12">
            <a:extLst>
              <a:ext uri="{FF2B5EF4-FFF2-40B4-BE49-F238E27FC236}">
                <a16:creationId xmlns:a16="http://schemas.microsoft.com/office/drawing/2014/main" id="{8C2D83E3-EFAE-436B-94DB-F0AFC58A3168}"/>
              </a:ext>
            </a:extLst>
          </p:cNvPr>
          <p:cNvGraphicFramePr>
            <a:graphicFrameLocks noChangeAspect="1"/>
          </p:cNvGraphicFramePr>
          <p:nvPr>
            <p:extLst>
              <p:ext uri="{D42A27DB-BD31-4B8C-83A1-F6EECF244321}">
                <p14:modId xmlns:p14="http://schemas.microsoft.com/office/powerpoint/2010/main" val="2379264058"/>
              </p:ext>
            </p:extLst>
          </p:nvPr>
        </p:nvGraphicFramePr>
        <p:xfrm>
          <a:off x="1193234" y="4561660"/>
          <a:ext cx="6162675" cy="760412"/>
        </p:xfrm>
        <a:graphic>
          <a:graphicData uri="http://schemas.openxmlformats.org/presentationml/2006/ole">
            <mc:AlternateContent xmlns:mc="http://schemas.openxmlformats.org/markup-compatibility/2006">
              <mc:Choice xmlns:v="urn:schemas-microsoft-com:vml" Requires="v">
                <p:oleObj name="Equation" r:id="rId3" imgW="2705040" imgH="317160" progId="Equation.DSMT4">
                  <p:embed/>
                </p:oleObj>
              </mc:Choice>
              <mc:Fallback>
                <p:oleObj name="Equation" r:id="rId3" imgW="2705040" imgH="317160" progId="Equation.DSMT4">
                  <p:embed/>
                  <p:pic>
                    <p:nvPicPr>
                      <p:cNvPr id="8" name="Object 12">
                        <a:extLst>
                          <a:ext uri="{FF2B5EF4-FFF2-40B4-BE49-F238E27FC236}">
                            <a16:creationId xmlns:a16="http://schemas.microsoft.com/office/drawing/2014/main" id="{8C2D83E3-EFAE-436B-94DB-F0AFC58A3168}"/>
                          </a:ext>
                        </a:extLst>
                      </p:cNvPr>
                      <p:cNvPicPr>
                        <a:picLocks noChangeAspect="1" noChangeArrowheads="1"/>
                      </p:cNvPicPr>
                      <p:nvPr/>
                    </p:nvPicPr>
                    <p:blipFill>
                      <a:blip r:embed="rId4"/>
                      <a:srcRect/>
                      <a:stretch>
                        <a:fillRect/>
                      </a:stretch>
                    </p:blipFill>
                    <p:spPr bwMode="auto">
                      <a:xfrm>
                        <a:off x="1193234" y="4561660"/>
                        <a:ext cx="6162675" cy="760412"/>
                      </a:xfrm>
                      <a:prstGeom prst="rect">
                        <a:avLst/>
                      </a:prstGeom>
                      <a:noFill/>
                      <a:ln>
                        <a:noFill/>
                      </a:ln>
                      <a:effectLst/>
                    </p:spPr>
                  </p:pic>
                </p:oleObj>
              </mc:Fallback>
            </mc:AlternateContent>
          </a:graphicData>
        </a:graphic>
      </p:graphicFrame>
      <p:graphicFrame>
        <p:nvGraphicFramePr>
          <p:cNvPr id="11" name="Object 12">
            <a:extLst>
              <a:ext uri="{FF2B5EF4-FFF2-40B4-BE49-F238E27FC236}">
                <a16:creationId xmlns:a16="http://schemas.microsoft.com/office/drawing/2014/main" id="{FC589637-F903-40E5-9789-166507F38D47}"/>
              </a:ext>
            </a:extLst>
          </p:cNvPr>
          <p:cNvGraphicFramePr>
            <a:graphicFrameLocks noChangeAspect="1"/>
          </p:cNvGraphicFramePr>
          <p:nvPr>
            <p:extLst>
              <p:ext uri="{D42A27DB-BD31-4B8C-83A1-F6EECF244321}">
                <p14:modId xmlns:p14="http://schemas.microsoft.com/office/powerpoint/2010/main" val="854895512"/>
              </p:ext>
            </p:extLst>
          </p:nvPr>
        </p:nvGraphicFramePr>
        <p:xfrm>
          <a:off x="1193800" y="5376863"/>
          <a:ext cx="6569075" cy="766762"/>
        </p:xfrm>
        <a:graphic>
          <a:graphicData uri="http://schemas.openxmlformats.org/presentationml/2006/ole">
            <mc:AlternateContent xmlns:mc="http://schemas.openxmlformats.org/markup-compatibility/2006">
              <mc:Choice xmlns:v="urn:schemas-microsoft-com:vml" Requires="v">
                <p:oleObj name="Equation" r:id="rId5" imgW="2857320" imgH="317160" progId="Equation.DSMT4">
                  <p:embed/>
                </p:oleObj>
              </mc:Choice>
              <mc:Fallback>
                <p:oleObj name="Equation" r:id="rId5" imgW="2857320" imgH="317160" progId="Equation.DSMT4">
                  <p:embed/>
                  <p:pic>
                    <p:nvPicPr>
                      <p:cNvPr id="11" name="Object 12">
                        <a:extLst>
                          <a:ext uri="{FF2B5EF4-FFF2-40B4-BE49-F238E27FC236}">
                            <a16:creationId xmlns:a16="http://schemas.microsoft.com/office/drawing/2014/main" id="{FC589637-F903-40E5-9789-166507F38D47}"/>
                          </a:ext>
                        </a:extLst>
                      </p:cNvPr>
                      <p:cNvPicPr>
                        <a:picLocks noChangeAspect="1" noChangeArrowheads="1"/>
                      </p:cNvPicPr>
                      <p:nvPr/>
                    </p:nvPicPr>
                    <p:blipFill>
                      <a:blip r:embed="rId6"/>
                      <a:srcRect/>
                      <a:stretch>
                        <a:fillRect/>
                      </a:stretch>
                    </p:blipFill>
                    <p:spPr bwMode="auto">
                      <a:xfrm>
                        <a:off x="1193800" y="5376863"/>
                        <a:ext cx="6569075" cy="766762"/>
                      </a:xfrm>
                      <a:prstGeom prst="rect">
                        <a:avLst/>
                      </a:prstGeom>
                      <a:noFill/>
                      <a:ln>
                        <a:noFill/>
                      </a:ln>
                      <a:effectLst/>
                    </p:spPr>
                  </p:pic>
                </p:oleObj>
              </mc:Fallback>
            </mc:AlternateContent>
          </a:graphicData>
        </a:graphic>
      </p:graphicFrame>
      <p:sp>
        <p:nvSpPr>
          <p:cNvPr id="12" name="Rectangle 27">
            <a:extLst>
              <a:ext uri="{FF2B5EF4-FFF2-40B4-BE49-F238E27FC236}">
                <a16:creationId xmlns:a16="http://schemas.microsoft.com/office/drawing/2014/main" id="{AF15B1EB-29B7-4414-B5AF-AD011F391756}"/>
              </a:ext>
            </a:extLst>
          </p:cNvPr>
          <p:cNvSpPr>
            <a:spLocks noChangeArrowheads="1"/>
          </p:cNvSpPr>
          <p:nvPr/>
        </p:nvSpPr>
        <p:spPr bwMode="auto">
          <a:xfrm>
            <a:off x="35496" y="24449"/>
            <a:ext cx="69770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spcBef>
                <a:spcPct val="50000"/>
              </a:spcBef>
            </a:pPr>
            <a:r>
              <a:rPr kumimoji="1" lang="en-US" altLang="zh-CN" sz="2800" b="1" dirty="0"/>
              <a:t>§2  </a:t>
            </a:r>
            <a:r>
              <a:rPr kumimoji="1" lang="zh-CN" altLang="en-US" sz="2800" b="1" dirty="0"/>
              <a:t>最小二乘拟合  </a:t>
            </a:r>
            <a:r>
              <a:rPr kumimoji="1" lang="en-US" altLang="zh-CN" sz="2000" b="1" dirty="0">
                <a:solidFill>
                  <a:srgbClr val="008000"/>
                </a:solidFill>
              </a:rPr>
              <a:t>/*Least-Squares Line*/</a:t>
            </a:r>
          </a:p>
        </p:txBody>
      </p:sp>
      <p:graphicFrame>
        <p:nvGraphicFramePr>
          <p:cNvPr id="16" name="Object 8">
            <a:extLst>
              <a:ext uri="{FF2B5EF4-FFF2-40B4-BE49-F238E27FC236}">
                <a16:creationId xmlns:a16="http://schemas.microsoft.com/office/drawing/2014/main" id="{855134C2-9D77-47CA-B481-62CDD68B372C}"/>
              </a:ext>
            </a:extLst>
          </p:cNvPr>
          <p:cNvGraphicFramePr>
            <a:graphicFrameLocks noChangeAspect="1"/>
          </p:cNvGraphicFramePr>
          <p:nvPr>
            <p:extLst>
              <p:ext uri="{D42A27DB-BD31-4B8C-83A1-F6EECF244321}">
                <p14:modId xmlns:p14="http://schemas.microsoft.com/office/powerpoint/2010/main" val="2585534353"/>
              </p:ext>
            </p:extLst>
          </p:nvPr>
        </p:nvGraphicFramePr>
        <p:xfrm>
          <a:off x="1978104" y="720105"/>
          <a:ext cx="1679575" cy="550862"/>
        </p:xfrm>
        <a:graphic>
          <a:graphicData uri="http://schemas.openxmlformats.org/presentationml/2006/ole">
            <mc:AlternateContent xmlns:mc="http://schemas.openxmlformats.org/markup-compatibility/2006">
              <mc:Choice xmlns:v="urn:schemas-microsoft-com:vml" Requires="v">
                <p:oleObj name="Equation" r:id="rId7" imgW="698400" imgH="228600" progId="Equation.DSMT4">
                  <p:embed/>
                </p:oleObj>
              </mc:Choice>
              <mc:Fallback>
                <p:oleObj name="Equation" r:id="rId7" imgW="698400" imgH="228600" progId="Equation.DSMT4">
                  <p:embed/>
                  <p:pic>
                    <p:nvPicPr>
                      <p:cNvPr id="16" name="Object 8">
                        <a:extLst>
                          <a:ext uri="{FF2B5EF4-FFF2-40B4-BE49-F238E27FC236}">
                            <a16:creationId xmlns:a16="http://schemas.microsoft.com/office/drawing/2014/main" id="{855134C2-9D77-47CA-B481-62CDD68B37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8104" y="720105"/>
                        <a:ext cx="1679575" cy="550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文本框 16">
            <a:extLst>
              <a:ext uri="{FF2B5EF4-FFF2-40B4-BE49-F238E27FC236}">
                <a16:creationId xmlns:a16="http://schemas.microsoft.com/office/drawing/2014/main" id="{3FDA4DD3-E644-4901-87D8-5BD587563806}"/>
              </a:ext>
            </a:extLst>
          </p:cNvPr>
          <p:cNvSpPr txBox="1"/>
          <p:nvPr/>
        </p:nvSpPr>
        <p:spPr>
          <a:xfrm>
            <a:off x="371804" y="764704"/>
            <a:ext cx="2183972" cy="461665"/>
          </a:xfrm>
          <a:prstGeom prst="rect">
            <a:avLst/>
          </a:prstGeom>
          <a:noFill/>
        </p:spPr>
        <p:txBody>
          <a:bodyPr wrap="square" rtlCol="0">
            <a:spAutoFit/>
          </a:bodyPr>
          <a:lstStyle/>
          <a:p>
            <a:r>
              <a:rPr lang="zh-CN" altLang="en-US" b="1" dirty="0"/>
              <a:t>已知观测值</a:t>
            </a:r>
          </a:p>
        </p:txBody>
      </p:sp>
      <mc:AlternateContent xmlns:mc="http://schemas.openxmlformats.org/markup-compatibility/2006" xmlns:a14="http://schemas.microsoft.com/office/drawing/2010/main">
        <mc:Choice Requires="a14">
          <p:sp>
            <p:nvSpPr>
              <p:cNvPr id="22" name="Rectangle 14">
                <a:extLst>
                  <a:ext uri="{FF2B5EF4-FFF2-40B4-BE49-F238E27FC236}">
                    <a16:creationId xmlns:a16="http://schemas.microsoft.com/office/drawing/2014/main" id="{56476862-3612-40AD-AE76-9DF9E22482A4}"/>
                  </a:ext>
                </a:extLst>
              </p:cNvPr>
              <p:cNvSpPr>
                <a:spLocks noChangeArrowheads="1"/>
              </p:cNvSpPr>
              <p:nvPr/>
            </p:nvSpPr>
            <p:spPr bwMode="auto">
              <a:xfrm>
                <a:off x="400242" y="3471926"/>
                <a:ext cx="4835298" cy="84388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r>
                  <a:rPr lang="en-US" altLang="zh-CN" b="1" dirty="0">
                    <a:solidFill>
                      <a:schemeClr val="tx1"/>
                    </a:solidFill>
                  </a:rPr>
                  <a:t>2—</a:t>
                </a:r>
                <a:r>
                  <a:rPr lang="zh-CN" altLang="en-US" b="1" dirty="0">
                    <a:solidFill>
                      <a:schemeClr val="tx1"/>
                    </a:solidFill>
                  </a:rPr>
                  <a:t>范数（欧式） </a:t>
                </a:r>
                <a14:m>
                  <m:oMath xmlns:m="http://schemas.openxmlformats.org/officeDocument/2006/math">
                    <m:sSub>
                      <m:sSubPr>
                        <m:ctrlPr>
                          <a:rPr lang="en-US" altLang="zh-CN" b="1" i="1" dirty="0">
                            <a:solidFill>
                              <a:schemeClr val="tx1"/>
                            </a:solidFill>
                            <a:latin typeface="Cambria Math" panose="02040503050406030204" pitchFamily="18" charset="0"/>
                            <a:ea typeface="楷体_GB2312" pitchFamily="49" charset="-122"/>
                          </a:rPr>
                        </m:ctrlPr>
                      </m:sSubPr>
                      <m:e>
                        <m:d>
                          <m:dPr>
                            <m:begChr m:val="‖"/>
                            <m:endChr m:val="‖"/>
                            <m:ctrlPr>
                              <a:rPr lang="en-US" altLang="zh-CN" b="1" i="1" dirty="0">
                                <a:solidFill>
                                  <a:schemeClr val="tx1"/>
                                </a:solidFill>
                                <a:latin typeface="Cambria Math" panose="02040503050406030204" pitchFamily="18" charset="0"/>
                                <a:ea typeface="楷体_GB2312" pitchFamily="49" charset="-122"/>
                              </a:rPr>
                            </m:ctrlPr>
                          </m:dPr>
                          <m:e>
                            <m:r>
                              <a:rPr lang="en-US" altLang="zh-CN" b="1" i="1" dirty="0">
                                <a:solidFill>
                                  <a:schemeClr val="tx1"/>
                                </a:solidFill>
                                <a:latin typeface="Cambria Math" panose="02040503050406030204" pitchFamily="18" charset="0"/>
                                <a:ea typeface="楷体_GB2312" pitchFamily="49" charset="-122"/>
                              </a:rPr>
                              <m:t>𝒙</m:t>
                            </m:r>
                          </m:e>
                        </m:d>
                      </m:e>
                      <m:sub>
                        <m:r>
                          <a:rPr lang="en-US" altLang="zh-CN" b="1" i="1" dirty="0" smtClean="0">
                            <a:solidFill>
                              <a:schemeClr val="tx1"/>
                            </a:solidFill>
                            <a:latin typeface="Cambria Math" panose="02040503050406030204" pitchFamily="18" charset="0"/>
                            <a:ea typeface="楷体_GB2312" pitchFamily="49" charset="-122"/>
                          </a:rPr>
                          <m:t>𝟐</m:t>
                        </m:r>
                      </m:sub>
                    </m:sSub>
                    <m:r>
                      <a:rPr lang="en-US" altLang="zh-CN" b="1" i="1" dirty="0">
                        <a:solidFill>
                          <a:schemeClr val="tx1"/>
                        </a:solidFill>
                        <a:latin typeface="Cambria Math" panose="02040503050406030204" pitchFamily="18" charset="0"/>
                        <a:ea typeface="楷体_GB2312" pitchFamily="49" charset="-122"/>
                      </a:rPr>
                      <m:t>=</m:t>
                    </m:r>
                    <m:rad>
                      <m:radPr>
                        <m:degHide m:val="on"/>
                        <m:ctrlPr>
                          <a:rPr lang="en-US" altLang="zh-CN" b="1" i="1" dirty="0" smtClean="0">
                            <a:solidFill>
                              <a:schemeClr val="tx1"/>
                            </a:solidFill>
                            <a:latin typeface="Cambria Math" panose="02040503050406030204" pitchFamily="18" charset="0"/>
                            <a:ea typeface="楷体_GB2312" pitchFamily="49" charset="-122"/>
                          </a:rPr>
                        </m:ctrlPr>
                      </m:radPr>
                      <m:deg/>
                      <m:e>
                        <m:nary>
                          <m:naryPr>
                            <m:chr m:val="∑"/>
                            <m:ctrlPr>
                              <a:rPr lang="en-US" altLang="zh-CN" b="1" i="1" dirty="0">
                                <a:solidFill>
                                  <a:schemeClr val="tx1"/>
                                </a:solidFill>
                                <a:latin typeface="Cambria Math" panose="02040503050406030204" pitchFamily="18" charset="0"/>
                                <a:ea typeface="楷体_GB2312" pitchFamily="49" charset="-122"/>
                              </a:rPr>
                            </m:ctrlPr>
                          </m:naryPr>
                          <m:sub>
                            <m:r>
                              <m:rPr>
                                <m:brk m:alnAt="23"/>
                              </m:rPr>
                              <a:rPr lang="en-US" altLang="zh-CN" b="1" i="1" dirty="0">
                                <a:solidFill>
                                  <a:schemeClr val="tx1"/>
                                </a:solidFill>
                                <a:latin typeface="Cambria Math" panose="02040503050406030204" pitchFamily="18" charset="0"/>
                                <a:ea typeface="楷体_GB2312" pitchFamily="49" charset="-122"/>
                              </a:rPr>
                              <m:t>𝒊</m:t>
                            </m:r>
                            <m:r>
                              <a:rPr lang="en-US" altLang="zh-CN" b="1" i="1" dirty="0">
                                <a:solidFill>
                                  <a:schemeClr val="tx1"/>
                                </a:solidFill>
                                <a:latin typeface="Cambria Math" panose="02040503050406030204" pitchFamily="18" charset="0"/>
                                <a:ea typeface="楷体_GB2312" pitchFamily="49" charset="-122"/>
                              </a:rPr>
                              <m:t>=</m:t>
                            </m:r>
                            <m:r>
                              <a:rPr lang="en-US" altLang="zh-CN" b="1" i="1" dirty="0">
                                <a:solidFill>
                                  <a:schemeClr val="tx1"/>
                                </a:solidFill>
                                <a:latin typeface="Cambria Math" panose="02040503050406030204" pitchFamily="18" charset="0"/>
                                <a:ea typeface="楷体_GB2312" pitchFamily="49" charset="-122"/>
                              </a:rPr>
                              <m:t>𝟏</m:t>
                            </m:r>
                          </m:sub>
                          <m:sup>
                            <m:r>
                              <a:rPr lang="en-US" altLang="zh-CN" b="1" i="1" dirty="0">
                                <a:solidFill>
                                  <a:schemeClr val="tx1"/>
                                </a:solidFill>
                                <a:latin typeface="Cambria Math" panose="02040503050406030204" pitchFamily="18" charset="0"/>
                                <a:ea typeface="楷体_GB2312" pitchFamily="49" charset="-122"/>
                              </a:rPr>
                              <m:t>𝒏</m:t>
                            </m:r>
                          </m:sup>
                          <m:e>
                            <m:sSubSup>
                              <m:sSubSupPr>
                                <m:ctrlPr>
                                  <a:rPr lang="en-US" altLang="zh-CN" i="1" dirty="0">
                                    <a:solidFill>
                                      <a:schemeClr val="tx1"/>
                                    </a:solidFill>
                                    <a:latin typeface="Cambria Math" panose="02040503050406030204" pitchFamily="18" charset="0"/>
                                    <a:ea typeface="楷体_GB2312" pitchFamily="49" charset="-122"/>
                                  </a:rPr>
                                </m:ctrlPr>
                              </m:sSubSupPr>
                              <m:e>
                                <m:r>
                                  <a:rPr lang="en-US" altLang="zh-CN" b="0" i="1" dirty="0">
                                    <a:solidFill>
                                      <a:schemeClr val="tx1"/>
                                    </a:solidFill>
                                    <a:latin typeface="Cambria Math" panose="02040503050406030204" pitchFamily="18" charset="0"/>
                                    <a:ea typeface="楷体_GB2312" pitchFamily="49" charset="-122"/>
                                  </a:rPr>
                                  <m:t>𝑥</m:t>
                                </m:r>
                              </m:e>
                              <m:sub>
                                <m:r>
                                  <a:rPr lang="en-US" altLang="zh-CN" b="0" i="1" dirty="0">
                                    <a:solidFill>
                                      <a:schemeClr val="tx1"/>
                                    </a:solidFill>
                                    <a:latin typeface="Cambria Math" panose="02040503050406030204" pitchFamily="18" charset="0"/>
                                    <a:ea typeface="楷体_GB2312" pitchFamily="49" charset="-122"/>
                                  </a:rPr>
                                  <m:t>𝑖</m:t>
                                </m:r>
                              </m:sub>
                              <m:sup>
                                <m:r>
                                  <a:rPr lang="en-US" altLang="zh-CN" b="0" i="1" dirty="0">
                                    <a:solidFill>
                                      <a:schemeClr val="tx1"/>
                                    </a:solidFill>
                                    <a:latin typeface="Cambria Math" panose="02040503050406030204" pitchFamily="18" charset="0"/>
                                    <a:ea typeface="楷体_GB2312" pitchFamily="49" charset="-122"/>
                                  </a:rPr>
                                  <m:t>2</m:t>
                                </m:r>
                              </m:sup>
                            </m:sSubSup>
                          </m:e>
                        </m:nary>
                      </m:e>
                    </m:rad>
                  </m:oMath>
                </a14:m>
                <a:endParaRPr lang="zh-CN" altLang="en-US" b="1" dirty="0">
                  <a:solidFill>
                    <a:schemeClr val="tx1"/>
                  </a:solidFill>
                </a:endParaRPr>
              </a:p>
            </p:txBody>
          </p:sp>
        </mc:Choice>
        <mc:Fallback xmlns="">
          <p:sp>
            <p:nvSpPr>
              <p:cNvPr id="22" name="Rectangle 14">
                <a:extLst>
                  <a:ext uri="{FF2B5EF4-FFF2-40B4-BE49-F238E27FC236}">
                    <a16:creationId xmlns:a16="http://schemas.microsoft.com/office/drawing/2014/main" id="{56476862-3612-40AD-AE76-9DF9E22482A4}"/>
                  </a:ext>
                </a:extLst>
              </p:cNvPr>
              <p:cNvSpPr>
                <a:spLocks noRot="1" noChangeAspect="1" noMove="1" noResize="1" noEditPoints="1" noAdjustHandles="1" noChangeArrowheads="1" noChangeShapeType="1" noTextEdit="1"/>
              </p:cNvSpPr>
              <p:nvPr/>
            </p:nvSpPr>
            <p:spPr bwMode="auto">
              <a:xfrm>
                <a:off x="400242" y="3471926"/>
                <a:ext cx="4835298" cy="843885"/>
              </a:xfrm>
              <a:prstGeom prst="rect">
                <a:avLst/>
              </a:prstGeom>
              <a:blipFill>
                <a:blip r:embed="rId9"/>
                <a:stretch>
                  <a:fillRect l="-201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25" name="Object 12">
            <a:extLst>
              <a:ext uri="{FF2B5EF4-FFF2-40B4-BE49-F238E27FC236}">
                <a16:creationId xmlns:a16="http://schemas.microsoft.com/office/drawing/2014/main" id="{F6512D2F-DE1C-4DFC-8DE8-735307D2474F}"/>
              </a:ext>
            </a:extLst>
          </p:cNvPr>
          <p:cNvGraphicFramePr>
            <a:graphicFrameLocks noChangeAspect="1"/>
          </p:cNvGraphicFramePr>
          <p:nvPr>
            <p:extLst>
              <p:ext uri="{D42A27DB-BD31-4B8C-83A1-F6EECF244321}">
                <p14:modId xmlns:p14="http://schemas.microsoft.com/office/powerpoint/2010/main" val="1566967173"/>
              </p:ext>
            </p:extLst>
          </p:nvPr>
        </p:nvGraphicFramePr>
        <p:xfrm>
          <a:off x="5755391" y="3642352"/>
          <a:ext cx="1368425" cy="735013"/>
        </p:xfrm>
        <a:graphic>
          <a:graphicData uri="http://schemas.openxmlformats.org/presentationml/2006/ole">
            <mc:AlternateContent xmlns:mc="http://schemas.openxmlformats.org/markup-compatibility/2006">
              <mc:Choice xmlns:v="urn:schemas-microsoft-com:vml" Requires="v">
                <p:oleObj name="Equation" r:id="rId10" imgW="622080" imgH="317160" progId="Equation.DSMT4">
                  <p:embed/>
                </p:oleObj>
              </mc:Choice>
              <mc:Fallback>
                <p:oleObj name="Equation" r:id="rId10" imgW="622080" imgH="317160" progId="Equation.DSMT4">
                  <p:embed/>
                  <p:pic>
                    <p:nvPicPr>
                      <p:cNvPr id="25" name="Object 12">
                        <a:extLst>
                          <a:ext uri="{FF2B5EF4-FFF2-40B4-BE49-F238E27FC236}">
                            <a16:creationId xmlns:a16="http://schemas.microsoft.com/office/drawing/2014/main" id="{F6512D2F-DE1C-4DFC-8DE8-735307D2474F}"/>
                          </a:ext>
                        </a:extLst>
                      </p:cNvPr>
                      <p:cNvPicPr>
                        <a:picLocks noChangeAspect="1" noChangeArrowheads="1"/>
                      </p:cNvPicPr>
                      <p:nvPr/>
                    </p:nvPicPr>
                    <p:blipFill>
                      <a:blip r:embed="rId11"/>
                      <a:srcRect/>
                      <a:stretch>
                        <a:fillRect/>
                      </a:stretch>
                    </p:blipFill>
                    <p:spPr bwMode="auto">
                      <a:xfrm>
                        <a:off x="5755391" y="3642352"/>
                        <a:ext cx="1368425" cy="735013"/>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7" name="文本框 1">
                <a:extLst>
                  <a:ext uri="{FF2B5EF4-FFF2-40B4-BE49-F238E27FC236}">
                    <a16:creationId xmlns:a16="http://schemas.microsoft.com/office/drawing/2014/main" id="{B4F2873A-EEF5-4888-BD14-C84833B50DB9}"/>
                  </a:ext>
                </a:extLst>
              </p:cNvPr>
              <p:cNvSpPr txBox="1"/>
              <p:nvPr/>
            </p:nvSpPr>
            <p:spPr>
              <a:xfrm>
                <a:off x="2075756" y="6237312"/>
                <a:ext cx="5331373" cy="461665"/>
              </a:xfrm>
              <a:prstGeom prst="rect">
                <a:avLst/>
              </a:prstGeom>
              <a:noFill/>
            </p:spPr>
            <p:txBody>
              <a:bodyPr wrap="square" rtlCol="0">
                <a:spAutoFit/>
              </a:bodyPr>
              <a:lstStyle>
                <a:defPPr>
                  <a:defRPr lang="zh-CN"/>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r>
                  <a:rPr lang="zh-CN" altLang="en-US" b="1" dirty="0"/>
                  <a:t>如何确定这个近似的拟合函数</a:t>
                </a:r>
                <a14:m>
                  <m:oMath xmlns:m="http://schemas.openxmlformats.org/officeDocument/2006/math">
                    <m:r>
                      <a:rPr lang="zh-CN" altLang="en-US" i="1">
                        <a:latin typeface="Cambria Math" panose="02040503050406030204" pitchFamily="18" charset="0"/>
                      </a:rPr>
                      <m:t>𝜑</m:t>
                    </m:r>
                    <m:r>
                      <m:rPr>
                        <m:nor/>
                      </m:rPr>
                      <a:rPr kumimoji="1" lang="en-US" altLang="zh-CN" b="1" dirty="0" smtClean="0"/>
                      <m:t>(</m:t>
                    </m:r>
                    <m:r>
                      <m:rPr>
                        <m:nor/>
                      </m:rPr>
                      <a:rPr kumimoji="1" lang="en-US" altLang="zh-CN" b="1" i="1" dirty="0" smtClean="0"/>
                      <m:t>x</m:t>
                    </m:r>
                    <m:r>
                      <m:rPr>
                        <m:nor/>
                      </m:rPr>
                      <a:rPr kumimoji="1" lang="en-US" altLang="zh-CN" b="1" dirty="0" smtClean="0"/>
                      <m:t>)</m:t>
                    </m:r>
                  </m:oMath>
                </a14:m>
                <a:r>
                  <a:rPr lang="zh-CN" altLang="en-US" b="1" dirty="0"/>
                  <a:t>？</a:t>
                </a:r>
                <a:endParaRPr lang="en-GB" b="1" dirty="0"/>
              </a:p>
            </p:txBody>
          </p:sp>
        </mc:Choice>
        <mc:Fallback xmlns="">
          <p:sp>
            <p:nvSpPr>
              <p:cNvPr id="27" name="文本框 1">
                <a:extLst>
                  <a:ext uri="{FF2B5EF4-FFF2-40B4-BE49-F238E27FC236}">
                    <a16:creationId xmlns:a16="http://schemas.microsoft.com/office/drawing/2014/main" id="{B4F2873A-EEF5-4888-BD14-C84833B50DB9}"/>
                  </a:ext>
                </a:extLst>
              </p:cNvPr>
              <p:cNvSpPr txBox="1">
                <a:spLocks noRot="1" noChangeAspect="1" noMove="1" noResize="1" noEditPoints="1" noAdjustHandles="1" noChangeArrowheads="1" noChangeShapeType="1" noTextEdit="1"/>
              </p:cNvSpPr>
              <p:nvPr/>
            </p:nvSpPr>
            <p:spPr>
              <a:xfrm>
                <a:off x="2075756" y="6237312"/>
                <a:ext cx="5331373" cy="461665"/>
              </a:xfrm>
              <a:prstGeom prst="rect">
                <a:avLst/>
              </a:prstGeom>
              <a:blipFill>
                <a:blip r:embed="rId17"/>
                <a:stretch>
                  <a:fillRect l="-1831"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3B38EC81-9E3A-447C-A868-0A19F0A5820F}"/>
                  </a:ext>
                </a:extLst>
              </p:cNvPr>
              <p:cNvSpPr txBox="1"/>
              <p:nvPr/>
            </p:nvSpPr>
            <p:spPr>
              <a:xfrm>
                <a:off x="1620021" y="1242503"/>
                <a:ext cx="1267655" cy="1451103"/>
              </a:xfrm>
              <a:prstGeom prst="rect">
                <a:avLst/>
              </a:prstGeom>
              <a:noFill/>
            </p:spPr>
            <p:txBody>
              <a:bodyPr wrap="none" lIns="0" tIns="0" rIns="0" bIns="0" rtlCol="0">
                <a:spAutoFit/>
              </a:bodyPr>
              <a:lstStyle/>
              <a:p>
                <a14:m>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sSubSup>
                            </m:e>
                          </m:mr>
                          <m:m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𝑦</m:t>
                                  </m:r>
                                </m:e>
                                <m:sub>
                                  <m:r>
                                    <a:rPr lang="en-US" altLang="zh-CN" b="0" i="1" smtClean="0">
                                      <a:latin typeface="Cambria Math" panose="02040503050406030204" pitchFamily="18" charset="0"/>
                                    </a:rPr>
                                    <m:t>1</m:t>
                                  </m:r>
                                </m:sub>
                                <m:sup>
                                  <m:r>
                                    <a:rPr lang="en-US" altLang="zh-CN" i="1">
                                      <a:latin typeface="Cambria Math" panose="02040503050406030204" pitchFamily="18" charset="0"/>
                                    </a:rPr>
                                    <m:t>∗</m:t>
                                  </m:r>
                                </m:sup>
                              </m:sSubSup>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𝑦</m:t>
                                        </m:r>
                                      </m:e>
                                      <m:sub>
                                        <m:r>
                                          <a:rPr lang="en-US" altLang="zh-CN" b="0" i="1" smtClean="0">
                                            <a:latin typeface="Cambria Math" panose="02040503050406030204" pitchFamily="18" charset="0"/>
                                          </a:rPr>
                                          <m:t>𝑛</m:t>
                                        </m:r>
                                      </m:sub>
                                      <m:sup>
                                        <m:r>
                                          <a:rPr lang="en-US" altLang="zh-CN" i="1">
                                            <a:latin typeface="Cambria Math" panose="02040503050406030204" pitchFamily="18" charset="0"/>
                                          </a:rPr>
                                          <m:t>∗</m:t>
                                        </m:r>
                                      </m:sup>
                                    </m:sSubSup>
                                  </m:e>
                                </m:mr>
                              </m:m>
                            </m:e>
                          </m:mr>
                        </m:m>
                      </m:e>
                    </m:d>
                  </m:oMath>
                </a14:m>
                <a:r>
                  <a:rPr lang="en-US" altLang="zh-CN" dirty="0"/>
                  <a:t> </a:t>
                </a:r>
                <a14:m>
                  <m:oMath xmlns:m="http://schemas.openxmlformats.org/officeDocument/2006/math">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m:t>
                        </m:r>
                      </m:sup>
                    </m:sSup>
                  </m:oMath>
                </a14:m>
                <a:endParaRPr lang="zh-CN" altLang="en-US" dirty="0"/>
              </a:p>
            </p:txBody>
          </p:sp>
        </mc:Choice>
        <mc:Fallback xmlns="">
          <p:sp>
            <p:nvSpPr>
              <p:cNvPr id="28" name="文本框 27">
                <a:extLst>
                  <a:ext uri="{FF2B5EF4-FFF2-40B4-BE49-F238E27FC236}">
                    <a16:creationId xmlns:a16="http://schemas.microsoft.com/office/drawing/2014/main" id="{3B38EC81-9E3A-447C-A868-0A19F0A5820F}"/>
                  </a:ext>
                </a:extLst>
              </p:cNvPr>
              <p:cNvSpPr txBox="1">
                <a:spLocks noRot="1" noChangeAspect="1" noMove="1" noResize="1" noEditPoints="1" noAdjustHandles="1" noChangeArrowheads="1" noChangeShapeType="1" noTextEdit="1"/>
              </p:cNvSpPr>
              <p:nvPr/>
            </p:nvSpPr>
            <p:spPr>
              <a:xfrm>
                <a:off x="1620021" y="1242503"/>
                <a:ext cx="1267655" cy="1451103"/>
              </a:xfrm>
              <a:prstGeom prst="rect">
                <a:avLst/>
              </a:prstGeom>
              <a:blipFill>
                <a:blip r:embed="rId18"/>
                <a:stretch>
                  <a:fillRect/>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7461F570-1BB2-4973-B02E-BE614E54098D}"/>
              </a:ext>
            </a:extLst>
          </p:cNvPr>
          <p:cNvSpPr txBox="1"/>
          <p:nvPr/>
        </p:nvSpPr>
        <p:spPr>
          <a:xfrm>
            <a:off x="368695" y="1692110"/>
            <a:ext cx="1440160" cy="461665"/>
          </a:xfrm>
          <a:prstGeom prst="rect">
            <a:avLst/>
          </a:prstGeom>
          <a:noFill/>
        </p:spPr>
        <p:txBody>
          <a:bodyPr wrap="square" rtlCol="0">
            <a:spAutoFit/>
          </a:bodyPr>
          <a:lstStyle/>
          <a:p>
            <a:r>
              <a:rPr lang="zh-CN" altLang="en-US" b="1" dirty="0"/>
              <a:t>近似值：</a:t>
            </a:r>
          </a:p>
        </p:txBody>
      </p:sp>
      <p:sp>
        <p:nvSpPr>
          <p:cNvPr id="30" name="文本框 29">
            <a:extLst>
              <a:ext uri="{FF2B5EF4-FFF2-40B4-BE49-F238E27FC236}">
                <a16:creationId xmlns:a16="http://schemas.microsoft.com/office/drawing/2014/main" id="{290C8A97-D217-4413-BD56-D795DBFC802A}"/>
              </a:ext>
            </a:extLst>
          </p:cNvPr>
          <p:cNvSpPr txBox="1"/>
          <p:nvPr/>
        </p:nvSpPr>
        <p:spPr>
          <a:xfrm>
            <a:off x="3131840" y="1718078"/>
            <a:ext cx="1440160" cy="461665"/>
          </a:xfrm>
          <a:prstGeom prst="rect">
            <a:avLst/>
          </a:prstGeom>
          <a:noFill/>
        </p:spPr>
        <p:txBody>
          <a:bodyPr wrap="square" rtlCol="0">
            <a:spAutoFit/>
          </a:bodyPr>
          <a:lstStyle/>
          <a:p>
            <a:r>
              <a:rPr lang="zh-CN" altLang="en-US" b="1" dirty="0"/>
              <a:t>观测值：</a:t>
            </a: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0AFAF9-1F18-4D50-B9E1-52BBA1A4CAB1}"/>
                  </a:ext>
                </a:extLst>
              </p:cNvPr>
              <p:cNvSpPr txBox="1"/>
              <p:nvPr/>
            </p:nvSpPr>
            <p:spPr>
              <a:xfrm>
                <a:off x="6927163" y="1193876"/>
                <a:ext cx="1544121" cy="15158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0</m:t>
                                    </m:r>
                                  </m:sub>
                                </m:sSub>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1</m:t>
                                    </m:r>
                                  </m:sub>
                                </m:sSub>
                              </m:e>
                            </m:mr>
                            <m:m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𝑛</m:t>
                                          </m:r>
                                        </m:sub>
                                      </m:sSub>
                                    </m:e>
                                  </m:mr>
                                </m:m>
                              </m:e>
                            </m:mr>
                          </m:m>
                        </m:e>
                      </m:d>
                      <m:r>
                        <a:rPr lang="en-US" altLang="zh-CN" b="0" i="1" smtClean="0">
                          <a:latin typeface="Cambria Math" panose="02040503050406030204" pitchFamily="18" charset="0"/>
                        </a:rPr>
                        <m:t>=</m:t>
                      </m:r>
                      <m:r>
                        <a:rPr lang="zh-CN" altLang="en-US" i="1">
                          <a:latin typeface="Cambria Math" panose="02040503050406030204" pitchFamily="18" charset="0"/>
                        </a:rPr>
                        <m:t>𝛿</m:t>
                      </m:r>
                    </m:oMath>
                  </m:oMathPara>
                </a14:m>
                <a:endParaRPr lang="zh-CN" altLang="en-US" dirty="0"/>
              </a:p>
            </p:txBody>
          </p:sp>
        </mc:Choice>
        <mc:Fallback xmlns="">
          <p:sp>
            <p:nvSpPr>
              <p:cNvPr id="31" name="文本框 30">
                <a:extLst>
                  <a:ext uri="{FF2B5EF4-FFF2-40B4-BE49-F238E27FC236}">
                    <a16:creationId xmlns:a16="http://schemas.microsoft.com/office/drawing/2014/main" id="{2A0AFAF9-1F18-4D50-B9E1-52BBA1A4CAB1}"/>
                  </a:ext>
                </a:extLst>
              </p:cNvPr>
              <p:cNvSpPr txBox="1">
                <a:spLocks noRot="1" noChangeAspect="1" noMove="1" noResize="1" noEditPoints="1" noAdjustHandles="1" noChangeArrowheads="1" noChangeShapeType="1" noTextEdit="1"/>
              </p:cNvSpPr>
              <p:nvPr/>
            </p:nvSpPr>
            <p:spPr>
              <a:xfrm>
                <a:off x="6927163" y="1193876"/>
                <a:ext cx="1544121" cy="151586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AF84BCF0-18ED-4BE6-A08E-DB843483B187}"/>
                  </a:ext>
                </a:extLst>
              </p:cNvPr>
              <p:cNvSpPr txBox="1"/>
              <p:nvPr/>
            </p:nvSpPr>
            <p:spPr>
              <a:xfrm>
                <a:off x="4477908" y="1269749"/>
                <a:ext cx="1126270" cy="1360629"/>
              </a:xfrm>
              <a:prstGeom prst="rect">
                <a:avLst/>
              </a:prstGeom>
              <a:noFill/>
            </p:spPr>
            <p:txBody>
              <a:bodyPr wrap="none" lIns="0" tIns="0" rIns="0" bIns="0" rtlCol="0">
                <a:spAutoFit/>
              </a:bodyPr>
              <a:lstStyle/>
              <a:p>
                <a14:m>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en-US" altLang="zh-CN" b="0" i="1" smtClean="0">
                                      <a:latin typeface="Cambria Math" panose="02040503050406030204" pitchFamily="18" charset="0"/>
                                    </a:rPr>
                                    <m:t>0</m:t>
                                  </m:r>
                                </m:sub>
                              </m:sSub>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en-US" altLang="zh-CN" b="0" i="1" smtClean="0">
                                      <a:latin typeface="Cambria Math" panose="02040503050406030204" pitchFamily="18" charset="0"/>
                                    </a:rPr>
                                    <m:t>1</m:t>
                                  </m:r>
                                </m:sub>
                              </m:sSub>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en-US" altLang="zh-CN" b="0" i="1" smtClean="0">
                                            <a:latin typeface="Cambria Math" panose="02040503050406030204" pitchFamily="18" charset="0"/>
                                          </a:rPr>
                                          <m:t>𝑛</m:t>
                                        </m:r>
                                      </m:sub>
                                    </m:sSub>
                                  </m:e>
                                </m:mr>
                              </m:m>
                            </m:e>
                          </m:mr>
                        </m:m>
                      </m:e>
                    </m:d>
                  </m:oMath>
                </a14:m>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𝑦</m:t>
                    </m:r>
                  </m:oMath>
                </a14:m>
                <a:endParaRPr lang="zh-CN" altLang="en-US" dirty="0"/>
              </a:p>
            </p:txBody>
          </p:sp>
        </mc:Choice>
        <mc:Fallback xmlns="">
          <p:sp>
            <p:nvSpPr>
              <p:cNvPr id="32" name="文本框 31">
                <a:extLst>
                  <a:ext uri="{FF2B5EF4-FFF2-40B4-BE49-F238E27FC236}">
                    <a16:creationId xmlns:a16="http://schemas.microsoft.com/office/drawing/2014/main" id="{AF84BCF0-18ED-4BE6-A08E-DB843483B187}"/>
                  </a:ext>
                </a:extLst>
              </p:cNvPr>
              <p:cNvSpPr txBox="1">
                <a:spLocks noRot="1" noChangeAspect="1" noMove="1" noResize="1" noEditPoints="1" noAdjustHandles="1" noChangeArrowheads="1" noChangeShapeType="1" noTextEdit="1"/>
              </p:cNvSpPr>
              <p:nvPr/>
            </p:nvSpPr>
            <p:spPr>
              <a:xfrm>
                <a:off x="4477908" y="1269749"/>
                <a:ext cx="1126270" cy="1360629"/>
              </a:xfrm>
              <a:prstGeom prst="rect">
                <a:avLst/>
              </a:prstGeom>
              <a:blipFill>
                <a:blip r:embed="rId20"/>
                <a:stretch>
                  <a:fillRect/>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95F9111B-8096-443C-B5F8-5E515A9AB6FB}"/>
              </a:ext>
            </a:extLst>
          </p:cNvPr>
          <p:cNvSpPr txBox="1"/>
          <p:nvPr/>
        </p:nvSpPr>
        <p:spPr>
          <a:xfrm>
            <a:off x="5936796" y="1718077"/>
            <a:ext cx="1440160" cy="461665"/>
          </a:xfrm>
          <a:prstGeom prst="rect">
            <a:avLst/>
          </a:prstGeom>
          <a:noFill/>
        </p:spPr>
        <p:txBody>
          <a:bodyPr wrap="square" rtlCol="0">
            <a:spAutoFit/>
          </a:bodyPr>
          <a:lstStyle/>
          <a:p>
            <a:r>
              <a:rPr lang="zh-CN" altLang="en-US" b="1" dirty="0"/>
              <a:t>残差：</a:t>
            </a:r>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0315AD70-8D69-4F44-8B9E-FA9F27BEA228}"/>
                  </a:ext>
                </a:extLst>
              </p:cNvPr>
              <p:cNvSpPr txBox="1"/>
              <p:nvPr/>
            </p:nvSpPr>
            <p:spPr>
              <a:xfrm>
                <a:off x="3746700" y="764704"/>
                <a:ext cx="3378241" cy="461665"/>
              </a:xfrm>
              <a:prstGeom prst="rect">
                <a:avLst/>
              </a:prstGeom>
              <a:noFill/>
            </p:spPr>
            <p:txBody>
              <a:bodyPr wrap="square" rtlCol="0">
                <a:spAutoFit/>
              </a:bodyPr>
              <a:lstStyle/>
              <a:p>
                <a:r>
                  <a:rPr lang="zh-CN" altLang="en-US" b="1" dirty="0"/>
                  <a:t>求近似函数</a:t>
                </a:r>
                <a14:m>
                  <m:oMath xmlns:m="http://schemas.openxmlformats.org/officeDocument/2006/math">
                    <m:r>
                      <a:rPr lang="en-US" altLang="zh-CN" i="1">
                        <a:latin typeface="Cambria Math" panose="02040503050406030204" pitchFamily="18" charset="0"/>
                      </a:rPr>
                      <m:t>𝑦</m:t>
                    </m:r>
                    <m:r>
                      <a:rPr lang="en-US" altLang="zh-CN" b="1" i="0" smtClean="0">
                        <a:latin typeface="Cambria Math" panose="02040503050406030204" pitchFamily="18" charset="0"/>
                      </a:rPr>
                      <m:t>=</m:t>
                    </m:r>
                    <m:r>
                      <a:rPr lang="zh-CN" altLang="en-US" i="1" smtClean="0">
                        <a:latin typeface="Cambria Math" panose="02040503050406030204" pitchFamily="18" charset="0"/>
                      </a:rPr>
                      <m:t>𝜑</m:t>
                    </m:r>
                  </m:oMath>
                </a14:m>
                <a:r>
                  <a:rPr kumimoji="1" lang="en-US" altLang="zh-CN" b="1" dirty="0"/>
                  <a:t>(</a:t>
                </a:r>
                <a:r>
                  <a:rPr kumimoji="1" lang="en-US" altLang="zh-CN" b="1" i="1" dirty="0"/>
                  <a:t>x</a:t>
                </a:r>
                <a:r>
                  <a:rPr kumimoji="1" lang="en-US" altLang="zh-CN" b="1" dirty="0"/>
                  <a:t>)</a:t>
                </a:r>
                <a:endParaRPr lang="zh-CN" altLang="en-US" b="1" dirty="0"/>
              </a:p>
            </p:txBody>
          </p:sp>
        </mc:Choice>
        <mc:Fallback xmlns="">
          <p:sp>
            <p:nvSpPr>
              <p:cNvPr id="34" name="文本框 33">
                <a:extLst>
                  <a:ext uri="{FF2B5EF4-FFF2-40B4-BE49-F238E27FC236}">
                    <a16:creationId xmlns:a16="http://schemas.microsoft.com/office/drawing/2014/main" id="{0315AD70-8D69-4F44-8B9E-FA9F27BEA228}"/>
                  </a:ext>
                </a:extLst>
              </p:cNvPr>
              <p:cNvSpPr txBox="1">
                <a:spLocks noRot="1" noChangeAspect="1" noMove="1" noResize="1" noEditPoints="1" noAdjustHandles="1" noChangeArrowheads="1" noChangeShapeType="1" noTextEdit="1"/>
              </p:cNvSpPr>
              <p:nvPr/>
            </p:nvSpPr>
            <p:spPr>
              <a:xfrm>
                <a:off x="3746700" y="764704"/>
                <a:ext cx="3378241" cy="461665"/>
              </a:xfrm>
              <a:prstGeom prst="rect">
                <a:avLst/>
              </a:prstGeom>
              <a:blipFill>
                <a:blip r:embed="rId21"/>
                <a:stretch>
                  <a:fillRect l="-2888" t="-14474"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9B31CF88-551C-4622-8DA3-FCC2605B08D4}"/>
                  </a:ext>
                </a:extLst>
              </p:cNvPr>
              <p:cNvSpPr txBox="1"/>
              <p:nvPr/>
            </p:nvSpPr>
            <p:spPr>
              <a:xfrm>
                <a:off x="333877" y="2795929"/>
                <a:ext cx="5784372" cy="461665"/>
              </a:xfrm>
              <a:prstGeom prst="rect">
                <a:avLst/>
              </a:prstGeom>
              <a:noFill/>
            </p:spPr>
            <p:txBody>
              <a:bodyPr wrap="square">
                <a:spAutoFit/>
              </a:bodyPr>
              <a:lstStyle/>
              <a:p>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使所有</a:t>
                </a:r>
                <a14:m>
                  <m:oMath xmlns:m="http://schemas.openxmlformats.org/officeDocument/2006/math">
                    <m:r>
                      <a:rPr lang="zh-CN" altLang="en-US" i="1">
                        <a:latin typeface="Cambria Math" panose="02040503050406030204" pitchFamily="18" charset="0"/>
                      </a:rPr>
                      <m:t>𝜑</m:t>
                    </m:r>
                  </m:oMath>
                </a14:m>
                <a:r>
                  <a:rPr kumimoji="1" lang="en-US" altLang="zh-CN" sz="24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mn-cs"/>
                  </a:rPr>
                  <a:t>(</a:t>
                </a:r>
                <a:r>
                  <a:rPr kumimoji="1" lang="en-US" altLang="zh-CN" sz="2400" b="1" i="1" u="none" strike="noStrike" kern="1200" cap="none" spc="0" normalizeH="0" baseline="0" noProof="0" dirty="0" err="1">
                    <a:ln>
                      <a:noFill/>
                    </a:ln>
                    <a:effectLst/>
                    <a:uLnTx/>
                    <a:uFillTx/>
                    <a:latin typeface="Times New Roman" panose="02020603050405020304" pitchFamily="18" charset="0"/>
                    <a:ea typeface="宋体" panose="02010600030101010101" pitchFamily="2" charset="-122"/>
                    <a:cs typeface="+mn-cs"/>
                  </a:rPr>
                  <a:t>x</a:t>
                </a:r>
                <a:r>
                  <a:rPr kumimoji="1" lang="en-US" altLang="zh-CN" sz="2400" b="1" i="1" u="none" strike="noStrike" kern="1200" cap="none" spc="0" normalizeH="0" baseline="-25000" noProof="0" dirty="0" err="1">
                    <a:ln>
                      <a:noFill/>
                    </a:ln>
                    <a:effectLst/>
                    <a:uLnTx/>
                    <a:uFillTx/>
                    <a:latin typeface="Times New Roman" panose="02020603050405020304" pitchFamily="18" charset="0"/>
                    <a:ea typeface="宋体" panose="02010600030101010101" pitchFamily="2" charset="-122"/>
                    <a:cs typeface="+mn-cs"/>
                  </a:rPr>
                  <a:t>k</a:t>
                </a:r>
                <a:r>
                  <a:rPr kumimoji="1" lang="en-US" altLang="zh-CN" sz="24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mn-cs"/>
                    <a:sym typeface="Symbol" panose="05050102010706020507" pitchFamily="18" charset="2"/>
                  </a:rPr>
                  <a:t>与</a:t>
                </a:r>
                <a:r>
                  <a:rPr kumimoji="1" lang="en-US" altLang="zh-CN" sz="24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mn-cs"/>
                    <a:sym typeface="Symbol" panose="05050102010706020507" pitchFamily="18" charset="2"/>
                  </a:rPr>
                  <a:t> </a:t>
                </a:r>
                <a14:m>
                  <m:oMath xmlns:m="http://schemas.openxmlformats.org/officeDocument/2006/math">
                    <m:r>
                      <a:rPr lang="en-US" altLang="zh-CN" i="1">
                        <a:latin typeface="Cambria Math" panose="02040503050406030204" pitchFamily="18" charset="0"/>
                      </a:rPr>
                      <m:t>𝑓</m:t>
                    </m:r>
                  </m:oMath>
                </a14:m>
                <a:r>
                  <a:rPr kumimoji="1" lang="en-US" altLang="zh-CN" b="1" dirty="0"/>
                  <a:t>(</a:t>
                </a:r>
                <a:r>
                  <a:rPr kumimoji="1" lang="en-US" altLang="zh-CN" b="1" i="1" dirty="0" err="1"/>
                  <a:t>x</a:t>
                </a:r>
                <a:r>
                  <a:rPr kumimoji="1" lang="en-US" altLang="zh-CN" b="1" i="1" baseline="-25000" dirty="0" err="1"/>
                  <a:t>k</a:t>
                </a:r>
                <a:r>
                  <a:rPr kumimoji="1" lang="en-US" altLang="zh-CN" b="1" dirty="0"/>
                  <a:t>)</a:t>
                </a:r>
                <a:r>
                  <a:rPr kumimoji="1" lang="en-US" altLang="zh-CN" sz="2400" b="1" i="1" u="none" strike="noStrike" kern="1200" cap="none" spc="0" normalizeH="0" baseline="-25000" noProof="0" dirty="0">
                    <a:ln>
                      <a:noFill/>
                    </a:ln>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的尽量接近</a:t>
                </a:r>
                <a:r>
                  <a:rPr kumimoji="1" lang="en-US" altLang="zh-CN" b="1" noProof="0" dirty="0">
                    <a:solidFill>
                      <a:srgbClr val="000000"/>
                    </a:solidFill>
                  </a:rPr>
                  <a:t>.</a:t>
                </a:r>
                <a:endParaRPr lang="zh-CN" altLang="en-US" dirty="0"/>
              </a:p>
            </p:txBody>
          </p:sp>
        </mc:Choice>
        <mc:Fallback xmlns="">
          <p:sp>
            <p:nvSpPr>
              <p:cNvPr id="35" name="文本框 34">
                <a:extLst>
                  <a:ext uri="{FF2B5EF4-FFF2-40B4-BE49-F238E27FC236}">
                    <a16:creationId xmlns:a16="http://schemas.microsoft.com/office/drawing/2014/main" id="{9B31CF88-551C-4622-8DA3-FCC2605B08D4}"/>
                  </a:ext>
                </a:extLst>
              </p:cNvPr>
              <p:cNvSpPr txBox="1">
                <a:spLocks noRot="1" noChangeAspect="1" noMove="1" noResize="1" noEditPoints="1" noAdjustHandles="1" noChangeArrowheads="1" noChangeShapeType="1" noTextEdit="1"/>
              </p:cNvSpPr>
              <p:nvPr/>
            </p:nvSpPr>
            <p:spPr>
              <a:xfrm>
                <a:off x="333877" y="2795929"/>
                <a:ext cx="5784372" cy="461665"/>
              </a:xfrm>
              <a:prstGeom prst="rect">
                <a:avLst/>
              </a:prstGeom>
              <a:blipFill>
                <a:blip r:embed="rId22"/>
                <a:stretch>
                  <a:fillRect l="-1686" t="-14667" b="-32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03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5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0.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HASREMARK" val="False"/>
  <p:tag name="PROBLEMVOICEALLOWED" val="False"/>
</p:tagLst>
</file>

<file path=ppt/tags/tag6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62.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63.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6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6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5.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7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6.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9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商务模板系列34">
  <a:themeElements>
    <a:clrScheme name="商务模板系列34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商务模板系列3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FFFFFF"/>
            </a:gs>
            <a:gs pos="100000">
              <a:srgbClr val="FFFFFF">
                <a:gamma/>
                <a:shade val="73333"/>
                <a:invGamma/>
              </a:srgbClr>
            </a:gs>
          </a:gsLst>
          <a:lin ang="5400000" scaled="1"/>
        </a:gradFill>
        <a:ln w="254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gradFill rotWithShape="0">
          <a:gsLst>
            <a:gs pos="0">
              <a:srgbClr val="FFFFFF"/>
            </a:gs>
            <a:gs pos="100000">
              <a:srgbClr val="FFFFFF">
                <a:gamma/>
                <a:shade val="73333"/>
                <a:invGamma/>
              </a:srgbClr>
            </a:gs>
          </a:gsLst>
          <a:lin ang="5400000" scaled="1"/>
        </a:gradFill>
        <a:ln w="254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商务模板系列34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商务模板系列34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商务模板系列34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商务模板系列34">
  <a:themeElements>
    <a:clrScheme name="商务模板系列34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商务模板系列3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FFFFFF"/>
            </a:gs>
            <a:gs pos="100000">
              <a:srgbClr val="FFFFFF">
                <a:gamma/>
                <a:shade val="73333"/>
                <a:invGamma/>
              </a:srgbClr>
            </a:gs>
          </a:gsLst>
          <a:lin ang="5400000" scaled="1"/>
        </a:gradFill>
        <a:ln w="254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gradFill rotWithShape="0">
          <a:gsLst>
            <a:gs pos="0">
              <a:srgbClr val="FFFFFF"/>
            </a:gs>
            <a:gs pos="100000">
              <a:srgbClr val="FFFFFF">
                <a:gamma/>
                <a:shade val="73333"/>
                <a:invGamma/>
              </a:srgbClr>
            </a:gs>
          </a:gsLst>
          <a:lin ang="5400000" scaled="1"/>
        </a:gradFill>
        <a:ln w="254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商务模板系列34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商务模板系列34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商务模板系列34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商务模板系列34">
  <a:themeElements>
    <a:clrScheme name="商务模板系列34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商务模板系列3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FFFFFF"/>
            </a:gs>
            <a:gs pos="100000">
              <a:srgbClr val="FFFFFF">
                <a:gamma/>
                <a:shade val="73333"/>
                <a:invGamma/>
              </a:srgbClr>
            </a:gs>
          </a:gsLst>
          <a:lin ang="5400000" scaled="1"/>
        </a:gradFill>
        <a:ln w="254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gradFill rotWithShape="0">
          <a:gsLst>
            <a:gs pos="0">
              <a:srgbClr val="FFFFFF"/>
            </a:gs>
            <a:gs pos="100000">
              <a:srgbClr val="FFFFFF">
                <a:gamma/>
                <a:shade val="73333"/>
                <a:invGamma/>
              </a:srgbClr>
            </a:gs>
          </a:gsLst>
          <a:lin ang="5400000" scaled="1"/>
        </a:gradFill>
        <a:ln w="254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商务模板系列34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商务模板系列34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商务模板系列34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29217</TotalTime>
  <Words>5101</Words>
  <Application>Microsoft Office PowerPoint</Application>
  <PresentationFormat>全屏显示(4:3)</PresentationFormat>
  <Paragraphs>772</Paragraphs>
  <Slides>81</Slides>
  <Notes>17</Notes>
  <HiddenSlides>0</HiddenSlides>
  <MMClips>0</MMClips>
  <ScaleCrop>false</ScaleCrop>
  <HeadingPairs>
    <vt:vector size="8" baseType="variant">
      <vt:variant>
        <vt:lpstr>已用的字体</vt:lpstr>
      </vt:variant>
      <vt:variant>
        <vt:i4>9</vt:i4>
      </vt:variant>
      <vt:variant>
        <vt:lpstr>主题</vt:lpstr>
      </vt:variant>
      <vt:variant>
        <vt:i4>5</vt:i4>
      </vt:variant>
      <vt:variant>
        <vt:lpstr>嵌入 OLE 服务器</vt:lpstr>
      </vt:variant>
      <vt:variant>
        <vt:i4>4</vt:i4>
      </vt:variant>
      <vt:variant>
        <vt:lpstr>幻灯片标题</vt:lpstr>
      </vt:variant>
      <vt:variant>
        <vt:i4>81</vt:i4>
      </vt:variant>
    </vt:vector>
  </HeadingPairs>
  <TitlesOfParts>
    <vt:vector size="99" baseType="lpstr">
      <vt:lpstr>-apple-system</vt:lpstr>
      <vt:lpstr>隶书</vt:lpstr>
      <vt:lpstr>宋体</vt:lpstr>
      <vt:lpstr>微软雅黑</vt:lpstr>
      <vt:lpstr>微软雅黑</vt:lpstr>
      <vt:lpstr>Arial</vt:lpstr>
      <vt:lpstr>Cambria Math</vt:lpstr>
      <vt:lpstr>Times New Roman</vt:lpstr>
      <vt:lpstr>Wingdings</vt:lpstr>
      <vt:lpstr>默认设计模板</vt:lpstr>
      <vt:lpstr>1_商务模板系列34</vt:lpstr>
      <vt:lpstr>商务模板系列34</vt:lpstr>
      <vt:lpstr>2_默认设计模板</vt:lpstr>
      <vt:lpstr>2_商务模板系列34</vt:lpstr>
      <vt:lpstr>Photoshop.Image.6</vt:lpstr>
      <vt:lpstr>Equation</vt:lpstr>
      <vt:lpstr>MathType 5.0 Equation</vt:lpstr>
      <vt:lpstr>公式</vt:lpstr>
      <vt:lpstr>数值分析 Numerical Analysis</vt:lpstr>
      <vt:lpstr>教学内容</vt:lpstr>
      <vt:lpstr>第5章  拟合法 </vt:lpstr>
      <vt:lpstr>PowerPoint 演示文稿</vt:lpstr>
      <vt:lpstr>PowerPoint 演示文稿</vt:lpstr>
      <vt:lpstr>PowerPoint 演示文稿</vt:lpstr>
      <vt:lpstr>PowerPoint 演示文稿</vt:lpstr>
      <vt:lpstr>第5章  拟合法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例5-9:给定数据表</vt:lpstr>
      <vt:lpstr>例5-9:给定数据表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第5章  拟合法 </vt:lpstr>
      <vt:lpstr>PowerPoint 演示文稿</vt:lpstr>
      <vt:lpstr>例:为试验某种新药的疗效，医生对某人用快速静脉注射方式一次注入该药300mg后，在一定的时期采取血样，测得血药浓度数据如下：</vt:lpstr>
      <vt:lpstr>PowerPoint 演示文稿</vt:lpstr>
      <vt:lpstr>第5章  拟合法 </vt:lpstr>
      <vt:lpstr>PowerPoint 演示文稿</vt:lpstr>
      <vt:lpstr>PowerPoint 演示文稿</vt:lpstr>
      <vt:lpstr>第5章  拟合法 </vt:lpstr>
      <vt:lpstr>PowerPoint 演示文稿</vt:lpstr>
      <vt:lpstr>PowerPoint 演示文稿</vt:lpstr>
      <vt:lpstr>PowerPoint 演示文稿</vt:lpstr>
      <vt:lpstr>PowerPoint 演示文稿</vt:lpstr>
      <vt:lpstr>用内积公式：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vt:lpstr>
      <vt:lpstr>      待续。。。</vt:lpstr>
    </vt:vector>
  </TitlesOfParts>
  <Company>2000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Ch.7  非线性方程求根(Solution of Nonlinear Equations )</dc:title>
  <dc:creator>lihong</dc:creator>
  <cp:lastModifiedBy>Yun Xiao</cp:lastModifiedBy>
  <cp:revision>889</cp:revision>
  <dcterms:created xsi:type="dcterms:W3CDTF">2001-09-27T06:33:00Z</dcterms:created>
  <dcterms:modified xsi:type="dcterms:W3CDTF">2023-11-17T15:04:32Z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1C854958881E4734AF95D8FAF0090130</vt:lpwstr>
  </property>
  <property fmtid="{D5CDD505-2E9C-101B-9397-08002B2CF9AE}" pid="3" name="KSOProductBuildVer">
    <vt:lpwstr>2052-11.1.0.10356</vt:lpwstr>
  </property>
</Properties>
</file>